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  <p:sldMasterId id="2147483739" r:id="rId4"/>
    <p:sldMasterId id="2147483809" r:id="rId5"/>
  </p:sldMasterIdLst>
  <p:sldIdLst>
    <p:sldId id="311" r:id="rId6"/>
    <p:sldId id="312" r:id="rId7"/>
    <p:sldId id="313" r:id="rId8"/>
    <p:sldId id="323" r:id="rId9"/>
    <p:sldId id="32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3D8CF-F71E-46A0-AD0D-A781BF241B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CC01C-B558-4A7D-A40A-FD840AE26B36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3E4FF7B3-90D3-491B-9527-2D85CFCD0606}" type="parTrans" cxnId="{F686589E-4E15-4459-94C2-B2CFBF4F08A6}">
      <dgm:prSet/>
      <dgm:spPr/>
      <dgm:t>
        <a:bodyPr/>
        <a:lstStyle/>
        <a:p>
          <a:endParaRPr lang="en-US"/>
        </a:p>
      </dgm:t>
    </dgm:pt>
    <dgm:pt modelId="{4F24B368-52E4-471E-8BE6-8CAEE951D356}" type="sibTrans" cxnId="{F686589E-4E15-4459-94C2-B2CFBF4F08A6}">
      <dgm:prSet/>
      <dgm:spPr/>
      <dgm:t>
        <a:bodyPr/>
        <a:lstStyle/>
        <a:p>
          <a:endParaRPr lang="en-US"/>
        </a:p>
      </dgm:t>
    </dgm:pt>
    <dgm:pt modelId="{4C4B55EE-C2FE-44A3-9E7A-1E39162D4DDA}">
      <dgm:prSet phldrT="[Text]"/>
      <dgm:spPr/>
      <dgm:t>
        <a:bodyPr/>
        <a:lstStyle/>
        <a:p>
          <a:r>
            <a:rPr lang="en-US" dirty="0" smtClean="0"/>
            <a:t>Go </a:t>
          </a:r>
          <a:r>
            <a:rPr lang="en-US" smtClean="0"/>
            <a:t>Live Date</a:t>
          </a:r>
          <a:endParaRPr lang="en-US" dirty="0"/>
        </a:p>
      </dgm:t>
    </dgm:pt>
    <dgm:pt modelId="{0FA25FE6-135A-4C43-B51D-F5B92AA4432F}" type="parTrans" cxnId="{9774733A-4AD8-4EBB-9208-3B6DD715D315}">
      <dgm:prSet/>
      <dgm:spPr/>
      <dgm:t>
        <a:bodyPr/>
        <a:lstStyle/>
        <a:p>
          <a:endParaRPr lang="en-US"/>
        </a:p>
      </dgm:t>
    </dgm:pt>
    <dgm:pt modelId="{25A3A8CF-1428-4A52-87D3-2897F4E4399F}" type="sibTrans" cxnId="{9774733A-4AD8-4EBB-9208-3B6DD715D315}">
      <dgm:prSet/>
      <dgm:spPr/>
      <dgm:t>
        <a:bodyPr/>
        <a:lstStyle/>
        <a:p>
          <a:endParaRPr lang="en-US"/>
        </a:p>
      </dgm:t>
    </dgm:pt>
    <dgm:pt modelId="{A88CA8EF-8B72-4B34-AE35-619490B3B9F0}">
      <dgm:prSet phldrT="[Text]"/>
      <dgm:spPr/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7D276194-3960-455D-A9E2-0DAD15B5D2AA}" type="parTrans" cxnId="{C2677586-E66D-4D73-8CB0-EBA1D4849396}">
      <dgm:prSet/>
      <dgm:spPr/>
      <dgm:t>
        <a:bodyPr/>
        <a:lstStyle/>
        <a:p>
          <a:endParaRPr lang="en-US"/>
        </a:p>
      </dgm:t>
    </dgm:pt>
    <dgm:pt modelId="{E1E341BD-DF19-4DC2-81DB-7CBA62748EE1}" type="sibTrans" cxnId="{C2677586-E66D-4D73-8CB0-EBA1D4849396}">
      <dgm:prSet/>
      <dgm:spPr/>
      <dgm:t>
        <a:bodyPr/>
        <a:lstStyle/>
        <a:p>
          <a:endParaRPr lang="en-US"/>
        </a:p>
      </dgm:t>
    </dgm:pt>
    <dgm:pt modelId="{B59ACCA1-D376-4B37-A03D-6697471A5A3A}">
      <dgm:prSet/>
      <dgm:spPr/>
      <dgm:t>
        <a:bodyPr/>
        <a:lstStyle/>
        <a:p>
          <a:r>
            <a:rPr lang="en-US" dirty="0" smtClean="0"/>
            <a:t>All Staff</a:t>
          </a:r>
          <a:endParaRPr lang="en-US" dirty="0"/>
        </a:p>
      </dgm:t>
    </dgm:pt>
    <dgm:pt modelId="{7C8D4625-54AC-458E-BAA1-54E1E8393103}" type="parTrans" cxnId="{046D1488-ADAA-4773-AA28-8D9A07227119}">
      <dgm:prSet/>
      <dgm:spPr/>
      <dgm:t>
        <a:bodyPr/>
        <a:lstStyle/>
        <a:p>
          <a:endParaRPr lang="en-US"/>
        </a:p>
      </dgm:t>
    </dgm:pt>
    <dgm:pt modelId="{46589B50-5D72-4AF3-B85B-A6CF950EA7A8}" type="sibTrans" cxnId="{046D1488-ADAA-4773-AA28-8D9A07227119}">
      <dgm:prSet/>
      <dgm:spPr/>
      <dgm:t>
        <a:bodyPr/>
        <a:lstStyle/>
        <a:p>
          <a:endParaRPr lang="en-US"/>
        </a:p>
      </dgm:t>
    </dgm:pt>
    <dgm:pt modelId="{D18D84D4-1EBF-4D94-9B67-C50E0067C98B}">
      <dgm:prSet custT="1"/>
      <dgm:spPr/>
      <dgm:t>
        <a:bodyPr/>
        <a:lstStyle/>
        <a:p>
          <a:r>
            <a:rPr lang="en-US" sz="2000" u="none" dirty="0" smtClean="0"/>
            <a:t>Clinical Education</a:t>
          </a:r>
          <a:endParaRPr lang="en-US" sz="2000" u="none" dirty="0"/>
        </a:p>
      </dgm:t>
    </dgm:pt>
    <dgm:pt modelId="{E0F633FE-4DB8-4B23-B415-0D692A026DEA}" type="parTrans" cxnId="{9BEBACB9-1C85-48ED-BF21-4EB77374C016}">
      <dgm:prSet/>
      <dgm:spPr/>
      <dgm:t>
        <a:bodyPr/>
        <a:lstStyle/>
        <a:p>
          <a:endParaRPr lang="en-US"/>
        </a:p>
      </dgm:t>
    </dgm:pt>
    <dgm:pt modelId="{57CC73CA-AACB-4494-AF6F-CBB701B4D8FD}" type="sibTrans" cxnId="{9BEBACB9-1C85-48ED-BF21-4EB77374C016}">
      <dgm:prSet/>
      <dgm:spPr/>
      <dgm:t>
        <a:bodyPr/>
        <a:lstStyle/>
        <a:p>
          <a:endParaRPr lang="en-US"/>
        </a:p>
      </dgm:t>
    </dgm:pt>
    <dgm:pt modelId="{409260B0-06E5-4494-AF60-580A407A1FE2}">
      <dgm:prSet/>
      <dgm:spPr/>
      <dgm:t>
        <a:bodyPr/>
        <a:lstStyle/>
        <a:p>
          <a:r>
            <a:rPr lang="en-US" dirty="0" smtClean="0"/>
            <a:t>July 1, 2019</a:t>
          </a:r>
          <a:endParaRPr lang="en-US" dirty="0"/>
        </a:p>
      </dgm:t>
    </dgm:pt>
    <dgm:pt modelId="{8A2E6B0E-274D-4B5F-A012-A918DDE4A0C5}" type="sibTrans" cxnId="{D6B35805-C0C5-4CA4-85E3-687CEDCE3232}">
      <dgm:prSet/>
      <dgm:spPr/>
      <dgm:t>
        <a:bodyPr/>
        <a:lstStyle/>
        <a:p>
          <a:endParaRPr lang="en-US"/>
        </a:p>
      </dgm:t>
    </dgm:pt>
    <dgm:pt modelId="{A0218A66-FAAE-4A21-BCD7-BBAF877544CE}" type="parTrans" cxnId="{D6B35805-C0C5-4CA4-85E3-687CEDCE3232}">
      <dgm:prSet/>
      <dgm:spPr/>
      <dgm:t>
        <a:bodyPr/>
        <a:lstStyle/>
        <a:p>
          <a:endParaRPr lang="en-US"/>
        </a:p>
      </dgm:t>
    </dgm:pt>
    <dgm:pt modelId="{2B40700C-5886-4FBD-9143-A862661E34B5}" type="pres">
      <dgm:prSet presAssocID="{C8A3D8CF-F71E-46A0-AD0D-A781BF241B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74F09-1E65-43C2-BB55-0B90E05B91F8}" type="pres">
      <dgm:prSet presAssocID="{BEDCC01C-B558-4A7D-A40A-FD840AE26B36}" presName="parentLin" presStyleCnt="0"/>
      <dgm:spPr/>
    </dgm:pt>
    <dgm:pt modelId="{099A75CD-F40E-4AB6-A096-2D3F541A495E}" type="pres">
      <dgm:prSet presAssocID="{BEDCC01C-B558-4A7D-A40A-FD840AE26B3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5BB906-5AEE-4DBA-A610-9E3189BBB23A}" type="pres">
      <dgm:prSet presAssocID="{BEDCC01C-B558-4A7D-A40A-FD840AE26B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48A57-DA69-4B9E-BE30-019A275175C0}" type="pres">
      <dgm:prSet presAssocID="{BEDCC01C-B558-4A7D-A40A-FD840AE26B36}" presName="negativeSpace" presStyleCnt="0"/>
      <dgm:spPr/>
    </dgm:pt>
    <dgm:pt modelId="{D81B1B42-39AA-4523-9228-C587B9023B0B}" type="pres">
      <dgm:prSet presAssocID="{BEDCC01C-B558-4A7D-A40A-FD840AE26B36}" presName="childText" presStyleLbl="conFgAcc1" presStyleIdx="0" presStyleCnt="3" custLinFactY="388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7F7E0-0B96-4710-97C9-9A2B3F55EC1E}" type="pres">
      <dgm:prSet presAssocID="{4F24B368-52E4-471E-8BE6-8CAEE951D356}" presName="spaceBetweenRectangles" presStyleCnt="0"/>
      <dgm:spPr/>
    </dgm:pt>
    <dgm:pt modelId="{E933A0D0-9084-46E5-AFFE-781998E5D2D1}" type="pres">
      <dgm:prSet presAssocID="{4C4B55EE-C2FE-44A3-9E7A-1E39162D4DDA}" presName="parentLin" presStyleCnt="0"/>
      <dgm:spPr/>
    </dgm:pt>
    <dgm:pt modelId="{DB2553C9-6F8B-4B28-80B0-557118A0821B}" type="pres">
      <dgm:prSet presAssocID="{4C4B55EE-C2FE-44A3-9E7A-1E39162D4D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9A404B9-7B8E-4C51-BBFE-77161D219B50}" type="pres">
      <dgm:prSet presAssocID="{4C4B55EE-C2FE-44A3-9E7A-1E39162D4D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F2DD8-9E32-4C80-90D4-EEC6B48C52BB}" type="pres">
      <dgm:prSet presAssocID="{4C4B55EE-C2FE-44A3-9E7A-1E39162D4DDA}" presName="negativeSpace" presStyleCnt="0"/>
      <dgm:spPr/>
    </dgm:pt>
    <dgm:pt modelId="{15C9508B-6EFB-43C8-B130-43878D04C19D}" type="pres">
      <dgm:prSet presAssocID="{4C4B55EE-C2FE-44A3-9E7A-1E39162D4DD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2B644-28F7-473C-9CE8-628FDB8BF826}" type="pres">
      <dgm:prSet presAssocID="{25A3A8CF-1428-4A52-87D3-2897F4E4399F}" presName="spaceBetweenRectangles" presStyleCnt="0"/>
      <dgm:spPr/>
    </dgm:pt>
    <dgm:pt modelId="{8E6B087C-C889-4D90-9825-B1EDD2092BF8}" type="pres">
      <dgm:prSet presAssocID="{A88CA8EF-8B72-4B34-AE35-619490B3B9F0}" presName="parentLin" presStyleCnt="0"/>
      <dgm:spPr/>
    </dgm:pt>
    <dgm:pt modelId="{7EAEDA74-036D-4BBF-A1E0-4EB37AC87EAA}" type="pres">
      <dgm:prSet presAssocID="{A88CA8EF-8B72-4B34-AE35-619490B3B9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3522DE1-0595-47D5-AEE0-DDDC32F872EA}" type="pres">
      <dgm:prSet presAssocID="{A88CA8EF-8B72-4B34-AE35-619490B3B9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70574-B0A8-4FDA-BD33-8DD66438E164}" type="pres">
      <dgm:prSet presAssocID="{A88CA8EF-8B72-4B34-AE35-619490B3B9F0}" presName="negativeSpace" presStyleCnt="0"/>
      <dgm:spPr/>
    </dgm:pt>
    <dgm:pt modelId="{D4A8F768-4DA2-4EF7-81ED-2F15308867A9}" type="pres">
      <dgm:prSet presAssocID="{A88CA8EF-8B72-4B34-AE35-619490B3B9F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77586-E66D-4D73-8CB0-EBA1D4849396}" srcId="{C8A3D8CF-F71E-46A0-AD0D-A781BF241B11}" destId="{A88CA8EF-8B72-4B34-AE35-619490B3B9F0}" srcOrd="2" destOrd="0" parTransId="{7D276194-3960-455D-A9E2-0DAD15B5D2AA}" sibTransId="{E1E341BD-DF19-4DC2-81DB-7CBA62748EE1}"/>
    <dgm:cxn modelId="{64446102-7347-49A3-981A-9B19B0F924F3}" type="presOf" srcId="{D18D84D4-1EBF-4D94-9B67-C50E0067C98B}" destId="{D4A8F768-4DA2-4EF7-81ED-2F15308867A9}" srcOrd="0" destOrd="0" presId="urn:microsoft.com/office/officeart/2005/8/layout/list1"/>
    <dgm:cxn modelId="{84773C18-A963-4D1F-B071-FEBE98A0618E}" type="presOf" srcId="{409260B0-06E5-4494-AF60-580A407A1FE2}" destId="{15C9508B-6EFB-43C8-B130-43878D04C19D}" srcOrd="0" destOrd="0" presId="urn:microsoft.com/office/officeart/2005/8/layout/list1"/>
    <dgm:cxn modelId="{F686589E-4E15-4459-94C2-B2CFBF4F08A6}" srcId="{C8A3D8CF-F71E-46A0-AD0D-A781BF241B11}" destId="{BEDCC01C-B558-4A7D-A40A-FD840AE26B36}" srcOrd="0" destOrd="0" parTransId="{3E4FF7B3-90D3-491B-9527-2D85CFCD0606}" sibTransId="{4F24B368-52E4-471E-8BE6-8CAEE951D356}"/>
    <dgm:cxn modelId="{9BEBACB9-1C85-48ED-BF21-4EB77374C016}" srcId="{A88CA8EF-8B72-4B34-AE35-619490B3B9F0}" destId="{D18D84D4-1EBF-4D94-9B67-C50E0067C98B}" srcOrd="0" destOrd="0" parTransId="{E0F633FE-4DB8-4B23-B415-0D692A026DEA}" sibTransId="{57CC73CA-AACB-4494-AF6F-CBB701B4D8FD}"/>
    <dgm:cxn modelId="{FCDC5CD9-24D5-4680-A9D8-FC812843B2DA}" type="presOf" srcId="{4C4B55EE-C2FE-44A3-9E7A-1E39162D4DDA}" destId="{C9A404B9-7B8E-4C51-BBFE-77161D219B50}" srcOrd="1" destOrd="0" presId="urn:microsoft.com/office/officeart/2005/8/layout/list1"/>
    <dgm:cxn modelId="{2DBE1F9C-6D32-4A2E-991D-4D930FB2AAA1}" type="presOf" srcId="{A88CA8EF-8B72-4B34-AE35-619490B3B9F0}" destId="{33522DE1-0595-47D5-AEE0-DDDC32F872EA}" srcOrd="1" destOrd="0" presId="urn:microsoft.com/office/officeart/2005/8/layout/list1"/>
    <dgm:cxn modelId="{96E7EE2D-C304-4259-B85E-23EFCD1B3CA4}" type="presOf" srcId="{BEDCC01C-B558-4A7D-A40A-FD840AE26B36}" destId="{8A5BB906-5AEE-4DBA-A610-9E3189BBB23A}" srcOrd="1" destOrd="0" presId="urn:microsoft.com/office/officeart/2005/8/layout/list1"/>
    <dgm:cxn modelId="{F751C0AA-EC0E-47BB-B195-0210550D7AAB}" type="presOf" srcId="{BEDCC01C-B558-4A7D-A40A-FD840AE26B36}" destId="{099A75CD-F40E-4AB6-A096-2D3F541A495E}" srcOrd="0" destOrd="0" presId="urn:microsoft.com/office/officeart/2005/8/layout/list1"/>
    <dgm:cxn modelId="{046D1488-ADAA-4773-AA28-8D9A07227119}" srcId="{BEDCC01C-B558-4A7D-A40A-FD840AE26B36}" destId="{B59ACCA1-D376-4B37-A03D-6697471A5A3A}" srcOrd="0" destOrd="0" parTransId="{7C8D4625-54AC-458E-BAA1-54E1E8393103}" sibTransId="{46589B50-5D72-4AF3-B85B-A6CF950EA7A8}"/>
    <dgm:cxn modelId="{9774733A-4AD8-4EBB-9208-3B6DD715D315}" srcId="{C8A3D8CF-F71E-46A0-AD0D-A781BF241B11}" destId="{4C4B55EE-C2FE-44A3-9E7A-1E39162D4DDA}" srcOrd="1" destOrd="0" parTransId="{0FA25FE6-135A-4C43-B51D-F5B92AA4432F}" sibTransId="{25A3A8CF-1428-4A52-87D3-2897F4E4399F}"/>
    <dgm:cxn modelId="{64DE01F6-A640-45CB-8E21-AE5913516625}" type="presOf" srcId="{A88CA8EF-8B72-4B34-AE35-619490B3B9F0}" destId="{7EAEDA74-036D-4BBF-A1E0-4EB37AC87EAA}" srcOrd="0" destOrd="0" presId="urn:microsoft.com/office/officeart/2005/8/layout/list1"/>
    <dgm:cxn modelId="{6DD7F036-DE9D-4145-86CD-8702F984CADE}" type="presOf" srcId="{4C4B55EE-C2FE-44A3-9E7A-1E39162D4DDA}" destId="{DB2553C9-6F8B-4B28-80B0-557118A0821B}" srcOrd="0" destOrd="0" presId="urn:microsoft.com/office/officeart/2005/8/layout/list1"/>
    <dgm:cxn modelId="{D6B35805-C0C5-4CA4-85E3-687CEDCE3232}" srcId="{4C4B55EE-C2FE-44A3-9E7A-1E39162D4DDA}" destId="{409260B0-06E5-4494-AF60-580A407A1FE2}" srcOrd="0" destOrd="0" parTransId="{A0218A66-FAAE-4A21-BCD7-BBAF877544CE}" sibTransId="{8A2E6B0E-274D-4B5F-A012-A918DDE4A0C5}"/>
    <dgm:cxn modelId="{18F21626-0DA1-4D50-BB6F-A1968CD1B835}" type="presOf" srcId="{C8A3D8CF-F71E-46A0-AD0D-A781BF241B11}" destId="{2B40700C-5886-4FBD-9143-A862661E34B5}" srcOrd="0" destOrd="0" presId="urn:microsoft.com/office/officeart/2005/8/layout/list1"/>
    <dgm:cxn modelId="{C0A31973-6BAD-4A7A-9E0B-D9E109DDC974}" type="presOf" srcId="{B59ACCA1-D376-4B37-A03D-6697471A5A3A}" destId="{D81B1B42-39AA-4523-9228-C587B9023B0B}" srcOrd="0" destOrd="0" presId="urn:microsoft.com/office/officeart/2005/8/layout/list1"/>
    <dgm:cxn modelId="{DAF70837-2E22-4BE1-9F4A-CD0458E6045B}" type="presParOf" srcId="{2B40700C-5886-4FBD-9143-A862661E34B5}" destId="{54874F09-1E65-43C2-BB55-0B90E05B91F8}" srcOrd="0" destOrd="0" presId="urn:microsoft.com/office/officeart/2005/8/layout/list1"/>
    <dgm:cxn modelId="{EB901662-E44B-41C1-8382-A36C6B9CFB99}" type="presParOf" srcId="{54874F09-1E65-43C2-BB55-0B90E05B91F8}" destId="{099A75CD-F40E-4AB6-A096-2D3F541A495E}" srcOrd="0" destOrd="0" presId="urn:microsoft.com/office/officeart/2005/8/layout/list1"/>
    <dgm:cxn modelId="{BFC0E9AB-840E-4533-BADB-0FE1F35F3694}" type="presParOf" srcId="{54874F09-1E65-43C2-BB55-0B90E05B91F8}" destId="{8A5BB906-5AEE-4DBA-A610-9E3189BBB23A}" srcOrd="1" destOrd="0" presId="urn:microsoft.com/office/officeart/2005/8/layout/list1"/>
    <dgm:cxn modelId="{7AF702B5-6F5A-48A5-885B-C4B647E0B1CC}" type="presParOf" srcId="{2B40700C-5886-4FBD-9143-A862661E34B5}" destId="{82848A57-DA69-4B9E-BE30-019A275175C0}" srcOrd="1" destOrd="0" presId="urn:microsoft.com/office/officeart/2005/8/layout/list1"/>
    <dgm:cxn modelId="{B2C7E5B8-66BE-42CD-9FA3-FD97C2E322CE}" type="presParOf" srcId="{2B40700C-5886-4FBD-9143-A862661E34B5}" destId="{D81B1B42-39AA-4523-9228-C587B9023B0B}" srcOrd="2" destOrd="0" presId="urn:microsoft.com/office/officeart/2005/8/layout/list1"/>
    <dgm:cxn modelId="{B92E72F2-FA7E-4462-91C1-FB555426CC7B}" type="presParOf" srcId="{2B40700C-5886-4FBD-9143-A862661E34B5}" destId="{10C7F7E0-0B96-4710-97C9-9A2B3F55EC1E}" srcOrd="3" destOrd="0" presId="urn:microsoft.com/office/officeart/2005/8/layout/list1"/>
    <dgm:cxn modelId="{6CE4D98A-84D7-4ED1-B2B9-148138400CA4}" type="presParOf" srcId="{2B40700C-5886-4FBD-9143-A862661E34B5}" destId="{E933A0D0-9084-46E5-AFFE-781998E5D2D1}" srcOrd="4" destOrd="0" presId="urn:microsoft.com/office/officeart/2005/8/layout/list1"/>
    <dgm:cxn modelId="{01E7535D-7EAA-4656-A68F-57F41A645E15}" type="presParOf" srcId="{E933A0D0-9084-46E5-AFFE-781998E5D2D1}" destId="{DB2553C9-6F8B-4B28-80B0-557118A0821B}" srcOrd="0" destOrd="0" presId="urn:microsoft.com/office/officeart/2005/8/layout/list1"/>
    <dgm:cxn modelId="{0D3570FD-6DAD-4634-83D2-929B2D705052}" type="presParOf" srcId="{E933A0D0-9084-46E5-AFFE-781998E5D2D1}" destId="{C9A404B9-7B8E-4C51-BBFE-77161D219B50}" srcOrd="1" destOrd="0" presId="urn:microsoft.com/office/officeart/2005/8/layout/list1"/>
    <dgm:cxn modelId="{29485D51-9C62-4AFA-89E5-BFDCA8C79E80}" type="presParOf" srcId="{2B40700C-5886-4FBD-9143-A862661E34B5}" destId="{F9DF2DD8-9E32-4C80-90D4-EEC6B48C52BB}" srcOrd="5" destOrd="0" presId="urn:microsoft.com/office/officeart/2005/8/layout/list1"/>
    <dgm:cxn modelId="{43430B76-2934-48FE-9A89-669B52532681}" type="presParOf" srcId="{2B40700C-5886-4FBD-9143-A862661E34B5}" destId="{15C9508B-6EFB-43C8-B130-43878D04C19D}" srcOrd="6" destOrd="0" presId="urn:microsoft.com/office/officeart/2005/8/layout/list1"/>
    <dgm:cxn modelId="{2E9640B3-5484-4C38-BD92-5337ED37D708}" type="presParOf" srcId="{2B40700C-5886-4FBD-9143-A862661E34B5}" destId="{A592B644-28F7-473C-9CE8-628FDB8BF826}" srcOrd="7" destOrd="0" presId="urn:microsoft.com/office/officeart/2005/8/layout/list1"/>
    <dgm:cxn modelId="{98235C1D-2455-4ADB-9463-6B783D76E34A}" type="presParOf" srcId="{2B40700C-5886-4FBD-9143-A862661E34B5}" destId="{8E6B087C-C889-4D90-9825-B1EDD2092BF8}" srcOrd="8" destOrd="0" presId="urn:microsoft.com/office/officeart/2005/8/layout/list1"/>
    <dgm:cxn modelId="{2492AD19-E82E-4DDE-82C8-366B73E5CA16}" type="presParOf" srcId="{8E6B087C-C889-4D90-9825-B1EDD2092BF8}" destId="{7EAEDA74-036D-4BBF-A1E0-4EB37AC87EAA}" srcOrd="0" destOrd="0" presId="urn:microsoft.com/office/officeart/2005/8/layout/list1"/>
    <dgm:cxn modelId="{92A5FCEF-B0FA-4274-B7F6-C8010E96F556}" type="presParOf" srcId="{8E6B087C-C889-4D90-9825-B1EDD2092BF8}" destId="{33522DE1-0595-47D5-AEE0-DDDC32F872EA}" srcOrd="1" destOrd="0" presId="urn:microsoft.com/office/officeart/2005/8/layout/list1"/>
    <dgm:cxn modelId="{1817086E-C804-4764-AE9C-8565DADA3E4F}" type="presParOf" srcId="{2B40700C-5886-4FBD-9143-A862661E34B5}" destId="{54170574-B0A8-4FDA-BD33-8DD66438E164}" srcOrd="9" destOrd="0" presId="urn:microsoft.com/office/officeart/2005/8/layout/list1"/>
    <dgm:cxn modelId="{968DF73A-3391-4E9C-9289-2517DDFA8D39}" type="presParOf" srcId="{2B40700C-5886-4FBD-9143-A862661E34B5}" destId="{D4A8F768-4DA2-4EF7-81ED-2F15308867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B1B42-39AA-4523-9228-C587B9023B0B}">
      <dsp:nvSpPr>
        <dsp:cNvPr id="0" name=""/>
        <dsp:cNvSpPr/>
      </dsp:nvSpPr>
      <dsp:spPr>
        <a:xfrm>
          <a:off x="0" y="545048"/>
          <a:ext cx="66294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All Staff</a:t>
          </a:r>
          <a:endParaRPr lang="en-US" sz="2300" kern="1200" dirty="0"/>
        </a:p>
      </dsp:txBody>
      <dsp:txXfrm>
        <a:off x="0" y="545048"/>
        <a:ext cx="6629400" cy="959962"/>
      </dsp:txXfrm>
    </dsp:sp>
    <dsp:sp modelId="{8A5BB906-5AEE-4DBA-A610-9E3189BBB23A}">
      <dsp:nvSpPr>
        <dsp:cNvPr id="0" name=""/>
        <dsp:cNvSpPr/>
      </dsp:nvSpPr>
      <dsp:spPr>
        <a:xfrm>
          <a:off x="331470" y="44073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Audience</a:t>
          </a:r>
          <a:endParaRPr lang="en-US" sz="2300" kern="1200" dirty="0"/>
        </a:p>
      </dsp:txBody>
      <dsp:txXfrm>
        <a:off x="364614" y="77217"/>
        <a:ext cx="4574292" cy="612672"/>
      </dsp:txXfrm>
    </dsp:sp>
    <dsp:sp modelId="{15C9508B-6EFB-43C8-B130-43878D04C19D}">
      <dsp:nvSpPr>
        <dsp:cNvPr id="0" name=""/>
        <dsp:cNvSpPr/>
      </dsp:nvSpPr>
      <dsp:spPr>
        <a:xfrm>
          <a:off x="0" y="1807196"/>
          <a:ext cx="66294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July 1, 2019</a:t>
          </a:r>
          <a:endParaRPr lang="en-US" sz="2300" kern="1200" dirty="0"/>
        </a:p>
      </dsp:txBody>
      <dsp:txXfrm>
        <a:off x="0" y="1807196"/>
        <a:ext cx="6629400" cy="959962"/>
      </dsp:txXfrm>
    </dsp:sp>
    <dsp:sp modelId="{C9A404B9-7B8E-4C51-BBFE-77161D219B50}">
      <dsp:nvSpPr>
        <dsp:cNvPr id="0" name=""/>
        <dsp:cNvSpPr/>
      </dsp:nvSpPr>
      <dsp:spPr>
        <a:xfrm>
          <a:off x="331470" y="1467716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Go </a:t>
          </a:r>
          <a:r>
            <a:rPr lang="en-US" sz="2300" kern="1200" smtClean="0"/>
            <a:t>Live Date</a:t>
          </a:r>
          <a:endParaRPr lang="en-US" sz="2300" kern="1200" dirty="0"/>
        </a:p>
      </dsp:txBody>
      <dsp:txXfrm>
        <a:off x="364614" y="1500860"/>
        <a:ext cx="4574292" cy="612672"/>
      </dsp:txXfrm>
    </dsp:sp>
    <dsp:sp modelId="{D4A8F768-4DA2-4EF7-81ED-2F15308867A9}">
      <dsp:nvSpPr>
        <dsp:cNvPr id="0" name=""/>
        <dsp:cNvSpPr/>
      </dsp:nvSpPr>
      <dsp:spPr>
        <a:xfrm>
          <a:off x="0" y="3230838"/>
          <a:ext cx="6629400" cy="887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u="none" kern="1200" dirty="0" smtClean="0"/>
            <a:t>Clinical Education</a:t>
          </a:r>
          <a:endParaRPr lang="en-US" sz="2000" u="none" kern="1200" dirty="0"/>
        </a:p>
      </dsp:txBody>
      <dsp:txXfrm>
        <a:off x="0" y="3230838"/>
        <a:ext cx="6629400" cy="887512"/>
      </dsp:txXfrm>
    </dsp:sp>
    <dsp:sp modelId="{33522DE1-0595-47D5-AEE0-DDDC32F872EA}">
      <dsp:nvSpPr>
        <dsp:cNvPr id="0" name=""/>
        <dsp:cNvSpPr/>
      </dsp:nvSpPr>
      <dsp:spPr>
        <a:xfrm>
          <a:off x="331470" y="2891358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Author</a:t>
          </a:r>
          <a:endParaRPr lang="en-US" sz="2300" kern="1200" dirty="0"/>
        </a:p>
      </dsp:txBody>
      <dsp:txXfrm>
        <a:off x="364614" y="2924502"/>
        <a:ext cx="45742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628652" y="4867874"/>
            <a:ext cx="5906553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3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s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375"/>
          <a:stretch/>
        </p:blipFill>
        <p:spPr>
          <a:xfrm>
            <a:off x="0" y="0"/>
            <a:ext cx="12192000" cy="56854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3" b="16697"/>
          <a:stretch/>
        </p:blipFill>
        <p:spPr>
          <a:xfrm>
            <a:off x="0" y="-68366"/>
            <a:ext cx="12191999" cy="5753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3"/>
          <a:stretch/>
        </p:blipFill>
        <p:spPr>
          <a:xfrm flipH="1">
            <a:off x="0" y="-28575"/>
            <a:ext cx="12192000" cy="62319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709747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/>
          <a:stretch/>
        </p:blipFill>
        <p:spPr>
          <a:xfrm>
            <a:off x="0" y="0"/>
            <a:ext cx="12191999" cy="6748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6" y="3429001"/>
            <a:ext cx="709747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3"/>
          <a:stretch/>
        </p:blipFill>
        <p:spPr>
          <a:xfrm>
            <a:off x="0" y="0"/>
            <a:ext cx="12192000" cy="57999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6" y="3429001"/>
            <a:ext cx="1035502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222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415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8696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4338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68A6AA5-985B-834D-B634-0F44C8D2C78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7869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3456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9003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2" y="0"/>
            <a:ext cx="4025348" cy="59436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3447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10227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4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364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5"/>
            <a:ext cx="8327149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658296"/>
            <a:ext cx="2313134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9076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58296"/>
            <a:ext cx="5209583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658296"/>
            <a:ext cx="52120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1412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2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912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8645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8949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07895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07895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320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320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8040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29289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91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3631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31775" indent="-231775">
              <a:lnSpc>
                <a:spcPct val="114000"/>
              </a:lnSpc>
              <a:tabLst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8109" y="5082817"/>
            <a:ext cx="4953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50556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309290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  <p15:guide id="0" pos="54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29822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838027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741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6232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2" y="0"/>
            <a:ext cx="4025348" cy="59436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21436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91223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4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12192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5246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5"/>
            <a:ext cx="8327149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658296"/>
            <a:ext cx="2313134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0839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58296"/>
            <a:ext cx="5209583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658296"/>
            <a:ext cx="52120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93343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2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912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05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45679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07895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07895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320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320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8040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29289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91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12067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31775" indent="-231775">
              <a:lnSpc>
                <a:spcPct val="114000"/>
              </a:lnSpc>
              <a:tabLst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8109" y="5082817"/>
            <a:ext cx="4953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856520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3052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  <p15:guide id="0" pos="54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36322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37080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12192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5" y="3429001"/>
            <a:ext cx="10166461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00661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1185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92969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4306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68A6AA5-985B-834D-B634-0F44C8D2C78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6390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8484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DC2B-75C4-40BA-AA5D-14E59A07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88C9-1E2F-4BD4-B10A-50C8F954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AB01-53E9-4185-AB22-5156E2B36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3C922-A91D-481C-8E25-46DAC93CE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1CFB6-E7EF-4559-8E94-F7E9DB17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0FF09-9CC7-4A4A-945B-4D0106A1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677-36BC-4B09-A580-A03EC8DCF66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4FE7B-5B86-4AEA-A37C-7B8C98CB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60421-6BA7-4E08-9A65-4CEAED4C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281C-0A62-435C-8EBD-DAA969E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5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1907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2132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7304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black">
          <a:xfrm>
            <a:off x="12" y="0"/>
            <a:ext cx="13084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6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 smtClean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0079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3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8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white">
          <a:xfrm>
            <a:off x="12" y="0"/>
            <a:ext cx="130840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0"/>
            <a:ext cx="12186457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5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57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Enter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5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rgbClr val="898B8E"/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3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i="0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b="0" i="0" u="none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4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 smtClean="0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4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 smtClean="0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– Contains proprietary </a:t>
            </a: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</a:t>
            </a: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6" r:id="rId6"/>
    <p:sldLayoutId id="2147483817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62493"/>
              </p:ext>
            </p:extLst>
          </p:nvPr>
        </p:nvGraphicFramePr>
        <p:xfrm>
          <a:off x="4572000" y="1452563"/>
          <a:ext cx="6629400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Safety Attendant &amp; Protective Observation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1470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 and Why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standardized policy for Patient Safety Attendant and Protective Observation.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Old Way								  New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924" y="1779373"/>
            <a:ext cx="3146854" cy="28667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old facility –specific patient safety attendant or observation policy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9941" y="1788003"/>
            <a:ext cx="4347030" cy="28667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Division-wide patient safety attendant and protective observation policy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Clear role expectations, responsibilities, and behaviors for Patient Safety Attendants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Escalation Plan for Virtual Patient Safety Attendants</a:t>
            </a:r>
          </a:p>
          <a:p>
            <a:pPr algn="l">
              <a:spcBef>
                <a:spcPts val="0"/>
              </a:spcBef>
            </a:pPr>
            <a:endParaRPr lang="en-US" sz="1600" dirty="0" smtClean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6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Division Patient Safety Attendant and Protective Observation Policy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6435" y="6138005"/>
            <a:ext cx="5104511" cy="558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0035" y="7199870"/>
            <a:ext cx="54864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for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1" y="1268358"/>
            <a:ext cx="4602692" cy="18376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Your Manager/Director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Facility Patient Safety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Facility Quality Leaders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Change </a:t>
            </a:r>
            <a:r>
              <a:rPr lang="en-US" dirty="0">
                <a:cs typeface="Arial"/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3751783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235147&quot;&gt;&lt;object type=&quot;3&quot; unique_id=&quot;239578&quot;&gt;&lt;property id=&quot;20148&quot; value=&quot;5&quot;/&gt;&lt;property id=&quot;20300&quot; value=&quot;Slide 1 - &amp;quot;Patient Safety Attendant &amp;amp; Protective Observation Policy&amp;quot;&quot;/&gt;&lt;property id=&quot;20307&quot; value=&quot;311&quot;/&gt;&lt;/object&gt;&lt;object type=&quot;3&quot; unique_id=&quot;239579&quot;&gt;&lt;property id=&quot;20148&quot; value=&quot;5&quot;/&gt;&lt;property id=&quot;20300&quot; value=&quot;Slide 2 - &amp;quot;Summary of Change and Why&amp;quot;&quot;/&gt;&lt;property id=&quot;20307&quot; value=&quot;312&quot;/&gt;&lt;/object&gt;&lt;object type=&quot;3&quot; unique_id=&quot;239580&quot;&gt;&lt;property id=&quot;20148&quot; value=&quot;5&quot;/&gt;&lt;property id=&quot;20300&quot; value=&quot;Slide 3 - &amp;quot;    Old Way&amp;amp;#x09;&amp;amp;#x09;&amp;amp;#x09;&amp;amp;#x09;&amp;amp;#x09;&amp;amp;#x09;&amp;amp;#x09;&amp;amp;#x09;  New Way&amp;quot;&quot;/&gt;&lt;property id=&quot;20307&quot; value=&quot;313&quot;/&gt;&lt;/object&gt;&lt;object type=&quot;3&quot; unique_id=&quot;240925&quot;&gt;&lt;property id=&quot;20148&quot; value=&quot;5&quot;/&gt;&lt;property id=&quot;20300&quot; value=&quot;Slide 4 - &amp;quot;References&amp;quot;&quot;/&gt;&lt;property id=&quot;20307&quot; value=&quot;323&quot;/&gt;&lt;/object&gt;&lt;object type=&quot;3&quot; unique_id=&quot;240959&quot;&gt;&lt;property id=&quot;20148&quot; value=&quot;5&quot;/&gt;&lt;property id=&quot;20300&quot; value=&quot;Slide 5 - &amp;quot;Who to Contact for Questions&amp;quot;&quot;/&gt;&lt;property id=&quot;20307&quot; value=&quot;324&quot;/&gt;&lt;/object&gt;&lt;/object&gt;&lt;object type=&quot;8&quot; unique_id=&quot;2351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v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 Healthcare Theme" id="{FDD82C39-F45F-41D3-A6DF-5DD711C2460A}" vid="{7EE04C3A-D4AC-4A84-A49E-2384C75E9FF8}"/>
    </a:ext>
  </a:extLst>
</a:theme>
</file>

<file path=ppt/theme/theme2.xml><?xml version="1.0" encoding="utf-8"?>
<a:theme xmlns:a="http://schemas.openxmlformats.org/drawingml/2006/main" name="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HCA Healthcare Theme</Template>
  <TotalTime>2395</TotalTime>
  <Words>111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Arial Bold</vt:lpstr>
      <vt:lpstr>Arial Regular</vt:lpstr>
      <vt:lpstr>Calibri Light</vt:lpstr>
      <vt:lpstr>Courier New</vt:lpstr>
      <vt:lpstr>Georgia</vt:lpstr>
      <vt:lpstr>Gotham Thin</vt:lpstr>
      <vt:lpstr>Wingdings</vt:lpstr>
      <vt:lpstr>ヒラギノ角ゴ Pro W3</vt:lpstr>
      <vt:lpstr>Cover Slides</vt:lpstr>
      <vt:lpstr>Breaker Slides</vt:lpstr>
      <vt:lpstr>Content Slide</vt:lpstr>
      <vt:lpstr>1_Content Slide</vt:lpstr>
      <vt:lpstr>1_Breaker Slides</vt:lpstr>
      <vt:lpstr>Patient Safety Attendant &amp; Protective Observation Policy</vt:lpstr>
      <vt:lpstr>Summary of Change and Why</vt:lpstr>
      <vt:lpstr>    Old Way          New Way</vt:lpstr>
      <vt:lpstr>References</vt:lpstr>
      <vt:lpstr>Who to Contact for Questions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Hale Kris</dc:creator>
  <cp:lastModifiedBy>Anderson Jamie - Sunrise</cp:lastModifiedBy>
  <cp:revision>63</cp:revision>
  <dcterms:created xsi:type="dcterms:W3CDTF">2019-02-22T22:24:40Z</dcterms:created>
  <dcterms:modified xsi:type="dcterms:W3CDTF">2019-06-25T16:11:28Z</dcterms:modified>
</cp:coreProperties>
</file>