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9" r:id="rId3"/>
    <p:sldMasterId id="2147483739" r:id="rId4"/>
    <p:sldMasterId id="2147483809" r:id="rId5"/>
  </p:sldMasterIdLst>
  <p:sldIdLst>
    <p:sldId id="311" r:id="rId6"/>
    <p:sldId id="312" r:id="rId7"/>
    <p:sldId id="313" r:id="rId8"/>
    <p:sldId id="323" r:id="rId9"/>
    <p:sldId id="324" r:id="rId10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A3D8CF-F71E-46A0-AD0D-A781BF241B1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DCC01C-B558-4A7D-A40A-FD840AE26B36}">
      <dgm:prSet phldrT="[Text]"/>
      <dgm:spPr/>
      <dgm:t>
        <a:bodyPr/>
        <a:lstStyle/>
        <a:p>
          <a:r>
            <a:rPr lang="en-US" dirty="0" smtClean="0"/>
            <a:t>Audience</a:t>
          </a:r>
          <a:endParaRPr lang="en-US" dirty="0"/>
        </a:p>
      </dgm:t>
    </dgm:pt>
    <dgm:pt modelId="{3E4FF7B3-90D3-491B-9527-2D85CFCD0606}" type="parTrans" cxnId="{F686589E-4E15-4459-94C2-B2CFBF4F08A6}">
      <dgm:prSet/>
      <dgm:spPr/>
      <dgm:t>
        <a:bodyPr/>
        <a:lstStyle/>
        <a:p>
          <a:endParaRPr lang="en-US"/>
        </a:p>
      </dgm:t>
    </dgm:pt>
    <dgm:pt modelId="{4F24B368-52E4-471E-8BE6-8CAEE951D356}" type="sibTrans" cxnId="{F686589E-4E15-4459-94C2-B2CFBF4F08A6}">
      <dgm:prSet/>
      <dgm:spPr/>
      <dgm:t>
        <a:bodyPr/>
        <a:lstStyle/>
        <a:p>
          <a:endParaRPr lang="en-US"/>
        </a:p>
      </dgm:t>
    </dgm:pt>
    <dgm:pt modelId="{4C4B55EE-C2FE-44A3-9E7A-1E39162D4DDA}">
      <dgm:prSet phldrT="[Text]"/>
      <dgm:spPr/>
      <dgm:t>
        <a:bodyPr/>
        <a:lstStyle/>
        <a:p>
          <a:r>
            <a:rPr lang="en-US" dirty="0" smtClean="0"/>
            <a:t>Go </a:t>
          </a:r>
          <a:r>
            <a:rPr lang="en-US" smtClean="0"/>
            <a:t>Live Date</a:t>
          </a:r>
          <a:endParaRPr lang="en-US" dirty="0"/>
        </a:p>
      </dgm:t>
    </dgm:pt>
    <dgm:pt modelId="{0FA25FE6-135A-4C43-B51D-F5B92AA4432F}" type="parTrans" cxnId="{9774733A-4AD8-4EBB-9208-3B6DD715D315}">
      <dgm:prSet/>
      <dgm:spPr/>
      <dgm:t>
        <a:bodyPr/>
        <a:lstStyle/>
        <a:p>
          <a:endParaRPr lang="en-US"/>
        </a:p>
      </dgm:t>
    </dgm:pt>
    <dgm:pt modelId="{25A3A8CF-1428-4A52-87D3-2897F4E4399F}" type="sibTrans" cxnId="{9774733A-4AD8-4EBB-9208-3B6DD715D315}">
      <dgm:prSet/>
      <dgm:spPr/>
      <dgm:t>
        <a:bodyPr/>
        <a:lstStyle/>
        <a:p>
          <a:endParaRPr lang="en-US"/>
        </a:p>
      </dgm:t>
    </dgm:pt>
    <dgm:pt modelId="{A88CA8EF-8B72-4B34-AE35-619490B3B9F0}">
      <dgm:prSet phldrT="[Text]"/>
      <dgm:spPr/>
      <dgm:t>
        <a:bodyPr/>
        <a:lstStyle/>
        <a:p>
          <a:r>
            <a:rPr lang="en-US" dirty="0" smtClean="0"/>
            <a:t>Author</a:t>
          </a:r>
          <a:endParaRPr lang="en-US" dirty="0"/>
        </a:p>
      </dgm:t>
    </dgm:pt>
    <dgm:pt modelId="{7D276194-3960-455D-A9E2-0DAD15B5D2AA}" type="parTrans" cxnId="{C2677586-E66D-4D73-8CB0-EBA1D4849396}">
      <dgm:prSet/>
      <dgm:spPr/>
      <dgm:t>
        <a:bodyPr/>
        <a:lstStyle/>
        <a:p>
          <a:endParaRPr lang="en-US"/>
        </a:p>
      </dgm:t>
    </dgm:pt>
    <dgm:pt modelId="{E1E341BD-DF19-4DC2-81DB-7CBA62748EE1}" type="sibTrans" cxnId="{C2677586-E66D-4D73-8CB0-EBA1D4849396}">
      <dgm:prSet/>
      <dgm:spPr/>
      <dgm:t>
        <a:bodyPr/>
        <a:lstStyle/>
        <a:p>
          <a:endParaRPr lang="en-US"/>
        </a:p>
      </dgm:t>
    </dgm:pt>
    <dgm:pt modelId="{B59ACCA1-D376-4B37-A03D-6697471A5A3A}">
      <dgm:prSet/>
      <dgm:spPr/>
      <dgm:t>
        <a:bodyPr/>
        <a:lstStyle/>
        <a:p>
          <a:r>
            <a:rPr lang="en-US" dirty="0" smtClean="0"/>
            <a:t>All Staff</a:t>
          </a:r>
          <a:endParaRPr lang="en-US" dirty="0"/>
        </a:p>
      </dgm:t>
    </dgm:pt>
    <dgm:pt modelId="{7C8D4625-54AC-458E-BAA1-54E1E8393103}" type="parTrans" cxnId="{046D1488-ADAA-4773-AA28-8D9A07227119}">
      <dgm:prSet/>
      <dgm:spPr/>
      <dgm:t>
        <a:bodyPr/>
        <a:lstStyle/>
        <a:p>
          <a:endParaRPr lang="en-US"/>
        </a:p>
      </dgm:t>
    </dgm:pt>
    <dgm:pt modelId="{46589B50-5D72-4AF3-B85B-A6CF950EA7A8}" type="sibTrans" cxnId="{046D1488-ADAA-4773-AA28-8D9A07227119}">
      <dgm:prSet/>
      <dgm:spPr/>
      <dgm:t>
        <a:bodyPr/>
        <a:lstStyle/>
        <a:p>
          <a:endParaRPr lang="en-US"/>
        </a:p>
      </dgm:t>
    </dgm:pt>
    <dgm:pt modelId="{D18D84D4-1EBF-4D94-9B67-C50E0067C98B}">
      <dgm:prSet custT="1"/>
      <dgm:spPr/>
      <dgm:t>
        <a:bodyPr/>
        <a:lstStyle/>
        <a:p>
          <a:r>
            <a:rPr lang="en-US" sz="2000" u="none" dirty="0" smtClean="0"/>
            <a:t>Clinical Education</a:t>
          </a:r>
          <a:endParaRPr lang="en-US" sz="2000" u="none" dirty="0"/>
        </a:p>
      </dgm:t>
    </dgm:pt>
    <dgm:pt modelId="{E0F633FE-4DB8-4B23-B415-0D692A026DEA}" type="parTrans" cxnId="{9BEBACB9-1C85-48ED-BF21-4EB77374C016}">
      <dgm:prSet/>
      <dgm:spPr/>
      <dgm:t>
        <a:bodyPr/>
        <a:lstStyle/>
        <a:p>
          <a:endParaRPr lang="en-US"/>
        </a:p>
      </dgm:t>
    </dgm:pt>
    <dgm:pt modelId="{57CC73CA-AACB-4494-AF6F-CBB701B4D8FD}" type="sibTrans" cxnId="{9BEBACB9-1C85-48ED-BF21-4EB77374C016}">
      <dgm:prSet/>
      <dgm:spPr/>
      <dgm:t>
        <a:bodyPr/>
        <a:lstStyle/>
        <a:p>
          <a:endParaRPr lang="en-US"/>
        </a:p>
      </dgm:t>
    </dgm:pt>
    <dgm:pt modelId="{409260B0-06E5-4494-AF60-580A407A1FE2}">
      <dgm:prSet/>
      <dgm:spPr/>
      <dgm:t>
        <a:bodyPr/>
        <a:lstStyle/>
        <a:p>
          <a:r>
            <a:rPr lang="en-US" dirty="0" smtClean="0"/>
            <a:t>July 1, 2019</a:t>
          </a:r>
          <a:endParaRPr lang="en-US" dirty="0"/>
        </a:p>
      </dgm:t>
    </dgm:pt>
    <dgm:pt modelId="{8A2E6B0E-274D-4B5F-A012-A918DDE4A0C5}" type="sibTrans" cxnId="{D6B35805-C0C5-4CA4-85E3-687CEDCE3232}">
      <dgm:prSet/>
      <dgm:spPr/>
      <dgm:t>
        <a:bodyPr/>
        <a:lstStyle/>
        <a:p>
          <a:endParaRPr lang="en-US"/>
        </a:p>
      </dgm:t>
    </dgm:pt>
    <dgm:pt modelId="{A0218A66-FAAE-4A21-BCD7-BBAF877544CE}" type="parTrans" cxnId="{D6B35805-C0C5-4CA4-85E3-687CEDCE3232}">
      <dgm:prSet/>
      <dgm:spPr/>
      <dgm:t>
        <a:bodyPr/>
        <a:lstStyle/>
        <a:p>
          <a:endParaRPr lang="en-US"/>
        </a:p>
      </dgm:t>
    </dgm:pt>
    <dgm:pt modelId="{2B40700C-5886-4FBD-9143-A862661E34B5}" type="pres">
      <dgm:prSet presAssocID="{C8A3D8CF-F71E-46A0-AD0D-A781BF241B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874F09-1E65-43C2-BB55-0B90E05B91F8}" type="pres">
      <dgm:prSet presAssocID="{BEDCC01C-B558-4A7D-A40A-FD840AE26B36}" presName="parentLin" presStyleCnt="0"/>
      <dgm:spPr/>
    </dgm:pt>
    <dgm:pt modelId="{099A75CD-F40E-4AB6-A096-2D3F541A495E}" type="pres">
      <dgm:prSet presAssocID="{BEDCC01C-B558-4A7D-A40A-FD840AE26B3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A5BB906-5AEE-4DBA-A610-9E3189BBB23A}" type="pres">
      <dgm:prSet presAssocID="{BEDCC01C-B558-4A7D-A40A-FD840AE26B3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48A57-DA69-4B9E-BE30-019A275175C0}" type="pres">
      <dgm:prSet presAssocID="{BEDCC01C-B558-4A7D-A40A-FD840AE26B36}" presName="negativeSpace" presStyleCnt="0"/>
      <dgm:spPr/>
    </dgm:pt>
    <dgm:pt modelId="{D81B1B42-39AA-4523-9228-C587B9023B0B}" type="pres">
      <dgm:prSet presAssocID="{BEDCC01C-B558-4A7D-A40A-FD840AE26B36}" presName="childText" presStyleLbl="conFgAcc1" presStyleIdx="0" presStyleCnt="3" custLinFactY="3885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7F7E0-0B96-4710-97C9-9A2B3F55EC1E}" type="pres">
      <dgm:prSet presAssocID="{4F24B368-52E4-471E-8BE6-8CAEE951D356}" presName="spaceBetweenRectangles" presStyleCnt="0"/>
      <dgm:spPr/>
    </dgm:pt>
    <dgm:pt modelId="{E933A0D0-9084-46E5-AFFE-781998E5D2D1}" type="pres">
      <dgm:prSet presAssocID="{4C4B55EE-C2FE-44A3-9E7A-1E39162D4DDA}" presName="parentLin" presStyleCnt="0"/>
      <dgm:spPr/>
    </dgm:pt>
    <dgm:pt modelId="{DB2553C9-6F8B-4B28-80B0-557118A0821B}" type="pres">
      <dgm:prSet presAssocID="{4C4B55EE-C2FE-44A3-9E7A-1E39162D4DD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9A404B9-7B8E-4C51-BBFE-77161D219B50}" type="pres">
      <dgm:prSet presAssocID="{4C4B55EE-C2FE-44A3-9E7A-1E39162D4DD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F2DD8-9E32-4C80-90D4-EEC6B48C52BB}" type="pres">
      <dgm:prSet presAssocID="{4C4B55EE-C2FE-44A3-9E7A-1E39162D4DDA}" presName="negativeSpace" presStyleCnt="0"/>
      <dgm:spPr/>
    </dgm:pt>
    <dgm:pt modelId="{15C9508B-6EFB-43C8-B130-43878D04C19D}" type="pres">
      <dgm:prSet presAssocID="{4C4B55EE-C2FE-44A3-9E7A-1E39162D4DD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2B644-28F7-473C-9CE8-628FDB8BF826}" type="pres">
      <dgm:prSet presAssocID="{25A3A8CF-1428-4A52-87D3-2897F4E4399F}" presName="spaceBetweenRectangles" presStyleCnt="0"/>
      <dgm:spPr/>
    </dgm:pt>
    <dgm:pt modelId="{8E6B087C-C889-4D90-9825-B1EDD2092BF8}" type="pres">
      <dgm:prSet presAssocID="{A88CA8EF-8B72-4B34-AE35-619490B3B9F0}" presName="parentLin" presStyleCnt="0"/>
      <dgm:spPr/>
    </dgm:pt>
    <dgm:pt modelId="{7EAEDA74-036D-4BBF-A1E0-4EB37AC87EAA}" type="pres">
      <dgm:prSet presAssocID="{A88CA8EF-8B72-4B34-AE35-619490B3B9F0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33522DE1-0595-47D5-AEE0-DDDC32F872EA}" type="pres">
      <dgm:prSet presAssocID="{A88CA8EF-8B72-4B34-AE35-619490B3B9F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70574-B0A8-4FDA-BD33-8DD66438E164}" type="pres">
      <dgm:prSet presAssocID="{A88CA8EF-8B72-4B34-AE35-619490B3B9F0}" presName="negativeSpace" presStyleCnt="0"/>
      <dgm:spPr/>
    </dgm:pt>
    <dgm:pt modelId="{D4A8F768-4DA2-4EF7-81ED-2F15308867A9}" type="pres">
      <dgm:prSet presAssocID="{A88CA8EF-8B72-4B34-AE35-619490B3B9F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677586-E66D-4D73-8CB0-EBA1D4849396}" srcId="{C8A3D8CF-F71E-46A0-AD0D-A781BF241B11}" destId="{A88CA8EF-8B72-4B34-AE35-619490B3B9F0}" srcOrd="2" destOrd="0" parTransId="{7D276194-3960-455D-A9E2-0DAD15B5D2AA}" sibTransId="{E1E341BD-DF19-4DC2-81DB-7CBA62748EE1}"/>
    <dgm:cxn modelId="{64446102-7347-49A3-981A-9B19B0F924F3}" type="presOf" srcId="{D18D84D4-1EBF-4D94-9B67-C50E0067C98B}" destId="{D4A8F768-4DA2-4EF7-81ED-2F15308867A9}" srcOrd="0" destOrd="0" presId="urn:microsoft.com/office/officeart/2005/8/layout/list1"/>
    <dgm:cxn modelId="{84773C18-A963-4D1F-B071-FEBE98A0618E}" type="presOf" srcId="{409260B0-06E5-4494-AF60-580A407A1FE2}" destId="{15C9508B-6EFB-43C8-B130-43878D04C19D}" srcOrd="0" destOrd="0" presId="urn:microsoft.com/office/officeart/2005/8/layout/list1"/>
    <dgm:cxn modelId="{F686589E-4E15-4459-94C2-B2CFBF4F08A6}" srcId="{C8A3D8CF-F71E-46A0-AD0D-A781BF241B11}" destId="{BEDCC01C-B558-4A7D-A40A-FD840AE26B36}" srcOrd="0" destOrd="0" parTransId="{3E4FF7B3-90D3-491B-9527-2D85CFCD0606}" sibTransId="{4F24B368-52E4-471E-8BE6-8CAEE951D356}"/>
    <dgm:cxn modelId="{9BEBACB9-1C85-48ED-BF21-4EB77374C016}" srcId="{A88CA8EF-8B72-4B34-AE35-619490B3B9F0}" destId="{D18D84D4-1EBF-4D94-9B67-C50E0067C98B}" srcOrd="0" destOrd="0" parTransId="{E0F633FE-4DB8-4B23-B415-0D692A026DEA}" sibTransId="{57CC73CA-AACB-4494-AF6F-CBB701B4D8FD}"/>
    <dgm:cxn modelId="{FCDC5CD9-24D5-4680-A9D8-FC812843B2DA}" type="presOf" srcId="{4C4B55EE-C2FE-44A3-9E7A-1E39162D4DDA}" destId="{C9A404B9-7B8E-4C51-BBFE-77161D219B50}" srcOrd="1" destOrd="0" presId="urn:microsoft.com/office/officeart/2005/8/layout/list1"/>
    <dgm:cxn modelId="{2DBE1F9C-6D32-4A2E-991D-4D930FB2AAA1}" type="presOf" srcId="{A88CA8EF-8B72-4B34-AE35-619490B3B9F0}" destId="{33522DE1-0595-47D5-AEE0-DDDC32F872EA}" srcOrd="1" destOrd="0" presId="urn:microsoft.com/office/officeart/2005/8/layout/list1"/>
    <dgm:cxn modelId="{96E7EE2D-C304-4259-B85E-23EFCD1B3CA4}" type="presOf" srcId="{BEDCC01C-B558-4A7D-A40A-FD840AE26B36}" destId="{8A5BB906-5AEE-4DBA-A610-9E3189BBB23A}" srcOrd="1" destOrd="0" presId="urn:microsoft.com/office/officeart/2005/8/layout/list1"/>
    <dgm:cxn modelId="{F751C0AA-EC0E-47BB-B195-0210550D7AAB}" type="presOf" srcId="{BEDCC01C-B558-4A7D-A40A-FD840AE26B36}" destId="{099A75CD-F40E-4AB6-A096-2D3F541A495E}" srcOrd="0" destOrd="0" presId="urn:microsoft.com/office/officeart/2005/8/layout/list1"/>
    <dgm:cxn modelId="{046D1488-ADAA-4773-AA28-8D9A07227119}" srcId="{BEDCC01C-B558-4A7D-A40A-FD840AE26B36}" destId="{B59ACCA1-D376-4B37-A03D-6697471A5A3A}" srcOrd="0" destOrd="0" parTransId="{7C8D4625-54AC-458E-BAA1-54E1E8393103}" sibTransId="{46589B50-5D72-4AF3-B85B-A6CF950EA7A8}"/>
    <dgm:cxn modelId="{9774733A-4AD8-4EBB-9208-3B6DD715D315}" srcId="{C8A3D8CF-F71E-46A0-AD0D-A781BF241B11}" destId="{4C4B55EE-C2FE-44A3-9E7A-1E39162D4DDA}" srcOrd="1" destOrd="0" parTransId="{0FA25FE6-135A-4C43-B51D-F5B92AA4432F}" sibTransId="{25A3A8CF-1428-4A52-87D3-2897F4E4399F}"/>
    <dgm:cxn modelId="{64DE01F6-A640-45CB-8E21-AE5913516625}" type="presOf" srcId="{A88CA8EF-8B72-4B34-AE35-619490B3B9F0}" destId="{7EAEDA74-036D-4BBF-A1E0-4EB37AC87EAA}" srcOrd="0" destOrd="0" presId="urn:microsoft.com/office/officeart/2005/8/layout/list1"/>
    <dgm:cxn modelId="{6DD7F036-DE9D-4145-86CD-8702F984CADE}" type="presOf" srcId="{4C4B55EE-C2FE-44A3-9E7A-1E39162D4DDA}" destId="{DB2553C9-6F8B-4B28-80B0-557118A0821B}" srcOrd="0" destOrd="0" presId="urn:microsoft.com/office/officeart/2005/8/layout/list1"/>
    <dgm:cxn modelId="{D6B35805-C0C5-4CA4-85E3-687CEDCE3232}" srcId="{4C4B55EE-C2FE-44A3-9E7A-1E39162D4DDA}" destId="{409260B0-06E5-4494-AF60-580A407A1FE2}" srcOrd="0" destOrd="0" parTransId="{A0218A66-FAAE-4A21-BCD7-BBAF877544CE}" sibTransId="{8A2E6B0E-274D-4B5F-A012-A918DDE4A0C5}"/>
    <dgm:cxn modelId="{18F21626-0DA1-4D50-BB6F-A1968CD1B835}" type="presOf" srcId="{C8A3D8CF-F71E-46A0-AD0D-A781BF241B11}" destId="{2B40700C-5886-4FBD-9143-A862661E34B5}" srcOrd="0" destOrd="0" presId="urn:microsoft.com/office/officeart/2005/8/layout/list1"/>
    <dgm:cxn modelId="{C0A31973-6BAD-4A7A-9E0B-D9E109DDC974}" type="presOf" srcId="{B59ACCA1-D376-4B37-A03D-6697471A5A3A}" destId="{D81B1B42-39AA-4523-9228-C587B9023B0B}" srcOrd="0" destOrd="0" presId="urn:microsoft.com/office/officeart/2005/8/layout/list1"/>
    <dgm:cxn modelId="{DAF70837-2E22-4BE1-9F4A-CD0458E6045B}" type="presParOf" srcId="{2B40700C-5886-4FBD-9143-A862661E34B5}" destId="{54874F09-1E65-43C2-BB55-0B90E05B91F8}" srcOrd="0" destOrd="0" presId="urn:microsoft.com/office/officeart/2005/8/layout/list1"/>
    <dgm:cxn modelId="{EB901662-E44B-41C1-8382-A36C6B9CFB99}" type="presParOf" srcId="{54874F09-1E65-43C2-BB55-0B90E05B91F8}" destId="{099A75CD-F40E-4AB6-A096-2D3F541A495E}" srcOrd="0" destOrd="0" presId="urn:microsoft.com/office/officeart/2005/8/layout/list1"/>
    <dgm:cxn modelId="{BFC0E9AB-840E-4533-BADB-0FE1F35F3694}" type="presParOf" srcId="{54874F09-1E65-43C2-BB55-0B90E05B91F8}" destId="{8A5BB906-5AEE-4DBA-A610-9E3189BBB23A}" srcOrd="1" destOrd="0" presId="urn:microsoft.com/office/officeart/2005/8/layout/list1"/>
    <dgm:cxn modelId="{7AF702B5-6F5A-48A5-885B-C4B647E0B1CC}" type="presParOf" srcId="{2B40700C-5886-4FBD-9143-A862661E34B5}" destId="{82848A57-DA69-4B9E-BE30-019A275175C0}" srcOrd="1" destOrd="0" presId="urn:microsoft.com/office/officeart/2005/8/layout/list1"/>
    <dgm:cxn modelId="{B2C7E5B8-66BE-42CD-9FA3-FD97C2E322CE}" type="presParOf" srcId="{2B40700C-5886-4FBD-9143-A862661E34B5}" destId="{D81B1B42-39AA-4523-9228-C587B9023B0B}" srcOrd="2" destOrd="0" presId="urn:microsoft.com/office/officeart/2005/8/layout/list1"/>
    <dgm:cxn modelId="{B92E72F2-FA7E-4462-91C1-FB555426CC7B}" type="presParOf" srcId="{2B40700C-5886-4FBD-9143-A862661E34B5}" destId="{10C7F7E0-0B96-4710-97C9-9A2B3F55EC1E}" srcOrd="3" destOrd="0" presId="urn:microsoft.com/office/officeart/2005/8/layout/list1"/>
    <dgm:cxn modelId="{6CE4D98A-84D7-4ED1-B2B9-148138400CA4}" type="presParOf" srcId="{2B40700C-5886-4FBD-9143-A862661E34B5}" destId="{E933A0D0-9084-46E5-AFFE-781998E5D2D1}" srcOrd="4" destOrd="0" presId="urn:microsoft.com/office/officeart/2005/8/layout/list1"/>
    <dgm:cxn modelId="{01E7535D-7EAA-4656-A68F-57F41A645E15}" type="presParOf" srcId="{E933A0D0-9084-46E5-AFFE-781998E5D2D1}" destId="{DB2553C9-6F8B-4B28-80B0-557118A0821B}" srcOrd="0" destOrd="0" presId="urn:microsoft.com/office/officeart/2005/8/layout/list1"/>
    <dgm:cxn modelId="{0D3570FD-6DAD-4634-83D2-929B2D705052}" type="presParOf" srcId="{E933A0D0-9084-46E5-AFFE-781998E5D2D1}" destId="{C9A404B9-7B8E-4C51-BBFE-77161D219B50}" srcOrd="1" destOrd="0" presId="urn:microsoft.com/office/officeart/2005/8/layout/list1"/>
    <dgm:cxn modelId="{29485D51-9C62-4AFA-89E5-BFDCA8C79E80}" type="presParOf" srcId="{2B40700C-5886-4FBD-9143-A862661E34B5}" destId="{F9DF2DD8-9E32-4C80-90D4-EEC6B48C52BB}" srcOrd="5" destOrd="0" presId="urn:microsoft.com/office/officeart/2005/8/layout/list1"/>
    <dgm:cxn modelId="{43430B76-2934-48FE-9A89-669B52532681}" type="presParOf" srcId="{2B40700C-5886-4FBD-9143-A862661E34B5}" destId="{15C9508B-6EFB-43C8-B130-43878D04C19D}" srcOrd="6" destOrd="0" presId="urn:microsoft.com/office/officeart/2005/8/layout/list1"/>
    <dgm:cxn modelId="{2E9640B3-5484-4C38-BD92-5337ED37D708}" type="presParOf" srcId="{2B40700C-5886-4FBD-9143-A862661E34B5}" destId="{A592B644-28F7-473C-9CE8-628FDB8BF826}" srcOrd="7" destOrd="0" presId="urn:microsoft.com/office/officeart/2005/8/layout/list1"/>
    <dgm:cxn modelId="{98235C1D-2455-4ADB-9463-6B783D76E34A}" type="presParOf" srcId="{2B40700C-5886-4FBD-9143-A862661E34B5}" destId="{8E6B087C-C889-4D90-9825-B1EDD2092BF8}" srcOrd="8" destOrd="0" presId="urn:microsoft.com/office/officeart/2005/8/layout/list1"/>
    <dgm:cxn modelId="{2492AD19-E82E-4DDE-82C8-366B73E5CA16}" type="presParOf" srcId="{8E6B087C-C889-4D90-9825-B1EDD2092BF8}" destId="{7EAEDA74-036D-4BBF-A1E0-4EB37AC87EAA}" srcOrd="0" destOrd="0" presId="urn:microsoft.com/office/officeart/2005/8/layout/list1"/>
    <dgm:cxn modelId="{92A5FCEF-B0FA-4274-B7F6-C8010E96F556}" type="presParOf" srcId="{8E6B087C-C889-4D90-9825-B1EDD2092BF8}" destId="{33522DE1-0595-47D5-AEE0-DDDC32F872EA}" srcOrd="1" destOrd="0" presId="urn:microsoft.com/office/officeart/2005/8/layout/list1"/>
    <dgm:cxn modelId="{1817086E-C804-4764-AE9C-8565DADA3E4F}" type="presParOf" srcId="{2B40700C-5886-4FBD-9143-A862661E34B5}" destId="{54170574-B0A8-4FDA-BD33-8DD66438E164}" srcOrd="9" destOrd="0" presId="urn:microsoft.com/office/officeart/2005/8/layout/list1"/>
    <dgm:cxn modelId="{968DF73A-3391-4E9C-9289-2517DDFA8D39}" type="presParOf" srcId="{2B40700C-5886-4FBD-9143-A862661E34B5}" destId="{D4A8F768-4DA2-4EF7-81ED-2F15308867A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B1B42-39AA-4523-9228-C587B9023B0B}">
      <dsp:nvSpPr>
        <dsp:cNvPr id="0" name=""/>
        <dsp:cNvSpPr/>
      </dsp:nvSpPr>
      <dsp:spPr>
        <a:xfrm>
          <a:off x="0" y="545048"/>
          <a:ext cx="6629400" cy="959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515" tIns="479044" rIns="514515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All Staff</a:t>
          </a:r>
          <a:endParaRPr lang="en-US" sz="2300" kern="1200" dirty="0"/>
        </a:p>
      </dsp:txBody>
      <dsp:txXfrm>
        <a:off x="0" y="545048"/>
        <a:ext cx="6629400" cy="959962"/>
      </dsp:txXfrm>
    </dsp:sp>
    <dsp:sp modelId="{8A5BB906-5AEE-4DBA-A610-9E3189BBB23A}">
      <dsp:nvSpPr>
        <dsp:cNvPr id="0" name=""/>
        <dsp:cNvSpPr/>
      </dsp:nvSpPr>
      <dsp:spPr>
        <a:xfrm>
          <a:off x="331470" y="44073"/>
          <a:ext cx="464058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403" tIns="0" rIns="175403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Audience</a:t>
          </a:r>
          <a:endParaRPr lang="en-US" sz="2300" kern="1200" dirty="0"/>
        </a:p>
      </dsp:txBody>
      <dsp:txXfrm>
        <a:off x="364614" y="77217"/>
        <a:ext cx="4574292" cy="612672"/>
      </dsp:txXfrm>
    </dsp:sp>
    <dsp:sp modelId="{15C9508B-6EFB-43C8-B130-43878D04C19D}">
      <dsp:nvSpPr>
        <dsp:cNvPr id="0" name=""/>
        <dsp:cNvSpPr/>
      </dsp:nvSpPr>
      <dsp:spPr>
        <a:xfrm>
          <a:off x="0" y="1807196"/>
          <a:ext cx="6629400" cy="959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515" tIns="479044" rIns="514515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July 1, 2019</a:t>
          </a:r>
          <a:endParaRPr lang="en-US" sz="2300" kern="1200" dirty="0"/>
        </a:p>
      </dsp:txBody>
      <dsp:txXfrm>
        <a:off x="0" y="1807196"/>
        <a:ext cx="6629400" cy="959962"/>
      </dsp:txXfrm>
    </dsp:sp>
    <dsp:sp modelId="{C9A404B9-7B8E-4C51-BBFE-77161D219B50}">
      <dsp:nvSpPr>
        <dsp:cNvPr id="0" name=""/>
        <dsp:cNvSpPr/>
      </dsp:nvSpPr>
      <dsp:spPr>
        <a:xfrm>
          <a:off x="331470" y="1467716"/>
          <a:ext cx="464058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403" tIns="0" rIns="175403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Go </a:t>
          </a:r>
          <a:r>
            <a:rPr lang="en-US" sz="2300" kern="1200" smtClean="0"/>
            <a:t>Live Date</a:t>
          </a:r>
          <a:endParaRPr lang="en-US" sz="2300" kern="1200" dirty="0"/>
        </a:p>
      </dsp:txBody>
      <dsp:txXfrm>
        <a:off x="364614" y="1500860"/>
        <a:ext cx="4574292" cy="612672"/>
      </dsp:txXfrm>
    </dsp:sp>
    <dsp:sp modelId="{D4A8F768-4DA2-4EF7-81ED-2F15308867A9}">
      <dsp:nvSpPr>
        <dsp:cNvPr id="0" name=""/>
        <dsp:cNvSpPr/>
      </dsp:nvSpPr>
      <dsp:spPr>
        <a:xfrm>
          <a:off x="0" y="3230838"/>
          <a:ext cx="6629400" cy="8875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515" tIns="479044" rIns="51451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u="none" kern="1200" dirty="0" smtClean="0"/>
            <a:t>Clinical Education</a:t>
          </a:r>
          <a:endParaRPr lang="en-US" sz="2000" u="none" kern="1200" dirty="0"/>
        </a:p>
      </dsp:txBody>
      <dsp:txXfrm>
        <a:off x="0" y="3230838"/>
        <a:ext cx="6629400" cy="887512"/>
      </dsp:txXfrm>
    </dsp:sp>
    <dsp:sp modelId="{33522DE1-0595-47D5-AEE0-DDDC32F872EA}">
      <dsp:nvSpPr>
        <dsp:cNvPr id="0" name=""/>
        <dsp:cNvSpPr/>
      </dsp:nvSpPr>
      <dsp:spPr>
        <a:xfrm>
          <a:off x="331470" y="2891358"/>
          <a:ext cx="464058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403" tIns="0" rIns="175403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Author</a:t>
          </a:r>
          <a:endParaRPr lang="en-US" sz="2300" kern="1200" dirty="0"/>
        </a:p>
      </dsp:txBody>
      <dsp:txXfrm>
        <a:off x="364614" y="2924502"/>
        <a:ext cx="457429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id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24D40D-FB95-9C45-9A43-9331A6B7271B}"/>
              </a:ext>
            </a:extLst>
          </p:cNvPr>
          <p:cNvSpPr/>
          <p:nvPr/>
        </p:nvSpPr>
        <p:spPr bwMode="white">
          <a:xfrm>
            <a:off x="0" y="5711843"/>
            <a:ext cx="12192000" cy="1146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39722ED7-9F65-AB40-A50C-0756C8A60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722ED7-9F65-AB40-A50C-0756C8A60E8C}"/>
              </a:ext>
            </a:extLst>
          </p:cNvPr>
          <p:cNvSpPr txBox="1">
            <a:spLocks/>
          </p:cNvSpPr>
          <p:nvPr/>
        </p:nvSpPr>
        <p:spPr>
          <a:xfrm>
            <a:off x="628652" y="4867874"/>
            <a:ext cx="5906553" cy="6116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45718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Arial" panose="020B0604020202020204" pitchFamily="34" charset="0"/>
              <a:buNone/>
              <a:tabLst/>
              <a:defRPr sz="1200" b="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ctr" defTabSz="45718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Courier New" panose="02070309020205020404" pitchFamily="49" charset="0"/>
              <a:buNone/>
              <a:tabLst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8" indent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Wingdings" pitchFamily="2" charset="2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Arial"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ctr" defTabSz="457189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2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67" dirty="0">
              <a:solidFill>
                <a:schemeClr val="bg1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 smtClean="0"/>
              <a:t>Enter 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837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s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" b="375"/>
          <a:stretch/>
        </p:blipFill>
        <p:spPr>
          <a:xfrm>
            <a:off x="0" y="0"/>
            <a:ext cx="12192000" cy="5685404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8AE8B65-C0C4-A341-A1E2-86EA9B81DEDB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B811C8-2DD0-5B45-9ED7-5154E6068453}"/>
              </a:ext>
            </a:extLst>
          </p:cNvPr>
          <p:cNvSpPr/>
          <p:nvPr/>
        </p:nvSpPr>
        <p:spPr bwMode="white">
          <a:xfrm>
            <a:off x="0" y="5685404"/>
            <a:ext cx="12192000" cy="1172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FE648B-60A6-0C43-B206-A16581DCC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56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s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3" b="16697"/>
          <a:stretch/>
        </p:blipFill>
        <p:spPr>
          <a:xfrm>
            <a:off x="0" y="-68366"/>
            <a:ext cx="12191999" cy="575377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8AE8B65-C0C4-A341-A1E2-86EA9B81DEDB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B811C8-2DD0-5B45-9ED7-5154E6068453}"/>
              </a:ext>
            </a:extLst>
          </p:cNvPr>
          <p:cNvSpPr/>
          <p:nvPr/>
        </p:nvSpPr>
        <p:spPr bwMode="white">
          <a:xfrm>
            <a:off x="0" y="5685404"/>
            <a:ext cx="12192000" cy="1172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FE648B-60A6-0C43-B206-A16581DCC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51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s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3"/>
          <a:stretch/>
        </p:blipFill>
        <p:spPr>
          <a:xfrm flipH="1">
            <a:off x="0" y="-28575"/>
            <a:ext cx="12192000" cy="62319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8AE8B65-C0C4-A341-A1E2-86EA9B81DEDB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627296" y="3429001"/>
            <a:ext cx="7097479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B811C8-2DD0-5B45-9ED7-5154E6068453}"/>
              </a:ext>
            </a:extLst>
          </p:cNvPr>
          <p:cNvSpPr/>
          <p:nvPr/>
        </p:nvSpPr>
        <p:spPr bwMode="white">
          <a:xfrm>
            <a:off x="0" y="5685404"/>
            <a:ext cx="12192000" cy="1172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FE648B-60A6-0C43-B206-A16581DCC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82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s Backgroun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7"/>
          <a:stretch/>
        </p:blipFill>
        <p:spPr>
          <a:xfrm>
            <a:off x="0" y="0"/>
            <a:ext cx="12191999" cy="674818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8AE8B65-C0C4-A341-A1E2-86EA9B81DEDB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627296" y="3429001"/>
            <a:ext cx="7097479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B811C8-2DD0-5B45-9ED7-5154E6068453}"/>
              </a:ext>
            </a:extLst>
          </p:cNvPr>
          <p:cNvSpPr/>
          <p:nvPr/>
        </p:nvSpPr>
        <p:spPr bwMode="white">
          <a:xfrm>
            <a:off x="0" y="5685404"/>
            <a:ext cx="12192000" cy="1172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FE648B-60A6-0C43-B206-A16581DCC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03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s Backgroun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43"/>
          <a:stretch/>
        </p:blipFill>
        <p:spPr>
          <a:xfrm>
            <a:off x="0" y="0"/>
            <a:ext cx="12192000" cy="579996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8AE8B65-C0C4-A341-A1E2-86EA9B81DEDB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627296" y="3429001"/>
            <a:ext cx="10355029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B811C8-2DD0-5B45-9ED7-5154E6068453}"/>
              </a:ext>
            </a:extLst>
          </p:cNvPr>
          <p:cNvSpPr/>
          <p:nvPr/>
        </p:nvSpPr>
        <p:spPr bwMode="white">
          <a:xfrm>
            <a:off x="0" y="5685404"/>
            <a:ext cx="12192000" cy="1172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FE648B-60A6-0C43-B206-A16581DCC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39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y Diamond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4EE7CA-DA80-804B-8C59-AB5FADE48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39"/>
            <a:ext cx="12192000" cy="59309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CA26ED8-3B10-3A46-AC06-ABA4112E16F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609600" y="4681561"/>
            <a:ext cx="6484760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96860E-E1AD-0D49-8F2B-E81AA9CE1086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09600" y="1148320"/>
            <a:ext cx="6484760" cy="338609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42222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y Diamond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D1D0D9-73A4-0B40-8340-4305433B6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"/>
            <a:ext cx="12192000" cy="593090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C82D000-D465-0F4F-999D-763FC54FB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681561"/>
            <a:ext cx="6484760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125D4E5-959F-194E-B786-70D92F120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8320"/>
            <a:ext cx="6484760" cy="338609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6415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Diamond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2227C1-93E5-1E49-8E6B-12603A560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71"/>
            <a:ext cx="12192000" cy="5930900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white">
          <a:xfrm>
            <a:off x="609600" y="4681561"/>
            <a:ext cx="6484760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F0F0FD-8048-7444-8432-F00D4AF61994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09600" y="1148320"/>
            <a:ext cx="6484760" cy="338609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886967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id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6CBFB78-1E7B-DE4A-9797-DEC114E0E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784" y="4681561"/>
            <a:ext cx="6499576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1867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54AEFCC-64B6-C843-A8D6-39011EA90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8320"/>
            <a:ext cx="6484760" cy="338609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543385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s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4B899A-4B77-B34C-A240-A1C3D8071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1"/>
            <a:ext cx="12192000" cy="59309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968A6AA5-985B-834D-B634-0F44C8D2C78E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594784" y="4681561"/>
            <a:ext cx="6499576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1867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8EBF7A3-23CF-FC41-B1B2-B203C4485DBC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09600" y="1148320"/>
            <a:ext cx="6484760" cy="338609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578691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id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6D046BA-6C73-1C44-A575-006C5E118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F68877-F14C-1447-8D46-EA5EFC557BC1}"/>
              </a:ext>
            </a:extLst>
          </p:cNvPr>
          <p:cNvSpPr/>
          <p:nvPr/>
        </p:nvSpPr>
        <p:spPr bwMode="white">
          <a:xfrm>
            <a:off x="0" y="5711843"/>
            <a:ext cx="12192000" cy="1146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9722ED7-9F65-AB40-A50C-0756C8A60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 smtClean="0"/>
              <a:t>Enter 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69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Gray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white">
          <a:xfrm>
            <a:off x="0" y="0"/>
            <a:ext cx="12192000" cy="5969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825B2DF-E46F-D348-9838-B0F5F47A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63CD7C5F-0754-844D-A178-E5A0C858A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58299"/>
            <a:ext cx="10515600" cy="4070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1FE7553C-0DDB-0440-9250-11D48CA44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834562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Gray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black">
          <a:xfrm>
            <a:off x="0" y="1651000"/>
            <a:ext cx="12192000" cy="431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EF6DEB3-3AC4-0F47-8EBF-643227F8F51D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594786" y="2077156"/>
            <a:ext cx="7340711" cy="3483328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03D086-8945-F84E-9EBB-92AFA677F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EC264354-1E2B-6A47-80E0-BC0799931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590034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Orang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black">
          <a:xfrm flipH="1">
            <a:off x="2" y="0"/>
            <a:ext cx="4025348" cy="5943600"/>
          </a:xfrm>
          <a:prstGeom prst="rect">
            <a:avLst/>
          </a:prstGeom>
          <a:solidFill>
            <a:schemeClr val="accent2"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67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egular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572000" y="1452883"/>
            <a:ext cx="6629400" cy="416185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460340" indent="-238107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596049" y="640087"/>
            <a:ext cx="3129295" cy="5211156"/>
          </a:xfrm>
          <a:prstGeom prst="rect">
            <a:avLst/>
          </a:prstGeom>
        </p:spPr>
        <p:txBody>
          <a:bodyPr anchor="t"/>
          <a:lstStyle>
            <a:lvl1pPr>
              <a:defRPr sz="3733" b="1" i="0" spc="-67" baseline="0">
                <a:solidFill>
                  <a:schemeClr val="bg1"/>
                </a:solidFill>
                <a:latin typeface="Arial Bold"/>
                <a:ea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2349B43-504D-A04A-BEB5-7897B4FB56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11" y="5734524"/>
            <a:ext cx="5902652" cy="20907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lang="en-US" sz="933" b="0" i="0" u="none" kern="1200" spc="0" baseline="0" dirty="0" smtClean="0">
                <a:solidFill>
                  <a:schemeClr val="tx1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CA6F60-9518-AE47-BC29-77491BB95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3" y="634044"/>
            <a:ext cx="4602692" cy="509165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914354" rtl="0" eaLnBrk="1" latinLnBrk="0" hangingPunct="1">
              <a:buNone/>
              <a:defRPr lang="en-US" sz="2133" b="1" i="0" kern="1200" spc="0" baseline="0" dirty="0" smtClean="0">
                <a:solidFill>
                  <a:schemeClr val="tx1"/>
                </a:solidFill>
                <a:latin typeface="Arial Bold"/>
                <a:ea typeface="ヒラギノ角ゴ Pro W3" charset="0"/>
                <a:cs typeface="Arial Bold"/>
              </a:defRPr>
            </a:lvl1pPr>
          </a:lstStyle>
          <a:p>
            <a:pPr marL="0" lvl="0" defTabSz="914354" latinLnBrk="0"/>
            <a:r>
              <a:rPr lang="en-US" smtClean="0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11ED62E-3749-4E4B-A013-430125D807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63378" y="634044"/>
            <a:ext cx="1838033" cy="506544"/>
          </a:xfrm>
          <a:prstGeom prst="rect">
            <a:avLst/>
          </a:prstGeom>
          <a:noFill/>
          <a:ln>
            <a:noFill/>
          </a:ln>
        </p:spPr>
        <p:txBody>
          <a:bodyPr wrap="square" rIns="0" anchor="b">
            <a:noAutofit/>
          </a:bodyPr>
          <a:lstStyle>
            <a:lvl1pPr marL="0" indent="0" algn="r">
              <a:buClr>
                <a:schemeClr val="tx1"/>
              </a:buClr>
              <a:buNone/>
              <a:tabLst/>
              <a:defRPr lang="en-US" sz="1067" b="0" i="0" kern="1200" spc="0" baseline="0" dirty="0" smtClean="0">
                <a:solidFill>
                  <a:schemeClr val="accent3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marL="0" lvl="0" algn="r" defTabSz="914354" latinLnBrk="0"/>
            <a:r>
              <a:rPr lang="en-US" smtClean="0"/>
              <a:t>Edit Master text styles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634476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 flipH="1">
            <a:off x="2" y="0"/>
            <a:ext cx="4025348" cy="5943600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67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egular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572000" y="1452881"/>
            <a:ext cx="6629400" cy="41778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460340" indent="-238107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96049" y="640087"/>
            <a:ext cx="3129295" cy="5211156"/>
          </a:xfrm>
          <a:prstGeom prst="rect">
            <a:avLst/>
          </a:prstGeom>
        </p:spPr>
        <p:txBody>
          <a:bodyPr anchor="t"/>
          <a:lstStyle>
            <a:lvl1pPr>
              <a:defRPr sz="3733" b="1" i="0" spc="-67" baseline="0">
                <a:solidFill>
                  <a:schemeClr val="tx1"/>
                </a:solidFill>
                <a:latin typeface="Arial Bold"/>
                <a:ea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2349B43-504D-A04A-BEB5-7897B4FB56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11" y="5741738"/>
            <a:ext cx="5902652" cy="19871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lang="en-US" sz="933" b="0" i="0" u="none" kern="1200" spc="0" baseline="0" dirty="0" smtClean="0">
                <a:solidFill>
                  <a:schemeClr val="tx1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CA6F60-9518-AE47-BC29-77491BB95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3" y="634044"/>
            <a:ext cx="4602692" cy="509165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914354" rtl="0" eaLnBrk="1" latinLnBrk="0" hangingPunct="1">
              <a:buNone/>
              <a:defRPr lang="en-US" sz="2133" b="1" i="0" kern="1200" spc="0" baseline="0" dirty="0" smtClean="0">
                <a:solidFill>
                  <a:schemeClr val="tx1"/>
                </a:solidFill>
                <a:latin typeface="Arial Bold"/>
                <a:ea typeface="ヒラギノ角ゴ Pro W3" charset="0"/>
                <a:cs typeface="Arial Bold"/>
              </a:defRPr>
            </a:lvl1pPr>
          </a:lstStyle>
          <a:p>
            <a:pPr marL="0" lvl="0" defTabSz="914354" latinLnBrk="0"/>
            <a:r>
              <a:rPr lang="en-US" smtClean="0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11ED62E-3749-4E4B-A013-430125D807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63378" y="634044"/>
            <a:ext cx="1838033" cy="506544"/>
          </a:xfrm>
          <a:prstGeom prst="rect">
            <a:avLst/>
          </a:prstGeom>
          <a:noFill/>
          <a:ln>
            <a:noFill/>
          </a:ln>
        </p:spPr>
        <p:txBody>
          <a:bodyPr wrap="square" rIns="0" anchor="b">
            <a:noAutofit/>
          </a:bodyPr>
          <a:lstStyle>
            <a:lvl1pPr marL="0" indent="0" algn="r">
              <a:buClr>
                <a:schemeClr val="tx1"/>
              </a:buClr>
              <a:buNone/>
              <a:tabLst/>
              <a:defRPr lang="en-US" sz="1067" b="0" i="0" kern="1200" spc="0" baseline="0" dirty="0" smtClean="0">
                <a:solidFill>
                  <a:schemeClr val="accent3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marL="0" lvl="0" algn="r" defTabSz="914354" latinLnBrk="0"/>
            <a:r>
              <a:rPr lang="en-US" smtClean="0"/>
              <a:t>Edit Master text styles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102270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Une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3" y="634044"/>
            <a:ext cx="4602692" cy="509165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914354" rtl="0" eaLnBrk="1" latinLnBrk="0" hangingPunct="1">
              <a:buNone/>
              <a:defRPr lang="en-US" sz="2133" b="1" i="0" kern="1200" spc="0" baseline="0" dirty="0" smtClean="0">
                <a:solidFill>
                  <a:schemeClr val="tx1"/>
                </a:solidFill>
                <a:latin typeface="Arial Bold"/>
                <a:ea typeface="ヒラギノ角ゴ Pro W3" charset="0"/>
                <a:cs typeface="Arial Bold"/>
              </a:defRPr>
            </a:lvl1pPr>
          </a:lstStyle>
          <a:p>
            <a:pPr marL="0" lvl="0" defTabSz="914354" latinLnBrk="0"/>
            <a:r>
              <a:rPr lang="en-US" smtClean="0"/>
              <a:t>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363378" y="634044"/>
            <a:ext cx="1838033" cy="506544"/>
          </a:xfrm>
          <a:prstGeom prst="rect">
            <a:avLst/>
          </a:prstGeom>
          <a:noFill/>
          <a:ln>
            <a:noFill/>
          </a:ln>
        </p:spPr>
        <p:txBody>
          <a:bodyPr wrap="square" rIns="0" anchor="b">
            <a:noAutofit/>
          </a:bodyPr>
          <a:lstStyle>
            <a:lvl1pPr marL="0" indent="0" algn="r">
              <a:buClr>
                <a:schemeClr val="tx1"/>
              </a:buClr>
              <a:buNone/>
              <a:tabLst/>
              <a:defRPr lang="en-US" sz="1067" b="0" i="0" kern="1200" spc="0" baseline="0" dirty="0" smtClean="0">
                <a:solidFill>
                  <a:schemeClr val="accent3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marL="0" lvl="0" algn="r" defTabSz="914354" latinLnBrk="0"/>
            <a:r>
              <a:rPr lang="en-US" smtClean="0"/>
              <a:t>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96039" y="640087"/>
            <a:ext cx="3151872" cy="521115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733" b="1" i="0" spc="-67" baseline="0">
                <a:solidFill>
                  <a:schemeClr val="tx2"/>
                </a:solidFill>
                <a:latin typeface="Arial Bold"/>
                <a:ea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 bwMode="auto">
          <a:xfrm>
            <a:off x="4572000" y="1452881"/>
            <a:ext cx="6629400" cy="41778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460340" indent="-238107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22349B43-504D-A04A-BEB5-7897B4FB56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11" y="5741738"/>
            <a:ext cx="5902652" cy="19871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lang="en-US" sz="933" b="0" i="0" u="none" kern="1200" spc="0" baseline="0" dirty="0" smtClean="0">
                <a:solidFill>
                  <a:schemeClr val="tx1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0484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6FBAC50-0E6A-F444-BC5A-1C3D878B1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58296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EC3810-B220-0E43-90BE-1EED7A66762D}"/>
              </a:ext>
            </a:extLst>
          </p:cNvPr>
          <p:cNvSpPr txBox="1"/>
          <p:nvPr/>
        </p:nvSpPr>
        <p:spPr>
          <a:xfrm>
            <a:off x="643467" y="6417733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3200" b="1" dirty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B88050-5855-754D-B6D1-27F5E829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248D9E72-72C2-A744-B9ED-14BA2662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43643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W/ Small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58295"/>
            <a:ext cx="8327149" cy="4349749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24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>
                <a:solidFill>
                  <a:srgbClr val="4E4540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9269266" y="1658296"/>
            <a:ext cx="2313134" cy="43497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7" b="0">
                <a:solidFill>
                  <a:srgbClr val="4E4540"/>
                </a:solidFill>
              </a:defRPr>
            </a:lvl1pPr>
            <a:lvl2pPr marL="609570" indent="0">
              <a:buNone/>
              <a:defRPr sz="1333"/>
            </a:lvl2pPr>
            <a:lvl3pPr marL="1219140" indent="0">
              <a:buNone/>
              <a:defRPr sz="1333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6B290EBC-C250-0143-92CF-639A3B806F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790766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658296"/>
            <a:ext cx="5209583" cy="4349749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24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accent3"/>
                </a:solidFill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6223906" y="1658296"/>
            <a:ext cx="5212080" cy="4349749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24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E2B74776-0A09-6F45-B76E-A50A9BF6B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814120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58296"/>
            <a:ext cx="3383280" cy="4349749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22D488-BAA3-B846-866B-5889189F2B5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10892" y="1658296"/>
            <a:ext cx="3383280" cy="4349749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12096EE-FD27-024F-92C7-F21530130DA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199120" y="1658296"/>
            <a:ext cx="3383280" cy="4349749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7DDE8AA2-E6CC-A241-9E75-D0EDF47737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486450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0876D6-27D9-5046-8D93-94C5B3C88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289496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range Avenue Patter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5727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A6FA76-4335-1240-AA7D-0A3AB60CE3DE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3BF07A-FB7A-2847-8E78-24846A5DCB54}"/>
              </a:ext>
            </a:extLst>
          </p:cNvPr>
          <p:cNvSpPr/>
          <p:nvPr/>
        </p:nvSpPr>
        <p:spPr bwMode="white">
          <a:xfrm>
            <a:off x="0" y="5711843"/>
            <a:ext cx="12192000" cy="1146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689AAA9-EE5F-2F46-A5B9-71862AD2F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 smtClean="0"/>
              <a:t>Enter 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77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/ Photo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217303"/>
            <a:ext cx="3193144" cy="7159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>
                <a:latin typeface="Georgia" panose="02040502050405020303" pitchFamily="18" charset="0"/>
              </a:defRPr>
            </a:lvl1pPr>
            <a:lvl2pPr marL="0" indent="0">
              <a:buSzPct val="100000"/>
              <a:buFontTx/>
              <a:buNone/>
              <a:defRPr sz="2933"/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09600" y="4047574"/>
            <a:ext cx="3193144" cy="1981201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lnSpc>
                <a:spcPct val="114000"/>
              </a:lnSpc>
              <a:buFont typeface="Arial" panose="020B0604020202020204" pitchFamily="34" charset="0"/>
              <a:buChar char="•"/>
              <a:defRPr sz="1400" b="0" i="0">
                <a:latin typeface="+mn-lt"/>
                <a:cs typeface="Arial Regular"/>
              </a:defRPr>
            </a:lvl1pPr>
            <a:lvl2pPr marL="0" indent="0">
              <a:buSzPct val="100000"/>
              <a:buFontTx/>
              <a:buNone/>
              <a:defRPr sz="2667">
                <a:latin typeface="Gotham Thin" pitchFamily="50" charset="0"/>
                <a:cs typeface="Gotham Thin" pitchFamily="50" charset="0"/>
              </a:defRPr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507895" y="3217303"/>
            <a:ext cx="3018973" cy="7159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>
                <a:latin typeface="Georgia" panose="02040502050405020303" pitchFamily="18" charset="0"/>
              </a:defRPr>
            </a:lvl1pPr>
            <a:lvl2pPr marL="0" indent="0">
              <a:buSzPct val="100000"/>
              <a:buFontTx/>
              <a:buNone/>
              <a:defRPr sz="2933"/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507895" y="4047574"/>
            <a:ext cx="3018973" cy="1981201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lnSpc>
                <a:spcPct val="114000"/>
              </a:lnSpc>
              <a:buFont typeface="Arial" panose="020B0604020202020204" pitchFamily="34" charset="0"/>
              <a:buChar char="•"/>
              <a:defRPr sz="1400" b="0" i="0">
                <a:latin typeface="+mn-lt"/>
                <a:cs typeface="Arial Regular"/>
              </a:defRPr>
            </a:lvl1pPr>
            <a:lvl2pPr marL="0" indent="0">
              <a:buSzPct val="100000"/>
              <a:buFontTx/>
              <a:buNone/>
              <a:defRPr sz="2667">
                <a:latin typeface="Gotham Thin" pitchFamily="50" charset="0"/>
                <a:cs typeface="Gotham Thin" pitchFamily="50" charset="0"/>
              </a:defRPr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232019" y="3217303"/>
            <a:ext cx="3350381" cy="7159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>
                <a:latin typeface="Georgia" panose="02040502050405020303" pitchFamily="18" charset="0"/>
              </a:defRPr>
            </a:lvl1pPr>
            <a:lvl2pPr marL="0" indent="0">
              <a:buSzPct val="100000"/>
              <a:buFontTx/>
              <a:buNone/>
              <a:defRPr sz="2933"/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8232019" y="4047574"/>
            <a:ext cx="3350381" cy="1981201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lnSpc>
                <a:spcPct val="114000"/>
              </a:lnSpc>
              <a:buFont typeface="Arial" panose="020B0604020202020204" pitchFamily="34" charset="0"/>
              <a:buChar char="•"/>
              <a:defRPr sz="1400" b="0" i="0">
                <a:latin typeface="+mn-lt"/>
                <a:cs typeface="Arial Regular"/>
              </a:defRPr>
            </a:lvl1pPr>
            <a:lvl2pPr marL="0" indent="0">
              <a:buSzPct val="100000"/>
              <a:buFontTx/>
              <a:buNone/>
              <a:defRPr sz="2667">
                <a:latin typeface="Gotham Thin" pitchFamily="50" charset="0"/>
                <a:cs typeface="Gotham Thin" pitchFamily="50" charset="0"/>
              </a:defRPr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02C863-C7DC-3043-81C0-478CDF8D7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AA3073F7-2F26-4143-A1FD-2ADD81A274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18040" y="1661242"/>
            <a:ext cx="1376184" cy="1347511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67"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C94971A-6D42-8B46-90D3-B61A837C75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29289" y="1661242"/>
            <a:ext cx="1376185" cy="1347511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67"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4E1C01E7-46F2-C548-BACD-02648DBD76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19117" y="1642185"/>
            <a:ext cx="1376184" cy="1347511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67"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536312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4" orient="horz" pos="16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ou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1"/>
            <a:ext cx="5384800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31775" indent="-231775">
              <a:lnSpc>
                <a:spcPct val="114000"/>
              </a:lnSpc>
              <a:tabLst/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08109" y="5082817"/>
            <a:ext cx="49530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 sz="1333" i="1">
                <a:latin typeface="Georgia" panose="02040502050405020303" pitchFamily="18" charset="0"/>
              </a:defRPr>
            </a:lvl1pPr>
          </a:lstStyle>
          <a:p>
            <a:pPr marL="0" marR="0" lvl="0" indent="0" algn="ctr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B7F577-8C78-6942-BD8E-E1BBE73F6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1F6C215E-13E4-1C47-A22D-F91F897689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22509" y="1817875"/>
            <a:ext cx="3124200" cy="3084091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5505565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" orient="horz" pos="1620">
          <p15:clr>
            <a:srgbClr val="FBAE40"/>
          </p15:clr>
        </p15:guide>
        <p15:guide id="6" pos="28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 w/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BB582D1-E07B-AC48-9D1F-97CC0FDC59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90941" y="4296245"/>
            <a:ext cx="24384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2E4251F-09AA-6242-9ABB-8120E647A28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190941" y="4524847"/>
            <a:ext cx="24384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EF9D98-5F0E-B24A-8BAC-0B2D5CF10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373AF00-B671-0E4D-8346-9C4A14350A5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866471" y="4296245"/>
            <a:ext cx="24384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71C76E3-3560-6C42-8BE5-ED184A5E97AC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866471" y="4524847"/>
            <a:ext cx="24384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D7468871-96FE-EC43-8F72-14C7606C348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542000" y="4296245"/>
            <a:ext cx="24384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658B6A8A-A03E-B940-9646-5B6CDC7DC67C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8542000" y="4524847"/>
            <a:ext cx="24384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CF9A1BDE-8764-8D49-BD44-EECCA2BB985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556702" y="2386544"/>
            <a:ext cx="1706879" cy="1706880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9AB962E8-9675-CD46-8499-42D43F01F00F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5250726" y="2386544"/>
            <a:ext cx="1706879" cy="1706880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89B734A4-DAA3-F242-862F-BEF31B0E56F0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8907761" y="2386544"/>
            <a:ext cx="1706879" cy="1706880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7309290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4" orient="horz" pos="1620">
          <p15:clr>
            <a:srgbClr val="FBAE40"/>
          </p15:clr>
        </p15:guide>
        <p15:guide id="0" pos="547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ven Photos w/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BEA8A6-BC3E-1D4F-9BF4-871716F6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085C5513-13DB-9F4A-87C6-5CE330EC84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423112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96D0BFAF-BD6E-FA41-977A-8CB9EC9A2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75833" y="2423112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8DF3F5F8-62FC-7740-A30C-D302D156F4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167" y="2423112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DCC593EB-D496-7E44-801E-FD1834C934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65171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6FBF6677-E790-754C-BA2A-29ECC0FA2E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75833" y="265171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7D9711AA-C3D0-AF47-95A1-1B81812019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3167" y="265171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7" name="Picture Placeholder 14">
            <a:extLst>
              <a:ext uri="{FF2B5EF4-FFF2-40B4-BE49-F238E27FC236}">
                <a16:creationId xmlns:a16="http://schemas.microsoft.com/office/drawing/2014/main" id="{C98E102E-61D3-0742-808A-B3EAFDE7F87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67200" y="1527763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B080405E-B424-D444-B477-EFFC940DAF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30500" y="2423112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CB83B9BC-DE83-5A48-B517-A103C9F5B2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30500" y="265171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C2143D35-65E6-584E-B5AF-2BB86B0CEE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4024911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0A60333F-1AB5-F446-A2F1-D78156AD79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75833" y="4024911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7698CECD-C294-8B46-82BA-B6CF702CFD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53167" y="4024911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7EF9C35E-E0C8-2946-932A-1EA035C785B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9600" y="4253514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2D42CE3B-A592-2545-B63B-003FD92EDE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75833" y="4253514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C695613A-027C-A847-AE6C-99E7392190D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3167" y="4253514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7F8E43B3-AE60-A542-8836-9EA4CE36B5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30500" y="4024911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D4F48B59-D1F2-2E4F-A697-8BC8D3B5A51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30500" y="4253514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3E130FC0-342D-434B-B7F2-9E31BAECE8A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32000" y="5571844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2168A16B-A067-184D-B505-EEF623F50CB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76800" y="5571844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8C6DEF85-4D4D-704D-963D-992111E84A9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75567" y="5571844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D905B680-7F66-1F46-823D-F18333E6F6D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032000" y="580044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7C1AC7F8-16AA-1140-8093-B43909C4D60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876800" y="580044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A23B9713-3FFC-714B-9378-A8AE7167B7A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675567" y="580044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5" name="Picture Placeholder 14">
            <a:extLst>
              <a:ext uri="{FF2B5EF4-FFF2-40B4-BE49-F238E27FC236}">
                <a16:creationId xmlns:a16="http://schemas.microsoft.com/office/drawing/2014/main" id="{E45CABF3-6B98-494C-A8EB-D2D7EC201EA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422400" y="1532460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6" name="Picture Placeholder 14">
            <a:extLst>
              <a:ext uri="{FF2B5EF4-FFF2-40B4-BE49-F238E27FC236}">
                <a16:creationId xmlns:a16="http://schemas.microsoft.com/office/drawing/2014/main" id="{5959F7FF-48A6-5F4E-B446-7D4A3D124BE8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010400" y="1532460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7" name="Picture Placeholder 14">
            <a:extLst>
              <a:ext uri="{FF2B5EF4-FFF2-40B4-BE49-F238E27FC236}">
                <a16:creationId xmlns:a16="http://schemas.microsoft.com/office/drawing/2014/main" id="{AD9FF4D3-677F-A242-8431-3BA97129228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753600" y="1532460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8" name="Picture Placeholder 14">
            <a:extLst>
              <a:ext uri="{FF2B5EF4-FFF2-40B4-BE49-F238E27FC236}">
                <a16:creationId xmlns:a16="http://schemas.microsoft.com/office/drawing/2014/main" id="{716215FD-531B-3343-9411-567B03FCBE2C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4267200" y="3133497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9" name="Picture Placeholder 14">
            <a:extLst>
              <a:ext uri="{FF2B5EF4-FFF2-40B4-BE49-F238E27FC236}">
                <a16:creationId xmlns:a16="http://schemas.microsoft.com/office/drawing/2014/main" id="{2870A804-BC98-DA45-B010-50BB3875C6D9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1422400" y="3138195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0" name="Picture Placeholder 14">
            <a:extLst>
              <a:ext uri="{FF2B5EF4-FFF2-40B4-BE49-F238E27FC236}">
                <a16:creationId xmlns:a16="http://schemas.microsoft.com/office/drawing/2014/main" id="{B1D49557-AF6F-6C4E-964F-A09F0813C114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010400" y="3138195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1" name="Picture Placeholder 14">
            <a:extLst>
              <a:ext uri="{FF2B5EF4-FFF2-40B4-BE49-F238E27FC236}">
                <a16:creationId xmlns:a16="http://schemas.microsoft.com/office/drawing/2014/main" id="{3434E7C5-4BAB-9049-97D7-1DEB8F7E4311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9753600" y="3138195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2" name="Picture Placeholder 14">
            <a:extLst>
              <a:ext uri="{FF2B5EF4-FFF2-40B4-BE49-F238E27FC236}">
                <a16:creationId xmlns:a16="http://schemas.microsoft.com/office/drawing/2014/main" id="{976DBF47-12D3-064F-A999-581CC3F19C9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588000" y="4670777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3" name="Picture Placeholder 14">
            <a:extLst>
              <a:ext uri="{FF2B5EF4-FFF2-40B4-BE49-F238E27FC236}">
                <a16:creationId xmlns:a16="http://schemas.microsoft.com/office/drawing/2014/main" id="{46D84929-5FAB-794F-AFEF-D2F551288A8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844800" y="4675475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5" name="Picture Placeholder 14">
            <a:extLst>
              <a:ext uri="{FF2B5EF4-FFF2-40B4-BE49-F238E27FC236}">
                <a16:creationId xmlns:a16="http://schemas.microsoft.com/office/drawing/2014/main" id="{041CE872-B0A8-1140-B24D-CE1D597EB68D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432800" y="4675475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9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3298220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" orient="horz" pos="1620">
          <p15:clr>
            <a:srgbClr val="FBAE40"/>
          </p15:clr>
        </p15:guide>
        <p15:guide id="5" pos="547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 cap="all" baseline="0">
                <a:solidFill>
                  <a:schemeClr val="accent3"/>
                </a:solidFill>
                <a:latin typeface="Arial Bold"/>
                <a:cs typeface="Arial Bold"/>
              </a:defRPr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09600" y="2870200"/>
            <a:ext cx="109728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 cap="all" baseline="0">
                <a:solidFill>
                  <a:schemeClr val="accent3"/>
                </a:solidFill>
                <a:latin typeface="Arial Bold"/>
                <a:cs typeface="Arial Bold"/>
              </a:defRPr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609600" y="3759200"/>
            <a:ext cx="109728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 cap="all" baseline="0">
                <a:solidFill>
                  <a:schemeClr val="accent3"/>
                </a:solidFill>
                <a:latin typeface="Arial Bold"/>
                <a:cs typeface="Arial Bold"/>
              </a:defRPr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09600" y="4648200"/>
            <a:ext cx="109728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 cap="all" baseline="0">
                <a:solidFill>
                  <a:schemeClr val="accent3"/>
                </a:solidFill>
                <a:latin typeface="Arial Bold"/>
                <a:cs typeface="Arial Bold"/>
              </a:defRPr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B24DF4-0314-594F-AD91-4E22B32CD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8380279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4" orient="horz" pos="16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Gray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white">
          <a:xfrm>
            <a:off x="0" y="0"/>
            <a:ext cx="12192000" cy="5969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825B2DF-E46F-D348-9838-B0F5F47A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63CD7C5F-0754-844D-A178-E5A0C858A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58299"/>
            <a:ext cx="10515600" cy="4070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1FE7553C-0DDB-0440-9250-11D48CA44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41741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Gray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black">
          <a:xfrm>
            <a:off x="0" y="1651000"/>
            <a:ext cx="12192000" cy="431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EF6DEB3-3AC4-0F47-8EBF-643227F8F51D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594786" y="2077156"/>
            <a:ext cx="7340711" cy="3483328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03D086-8945-F84E-9EBB-92AFA677F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EC264354-1E2B-6A47-80E0-BC0799931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962320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Orang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black">
          <a:xfrm flipH="1">
            <a:off x="2" y="0"/>
            <a:ext cx="4025348" cy="5943600"/>
          </a:xfrm>
          <a:prstGeom prst="rect">
            <a:avLst/>
          </a:prstGeom>
          <a:solidFill>
            <a:schemeClr val="accent2"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67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egular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572000" y="1452883"/>
            <a:ext cx="6629400" cy="416185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460340" indent="-238107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596049" y="640087"/>
            <a:ext cx="3129295" cy="5211156"/>
          </a:xfrm>
          <a:prstGeom prst="rect">
            <a:avLst/>
          </a:prstGeom>
        </p:spPr>
        <p:txBody>
          <a:bodyPr anchor="t"/>
          <a:lstStyle>
            <a:lvl1pPr>
              <a:defRPr sz="3733" b="1" i="0" spc="-67" baseline="0">
                <a:solidFill>
                  <a:schemeClr val="bg1"/>
                </a:solidFill>
                <a:latin typeface="Arial Bold"/>
                <a:ea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2349B43-504D-A04A-BEB5-7897B4FB56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11" y="5734524"/>
            <a:ext cx="5902652" cy="20907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lang="en-US" sz="933" b="0" i="0" u="none" kern="1200" spc="0" baseline="0" dirty="0" smtClean="0">
                <a:solidFill>
                  <a:schemeClr val="tx1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CA6F60-9518-AE47-BC29-77491BB95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3" y="634044"/>
            <a:ext cx="4602692" cy="509165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914354" rtl="0" eaLnBrk="1" latinLnBrk="0" hangingPunct="1">
              <a:buNone/>
              <a:defRPr lang="en-US" sz="2133" b="1" i="0" kern="1200" spc="0" baseline="0" dirty="0" smtClean="0">
                <a:solidFill>
                  <a:schemeClr val="tx1"/>
                </a:solidFill>
                <a:latin typeface="Arial Bold"/>
                <a:ea typeface="ヒラギノ角ゴ Pro W3" charset="0"/>
                <a:cs typeface="Arial Bold"/>
              </a:defRPr>
            </a:lvl1pPr>
          </a:lstStyle>
          <a:p>
            <a:pPr marL="0" lvl="0" defTabSz="914354" latinLnBrk="0"/>
            <a:r>
              <a:rPr lang="en-US" smtClean="0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11ED62E-3749-4E4B-A013-430125D807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63378" y="634044"/>
            <a:ext cx="1838033" cy="506544"/>
          </a:xfrm>
          <a:prstGeom prst="rect">
            <a:avLst/>
          </a:prstGeom>
          <a:noFill/>
          <a:ln>
            <a:noFill/>
          </a:ln>
        </p:spPr>
        <p:txBody>
          <a:bodyPr wrap="square" rIns="0" anchor="b">
            <a:noAutofit/>
          </a:bodyPr>
          <a:lstStyle>
            <a:lvl1pPr marL="0" indent="0" algn="r">
              <a:buClr>
                <a:schemeClr val="tx1"/>
              </a:buClr>
              <a:buNone/>
              <a:tabLst/>
              <a:defRPr lang="en-US" sz="1067" b="0" i="0" kern="1200" spc="0" baseline="0" dirty="0" smtClean="0">
                <a:solidFill>
                  <a:schemeClr val="accent3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marL="0" lvl="0" algn="r" defTabSz="914354" latinLnBrk="0"/>
            <a:r>
              <a:rPr lang="en-US" smtClean="0"/>
              <a:t>Edit Master text styles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214364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 flipH="1">
            <a:off x="2" y="0"/>
            <a:ext cx="4025348" cy="5943600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67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egular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572000" y="1452881"/>
            <a:ext cx="6629400" cy="41778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460340" indent="-238107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96049" y="640087"/>
            <a:ext cx="3129295" cy="5211156"/>
          </a:xfrm>
          <a:prstGeom prst="rect">
            <a:avLst/>
          </a:prstGeom>
        </p:spPr>
        <p:txBody>
          <a:bodyPr anchor="t"/>
          <a:lstStyle>
            <a:lvl1pPr>
              <a:defRPr sz="3733" b="1" i="0" spc="-67" baseline="0">
                <a:solidFill>
                  <a:schemeClr val="tx1"/>
                </a:solidFill>
                <a:latin typeface="Arial Bold"/>
                <a:ea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2349B43-504D-A04A-BEB5-7897B4FB56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11" y="5741738"/>
            <a:ext cx="5902652" cy="19871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lang="en-US" sz="933" b="0" i="0" u="none" kern="1200" spc="0" baseline="0" dirty="0" smtClean="0">
                <a:solidFill>
                  <a:schemeClr val="tx1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CA6F60-9518-AE47-BC29-77491BB95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3" y="634044"/>
            <a:ext cx="4602692" cy="509165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914354" rtl="0" eaLnBrk="1" latinLnBrk="0" hangingPunct="1">
              <a:buNone/>
              <a:defRPr lang="en-US" sz="2133" b="1" i="0" kern="1200" spc="0" baseline="0" dirty="0" smtClean="0">
                <a:solidFill>
                  <a:schemeClr val="tx1"/>
                </a:solidFill>
                <a:latin typeface="Arial Bold"/>
                <a:ea typeface="ヒラギノ角ゴ Pro W3" charset="0"/>
                <a:cs typeface="Arial Bold"/>
              </a:defRPr>
            </a:lvl1pPr>
          </a:lstStyle>
          <a:p>
            <a:pPr marL="0" lvl="0" defTabSz="914354" latinLnBrk="0"/>
            <a:r>
              <a:rPr lang="en-US" smtClean="0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11ED62E-3749-4E4B-A013-430125D807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63378" y="634044"/>
            <a:ext cx="1838033" cy="506544"/>
          </a:xfrm>
          <a:prstGeom prst="rect">
            <a:avLst/>
          </a:prstGeom>
          <a:noFill/>
          <a:ln>
            <a:noFill/>
          </a:ln>
        </p:spPr>
        <p:txBody>
          <a:bodyPr wrap="square" rIns="0" anchor="b">
            <a:noAutofit/>
          </a:bodyPr>
          <a:lstStyle>
            <a:lvl1pPr marL="0" indent="0" algn="r">
              <a:buClr>
                <a:schemeClr val="tx1"/>
              </a:buClr>
              <a:buNone/>
              <a:tabLst/>
              <a:defRPr lang="en-US" sz="1067" b="0" i="0" kern="1200" spc="0" baseline="0" dirty="0" smtClean="0">
                <a:solidFill>
                  <a:schemeClr val="accent3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marL="0" lvl="0" algn="r" defTabSz="914354" latinLnBrk="0"/>
            <a:r>
              <a:rPr lang="en-US" smtClean="0"/>
              <a:t>Edit Master text styles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91223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Une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3" y="634044"/>
            <a:ext cx="4602692" cy="509165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914354" rtl="0" eaLnBrk="1" latinLnBrk="0" hangingPunct="1">
              <a:buNone/>
              <a:defRPr lang="en-US" sz="2133" b="1" i="0" kern="1200" spc="0" baseline="0" dirty="0" smtClean="0">
                <a:solidFill>
                  <a:schemeClr val="tx1"/>
                </a:solidFill>
                <a:latin typeface="Arial Bold"/>
                <a:ea typeface="ヒラギノ角ゴ Pro W3" charset="0"/>
                <a:cs typeface="Arial Bold"/>
              </a:defRPr>
            </a:lvl1pPr>
          </a:lstStyle>
          <a:p>
            <a:pPr marL="0" lvl="0" defTabSz="914354" latinLnBrk="0"/>
            <a:r>
              <a:rPr lang="en-US" smtClean="0"/>
              <a:t>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363378" y="634044"/>
            <a:ext cx="1838033" cy="506544"/>
          </a:xfrm>
          <a:prstGeom prst="rect">
            <a:avLst/>
          </a:prstGeom>
          <a:noFill/>
          <a:ln>
            <a:noFill/>
          </a:ln>
        </p:spPr>
        <p:txBody>
          <a:bodyPr wrap="square" rIns="0" anchor="b">
            <a:noAutofit/>
          </a:bodyPr>
          <a:lstStyle>
            <a:lvl1pPr marL="0" indent="0" algn="r">
              <a:buClr>
                <a:schemeClr val="tx1"/>
              </a:buClr>
              <a:buNone/>
              <a:tabLst/>
              <a:defRPr lang="en-US" sz="1067" b="0" i="0" kern="1200" spc="0" baseline="0" dirty="0" smtClean="0">
                <a:solidFill>
                  <a:schemeClr val="accent3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marL="0" lvl="0" algn="r" defTabSz="914354" latinLnBrk="0"/>
            <a:r>
              <a:rPr lang="en-US" smtClean="0"/>
              <a:t>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96039" y="640087"/>
            <a:ext cx="3151872" cy="521115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733" b="1" i="0" spc="-67" baseline="0">
                <a:solidFill>
                  <a:schemeClr val="tx2"/>
                </a:solidFill>
                <a:latin typeface="Arial Bold"/>
                <a:ea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 bwMode="auto">
          <a:xfrm>
            <a:off x="4572000" y="1452881"/>
            <a:ext cx="6629400" cy="41778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460340" indent="-238107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22349B43-504D-A04A-BEB5-7897B4FB56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11" y="5741738"/>
            <a:ext cx="5902652" cy="19871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lang="en-US" sz="933" b="0" i="0" u="none" kern="1200" spc="0" baseline="0" dirty="0" smtClean="0">
                <a:solidFill>
                  <a:schemeClr val="tx1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1148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vy Avenue Patter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01"/>
            <a:ext cx="12192000" cy="57277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634E7DF-B2BE-FB49-A440-C7B586BE1492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B9A70F-DA84-E14E-8D78-254C32FC3E60}"/>
              </a:ext>
            </a:extLst>
          </p:cNvPr>
          <p:cNvSpPr/>
          <p:nvPr/>
        </p:nvSpPr>
        <p:spPr bwMode="white">
          <a:xfrm>
            <a:off x="0" y="5711843"/>
            <a:ext cx="12192000" cy="1146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66977A6-53C5-0349-A6E9-69196F696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15" name="Text Placeholder 15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 smtClean="0"/>
              <a:t>Enter 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593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6FBAC50-0E6A-F444-BC5A-1C3D878B1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58296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EC3810-B220-0E43-90BE-1EED7A66762D}"/>
              </a:ext>
            </a:extLst>
          </p:cNvPr>
          <p:cNvSpPr txBox="1"/>
          <p:nvPr/>
        </p:nvSpPr>
        <p:spPr>
          <a:xfrm>
            <a:off x="643467" y="6417733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3200" b="1" dirty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B88050-5855-754D-B6D1-27F5E829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248D9E72-72C2-A744-B9ED-14BA2662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452466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W/ Small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58295"/>
            <a:ext cx="8327149" cy="4349749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24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>
                <a:solidFill>
                  <a:srgbClr val="4E4540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9269266" y="1658296"/>
            <a:ext cx="2313134" cy="43497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7" b="0">
                <a:solidFill>
                  <a:srgbClr val="4E4540"/>
                </a:solidFill>
              </a:defRPr>
            </a:lvl1pPr>
            <a:lvl2pPr marL="609570" indent="0">
              <a:buNone/>
              <a:defRPr sz="1333"/>
            </a:lvl2pPr>
            <a:lvl3pPr marL="1219140" indent="0">
              <a:buNone/>
              <a:defRPr sz="1333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6B290EBC-C250-0143-92CF-639A3B806F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08399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658296"/>
            <a:ext cx="5209583" cy="4349749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24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accent3"/>
                </a:solidFill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6223906" y="1658296"/>
            <a:ext cx="5212080" cy="4349749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24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E2B74776-0A09-6F45-B76E-A50A9BF6B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93343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58296"/>
            <a:ext cx="3383280" cy="4349749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22D488-BAA3-B846-866B-5889189F2B5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10892" y="1658296"/>
            <a:ext cx="3383280" cy="4349749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12096EE-FD27-024F-92C7-F21530130DA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199120" y="1658296"/>
            <a:ext cx="3383280" cy="4349749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7DDE8AA2-E6CC-A241-9E75-D0EDF47737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9057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0876D6-27D9-5046-8D93-94C5B3C88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456797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/ Photo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217303"/>
            <a:ext cx="3193144" cy="7159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>
                <a:latin typeface="Georgia" panose="02040502050405020303" pitchFamily="18" charset="0"/>
              </a:defRPr>
            </a:lvl1pPr>
            <a:lvl2pPr marL="0" indent="0">
              <a:buSzPct val="100000"/>
              <a:buFontTx/>
              <a:buNone/>
              <a:defRPr sz="2933"/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09600" y="4047574"/>
            <a:ext cx="3193144" cy="1981201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lnSpc>
                <a:spcPct val="114000"/>
              </a:lnSpc>
              <a:buFont typeface="Arial" panose="020B0604020202020204" pitchFamily="34" charset="0"/>
              <a:buChar char="•"/>
              <a:defRPr sz="1400" b="0" i="0">
                <a:latin typeface="+mn-lt"/>
                <a:cs typeface="Arial Regular"/>
              </a:defRPr>
            </a:lvl1pPr>
            <a:lvl2pPr marL="0" indent="0">
              <a:buSzPct val="100000"/>
              <a:buFontTx/>
              <a:buNone/>
              <a:defRPr sz="2667">
                <a:latin typeface="Gotham Thin" pitchFamily="50" charset="0"/>
                <a:cs typeface="Gotham Thin" pitchFamily="50" charset="0"/>
              </a:defRPr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507895" y="3217303"/>
            <a:ext cx="3018973" cy="7159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>
                <a:latin typeface="Georgia" panose="02040502050405020303" pitchFamily="18" charset="0"/>
              </a:defRPr>
            </a:lvl1pPr>
            <a:lvl2pPr marL="0" indent="0">
              <a:buSzPct val="100000"/>
              <a:buFontTx/>
              <a:buNone/>
              <a:defRPr sz="2933"/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507895" y="4047574"/>
            <a:ext cx="3018973" cy="1981201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lnSpc>
                <a:spcPct val="114000"/>
              </a:lnSpc>
              <a:buFont typeface="Arial" panose="020B0604020202020204" pitchFamily="34" charset="0"/>
              <a:buChar char="•"/>
              <a:defRPr sz="1400" b="0" i="0">
                <a:latin typeface="+mn-lt"/>
                <a:cs typeface="Arial Regular"/>
              </a:defRPr>
            </a:lvl1pPr>
            <a:lvl2pPr marL="0" indent="0">
              <a:buSzPct val="100000"/>
              <a:buFontTx/>
              <a:buNone/>
              <a:defRPr sz="2667">
                <a:latin typeface="Gotham Thin" pitchFamily="50" charset="0"/>
                <a:cs typeface="Gotham Thin" pitchFamily="50" charset="0"/>
              </a:defRPr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232019" y="3217303"/>
            <a:ext cx="3350381" cy="7159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>
                <a:latin typeface="Georgia" panose="02040502050405020303" pitchFamily="18" charset="0"/>
              </a:defRPr>
            </a:lvl1pPr>
            <a:lvl2pPr marL="0" indent="0">
              <a:buSzPct val="100000"/>
              <a:buFontTx/>
              <a:buNone/>
              <a:defRPr sz="2933"/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8232019" y="4047574"/>
            <a:ext cx="3350381" cy="1981201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lnSpc>
                <a:spcPct val="114000"/>
              </a:lnSpc>
              <a:buFont typeface="Arial" panose="020B0604020202020204" pitchFamily="34" charset="0"/>
              <a:buChar char="•"/>
              <a:defRPr sz="1400" b="0" i="0">
                <a:latin typeface="+mn-lt"/>
                <a:cs typeface="Arial Regular"/>
              </a:defRPr>
            </a:lvl1pPr>
            <a:lvl2pPr marL="0" indent="0">
              <a:buSzPct val="100000"/>
              <a:buFontTx/>
              <a:buNone/>
              <a:defRPr sz="2667">
                <a:latin typeface="Gotham Thin" pitchFamily="50" charset="0"/>
                <a:cs typeface="Gotham Thin" pitchFamily="50" charset="0"/>
              </a:defRPr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02C863-C7DC-3043-81C0-478CDF8D7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AA3073F7-2F26-4143-A1FD-2ADD81A274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18040" y="1661242"/>
            <a:ext cx="1376184" cy="1347511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67"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C94971A-6D42-8B46-90D3-B61A837C75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29289" y="1661242"/>
            <a:ext cx="1376185" cy="1347511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67"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4E1C01E7-46F2-C548-BACD-02648DBD76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19117" y="1642185"/>
            <a:ext cx="1376184" cy="1347511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67"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3120672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4" orient="horz" pos="162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ou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1"/>
            <a:ext cx="5384800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31775" indent="-231775">
              <a:lnSpc>
                <a:spcPct val="114000"/>
              </a:lnSpc>
              <a:tabLst/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08109" y="5082817"/>
            <a:ext cx="49530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 sz="1333" i="1">
                <a:latin typeface="Georgia" panose="02040502050405020303" pitchFamily="18" charset="0"/>
              </a:defRPr>
            </a:lvl1pPr>
          </a:lstStyle>
          <a:p>
            <a:pPr marL="0" marR="0" lvl="0" indent="0" algn="ctr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B7F577-8C78-6942-BD8E-E1BBE73F6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1F6C215E-13E4-1C47-A22D-F91F897689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22509" y="1817875"/>
            <a:ext cx="3124200" cy="3084091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5856520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" orient="horz" pos="1620">
          <p15:clr>
            <a:srgbClr val="FBAE40"/>
          </p15:clr>
        </p15:guide>
        <p15:guide id="6" pos="288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 w/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BB582D1-E07B-AC48-9D1F-97CC0FDC59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90941" y="4296245"/>
            <a:ext cx="24384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2E4251F-09AA-6242-9ABB-8120E647A28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190941" y="4524847"/>
            <a:ext cx="24384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EF9D98-5F0E-B24A-8BAC-0B2D5CF10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373AF00-B671-0E4D-8346-9C4A14350A5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866471" y="4296245"/>
            <a:ext cx="24384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71C76E3-3560-6C42-8BE5-ED184A5E97AC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866471" y="4524847"/>
            <a:ext cx="24384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D7468871-96FE-EC43-8F72-14C7606C348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542000" y="4296245"/>
            <a:ext cx="24384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658B6A8A-A03E-B940-9646-5B6CDC7DC67C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8542000" y="4524847"/>
            <a:ext cx="24384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CF9A1BDE-8764-8D49-BD44-EECCA2BB985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556702" y="2386544"/>
            <a:ext cx="1706879" cy="1706880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9AB962E8-9675-CD46-8499-42D43F01F00F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5250726" y="2386544"/>
            <a:ext cx="1706879" cy="1706880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89B734A4-DAA3-F242-862F-BEF31B0E56F0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8907761" y="2386544"/>
            <a:ext cx="1706879" cy="1706880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730527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4" orient="horz" pos="1620">
          <p15:clr>
            <a:srgbClr val="FBAE40"/>
          </p15:clr>
        </p15:guide>
        <p15:guide id="0" pos="547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ven Photos w/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BEA8A6-BC3E-1D4F-9BF4-871716F6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085C5513-13DB-9F4A-87C6-5CE330EC84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423112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96D0BFAF-BD6E-FA41-977A-8CB9EC9A2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75833" y="2423112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8DF3F5F8-62FC-7740-A30C-D302D156F4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167" y="2423112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DCC593EB-D496-7E44-801E-FD1834C934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65171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6FBF6677-E790-754C-BA2A-29ECC0FA2E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75833" y="265171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7D9711AA-C3D0-AF47-95A1-1B81812019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3167" y="265171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7" name="Picture Placeholder 14">
            <a:extLst>
              <a:ext uri="{FF2B5EF4-FFF2-40B4-BE49-F238E27FC236}">
                <a16:creationId xmlns:a16="http://schemas.microsoft.com/office/drawing/2014/main" id="{C98E102E-61D3-0742-808A-B3EAFDE7F87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67200" y="1527763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B080405E-B424-D444-B477-EFFC940DAF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30500" y="2423112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CB83B9BC-DE83-5A48-B517-A103C9F5B2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30500" y="265171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C2143D35-65E6-584E-B5AF-2BB86B0CEE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4024911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0A60333F-1AB5-F446-A2F1-D78156AD79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75833" y="4024911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7698CECD-C294-8B46-82BA-B6CF702CFD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53167" y="4024911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7EF9C35E-E0C8-2946-932A-1EA035C785B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9600" y="4253514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2D42CE3B-A592-2545-B63B-003FD92EDE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75833" y="4253514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C695613A-027C-A847-AE6C-99E7392190D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3167" y="4253514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7F8E43B3-AE60-A542-8836-9EA4CE36B5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30500" y="4024911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D4F48B59-D1F2-2E4F-A697-8BC8D3B5A51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30500" y="4253514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3E130FC0-342D-434B-B7F2-9E31BAECE8A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32000" y="5571844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2168A16B-A067-184D-B505-EEF623F50CB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76800" y="5571844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8C6DEF85-4D4D-704D-963D-992111E84A9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75567" y="5571844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D905B680-7F66-1F46-823D-F18333E6F6D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032000" y="580044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7C1AC7F8-16AA-1140-8093-B43909C4D60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876800" y="580044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A23B9713-3FFC-714B-9378-A8AE7167B7A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675567" y="580044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5" name="Picture Placeholder 14">
            <a:extLst>
              <a:ext uri="{FF2B5EF4-FFF2-40B4-BE49-F238E27FC236}">
                <a16:creationId xmlns:a16="http://schemas.microsoft.com/office/drawing/2014/main" id="{E45CABF3-6B98-494C-A8EB-D2D7EC201EA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422400" y="1532460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6" name="Picture Placeholder 14">
            <a:extLst>
              <a:ext uri="{FF2B5EF4-FFF2-40B4-BE49-F238E27FC236}">
                <a16:creationId xmlns:a16="http://schemas.microsoft.com/office/drawing/2014/main" id="{5959F7FF-48A6-5F4E-B446-7D4A3D124BE8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010400" y="1532460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7" name="Picture Placeholder 14">
            <a:extLst>
              <a:ext uri="{FF2B5EF4-FFF2-40B4-BE49-F238E27FC236}">
                <a16:creationId xmlns:a16="http://schemas.microsoft.com/office/drawing/2014/main" id="{AD9FF4D3-677F-A242-8431-3BA97129228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753600" y="1532460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8" name="Picture Placeholder 14">
            <a:extLst>
              <a:ext uri="{FF2B5EF4-FFF2-40B4-BE49-F238E27FC236}">
                <a16:creationId xmlns:a16="http://schemas.microsoft.com/office/drawing/2014/main" id="{716215FD-531B-3343-9411-567B03FCBE2C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4267200" y="3133497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9" name="Picture Placeholder 14">
            <a:extLst>
              <a:ext uri="{FF2B5EF4-FFF2-40B4-BE49-F238E27FC236}">
                <a16:creationId xmlns:a16="http://schemas.microsoft.com/office/drawing/2014/main" id="{2870A804-BC98-DA45-B010-50BB3875C6D9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1422400" y="3138195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0" name="Picture Placeholder 14">
            <a:extLst>
              <a:ext uri="{FF2B5EF4-FFF2-40B4-BE49-F238E27FC236}">
                <a16:creationId xmlns:a16="http://schemas.microsoft.com/office/drawing/2014/main" id="{B1D49557-AF6F-6C4E-964F-A09F0813C114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010400" y="3138195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1" name="Picture Placeholder 14">
            <a:extLst>
              <a:ext uri="{FF2B5EF4-FFF2-40B4-BE49-F238E27FC236}">
                <a16:creationId xmlns:a16="http://schemas.microsoft.com/office/drawing/2014/main" id="{3434E7C5-4BAB-9049-97D7-1DEB8F7E4311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9753600" y="3138195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2" name="Picture Placeholder 14">
            <a:extLst>
              <a:ext uri="{FF2B5EF4-FFF2-40B4-BE49-F238E27FC236}">
                <a16:creationId xmlns:a16="http://schemas.microsoft.com/office/drawing/2014/main" id="{976DBF47-12D3-064F-A999-581CC3F19C9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588000" y="4670777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3" name="Picture Placeholder 14">
            <a:extLst>
              <a:ext uri="{FF2B5EF4-FFF2-40B4-BE49-F238E27FC236}">
                <a16:creationId xmlns:a16="http://schemas.microsoft.com/office/drawing/2014/main" id="{46D84929-5FAB-794F-AFEF-D2F551288A8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844800" y="4675475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5" name="Picture Placeholder 14">
            <a:extLst>
              <a:ext uri="{FF2B5EF4-FFF2-40B4-BE49-F238E27FC236}">
                <a16:creationId xmlns:a16="http://schemas.microsoft.com/office/drawing/2014/main" id="{041CE872-B0A8-1140-B24D-CE1D597EB68D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432800" y="4675475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9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2363224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" orient="horz" pos="1620">
          <p15:clr>
            <a:srgbClr val="FBAE40"/>
          </p15:clr>
        </p15:guide>
        <p15:guide id="5" pos="547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 cap="all" baseline="0">
                <a:solidFill>
                  <a:schemeClr val="accent3"/>
                </a:solidFill>
                <a:latin typeface="Arial Bold"/>
                <a:cs typeface="Arial Bold"/>
              </a:defRPr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09600" y="2870200"/>
            <a:ext cx="109728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 cap="all" baseline="0">
                <a:solidFill>
                  <a:schemeClr val="accent3"/>
                </a:solidFill>
                <a:latin typeface="Arial Bold"/>
                <a:cs typeface="Arial Bold"/>
              </a:defRPr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609600" y="3759200"/>
            <a:ext cx="109728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 cap="all" baseline="0">
                <a:solidFill>
                  <a:schemeClr val="accent3"/>
                </a:solidFill>
                <a:latin typeface="Arial Bold"/>
                <a:cs typeface="Arial Bold"/>
              </a:defRPr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09600" y="4648200"/>
            <a:ext cx="109728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 cap="all" baseline="0">
                <a:solidFill>
                  <a:schemeClr val="accent3"/>
                </a:solidFill>
                <a:latin typeface="Arial Bold"/>
                <a:cs typeface="Arial Bold"/>
              </a:defRPr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B24DF4-0314-594F-AD91-4E22B32CD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6370804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4" orient="horz" pos="16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y Avenue Pattern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7"/>
            <a:ext cx="12192000" cy="5727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39395E-8433-084F-B2EC-406D6457D17C}"/>
              </a:ext>
            </a:extLst>
          </p:cNvPr>
          <p:cNvSpPr txBox="1"/>
          <p:nvPr/>
        </p:nvSpPr>
        <p:spPr>
          <a:xfrm>
            <a:off x="11331388" y="6131859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3200" b="1" dirty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A9BFA1-7FEC-574C-9FBC-229AE0A90D7F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627295" y="3429001"/>
            <a:ext cx="10166461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5867" b="1" kern="600" spc="-4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C6D35B-442A-C54D-8CDB-AD1BAF776642}"/>
              </a:ext>
            </a:extLst>
          </p:cNvPr>
          <p:cNvSpPr/>
          <p:nvPr/>
        </p:nvSpPr>
        <p:spPr bwMode="white">
          <a:xfrm>
            <a:off x="0" y="5711843"/>
            <a:ext cx="12192000" cy="1146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70702AC-7D20-EB40-9FBA-D68F1A0B7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 smtClean="0"/>
              <a:t>Enter 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784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y Diamond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4EE7CA-DA80-804B-8C59-AB5FADE48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39"/>
            <a:ext cx="12192000" cy="59309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CA26ED8-3B10-3A46-AC06-ABA4112E16F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609600" y="4681561"/>
            <a:ext cx="6484760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96860E-E1AD-0D49-8F2B-E81AA9CE1086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09600" y="1148320"/>
            <a:ext cx="6484760" cy="338609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400661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y Diamond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D1D0D9-73A4-0B40-8340-4305433B6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"/>
            <a:ext cx="12192000" cy="593090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C82D000-D465-0F4F-999D-763FC54FB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681561"/>
            <a:ext cx="6484760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125D4E5-959F-194E-B786-70D92F120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8320"/>
            <a:ext cx="6484760" cy="338609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811856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Diamond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2227C1-93E5-1E49-8E6B-12603A560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71"/>
            <a:ext cx="12192000" cy="5930900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white">
          <a:xfrm>
            <a:off x="609600" y="4681561"/>
            <a:ext cx="6484760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F0F0FD-8048-7444-8432-F00D4AF61994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09600" y="1148320"/>
            <a:ext cx="6484760" cy="338609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929699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id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6CBFB78-1E7B-DE4A-9797-DEC114E0E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784" y="4681561"/>
            <a:ext cx="6499576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1867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54AEFCC-64B6-C843-A8D6-39011EA90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8320"/>
            <a:ext cx="6484760" cy="338609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843060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s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4B899A-4B77-B34C-A240-A1C3D8071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1"/>
            <a:ext cx="12192000" cy="59309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968A6AA5-985B-834D-B634-0F44C8D2C78E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594784" y="4681561"/>
            <a:ext cx="6499576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1867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8EBF7A3-23CF-FC41-B1B2-B203C4485DBC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09600" y="1148320"/>
            <a:ext cx="6484760" cy="338609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663907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0876D6-27D9-5046-8D93-94C5B3C88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78484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8DC2B-75C4-40BA-AA5D-14E59A077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788C9-1E2F-4BD4-B10A-50C8F9543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3AB01-53E9-4185-AB22-5156E2B36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63C922-A91D-481C-8E25-46DAC93CE4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B1CFB6-E7EF-4559-8E94-F7E9DB17B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D0FF09-9CC7-4A4A-945B-4D0106A19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8677-36BC-4B09-A580-A03EC8DCF66A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14FE7B-5B86-4AEA-A37C-7B8C98CB4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760421-6BA7-4E08-9A65-4CEAED4CB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4281C-0A62-435C-8EBD-DAA969EE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754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 Orang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572000" y="1452883"/>
            <a:ext cx="6629400" cy="416185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460340" indent="-238107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596049" y="640087"/>
            <a:ext cx="3129295" cy="5211156"/>
          </a:xfrm>
          <a:prstGeom prst="rect">
            <a:avLst/>
          </a:prstGeom>
        </p:spPr>
        <p:txBody>
          <a:bodyPr anchor="t"/>
          <a:lstStyle>
            <a:lvl1pPr>
              <a:defRPr sz="3733" b="1" i="0" spc="-67" baseline="0">
                <a:solidFill>
                  <a:schemeClr val="bg1"/>
                </a:solidFill>
                <a:latin typeface="Arial Bold"/>
                <a:ea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2349B43-504D-A04A-BEB5-7897B4FB56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11" y="5734524"/>
            <a:ext cx="5902652" cy="20907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lang="en-US" sz="933" b="0" i="0" u="none" kern="1200" spc="0" baseline="0" dirty="0" smtClean="0">
                <a:solidFill>
                  <a:schemeClr val="tx1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CA6F60-9518-AE47-BC29-77491BB95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3" y="634044"/>
            <a:ext cx="4602692" cy="509165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914354" rtl="0" eaLnBrk="1" latinLnBrk="0" hangingPunct="1">
              <a:buNone/>
              <a:defRPr lang="en-US" sz="2133" b="1" i="0" kern="1200" spc="0" baseline="0" dirty="0" smtClean="0">
                <a:solidFill>
                  <a:schemeClr val="tx1"/>
                </a:solidFill>
                <a:latin typeface="Arial Bold"/>
                <a:ea typeface="ヒラギノ角ゴ Pro W3" charset="0"/>
                <a:cs typeface="Arial Bold"/>
              </a:defRPr>
            </a:lvl1pPr>
          </a:lstStyle>
          <a:p>
            <a:pPr marL="0" lvl="0" defTabSz="914354" latinLnBrk="0"/>
            <a:r>
              <a:rPr lang="en-US" smtClean="0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11ED62E-3749-4E4B-A013-430125D807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63378" y="634044"/>
            <a:ext cx="1838033" cy="506544"/>
          </a:xfrm>
          <a:prstGeom prst="rect">
            <a:avLst/>
          </a:prstGeom>
          <a:noFill/>
          <a:ln>
            <a:noFill/>
          </a:ln>
        </p:spPr>
        <p:txBody>
          <a:bodyPr wrap="square" rIns="0" anchor="b">
            <a:noAutofit/>
          </a:bodyPr>
          <a:lstStyle>
            <a:lvl1pPr marL="0" indent="0" algn="r">
              <a:buClr>
                <a:schemeClr val="tx1"/>
              </a:buClr>
              <a:buNone/>
              <a:tabLst/>
              <a:defRPr lang="en-US" sz="1067" b="0" i="0" kern="1200" spc="0" baseline="0" dirty="0" smtClean="0">
                <a:solidFill>
                  <a:schemeClr val="accent3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marL="0" lvl="0" algn="r" defTabSz="914354" latinLnBrk="0"/>
            <a:r>
              <a:rPr lang="en-US" smtClean="0"/>
              <a:t>Edit Master text styles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819078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ight Gray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825B2DF-E46F-D348-9838-B0F5F47A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63CD7C5F-0754-844D-A178-E5A0C858A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58299"/>
            <a:ext cx="10515600" cy="4070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1FE7553C-0DDB-0440-9250-11D48CA44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521325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6FBAC50-0E6A-F444-BC5A-1C3D878B1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58296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B88050-5855-754D-B6D1-27F5E829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248D9E72-72C2-A744-B9ED-14BA2662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4173049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D25B6F-9899-7444-9A22-B086967762B8}"/>
              </a:ext>
            </a:extLst>
          </p:cNvPr>
          <p:cNvSpPr/>
          <p:nvPr/>
        </p:nvSpPr>
        <p:spPr bwMode="black">
          <a:xfrm>
            <a:off x="12" y="0"/>
            <a:ext cx="1308409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4E93606-D20A-5C4B-92C6-7F7E9DB1A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0924" y="2277129"/>
            <a:ext cx="7919125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587F970-33B9-394B-A9ED-33E8369CB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0924" y="3817153"/>
            <a:ext cx="7577667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863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572000" y="1452881"/>
            <a:ext cx="6629400" cy="41778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460340" indent="-238107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96049" y="640087"/>
            <a:ext cx="3129295" cy="5211156"/>
          </a:xfrm>
          <a:prstGeom prst="rect">
            <a:avLst/>
          </a:prstGeom>
        </p:spPr>
        <p:txBody>
          <a:bodyPr anchor="t"/>
          <a:lstStyle>
            <a:lvl1pPr>
              <a:defRPr sz="3733" b="1" i="0" spc="-67" baseline="0">
                <a:solidFill>
                  <a:schemeClr val="tx1"/>
                </a:solidFill>
                <a:latin typeface="Arial Bold"/>
                <a:ea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2349B43-504D-A04A-BEB5-7897B4FB56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11" y="5741738"/>
            <a:ext cx="5902652" cy="19871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lang="en-US" sz="933" b="0" i="0" u="none" kern="1200" spc="0" baseline="0" dirty="0" smtClean="0">
                <a:solidFill>
                  <a:schemeClr val="tx1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CA6F60-9518-AE47-BC29-77491BB95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3" y="634044"/>
            <a:ext cx="4602692" cy="509165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914354" rtl="0" eaLnBrk="1" latinLnBrk="0" hangingPunct="1">
              <a:buNone/>
              <a:defRPr lang="en-US" sz="2133" b="1" i="0" kern="1200" spc="0" baseline="0" dirty="0" smtClean="0">
                <a:solidFill>
                  <a:schemeClr val="tx1"/>
                </a:solidFill>
                <a:latin typeface="Arial Bold"/>
                <a:ea typeface="ヒラギノ角ゴ Pro W3" charset="0"/>
                <a:cs typeface="Arial Bold"/>
              </a:defRPr>
            </a:lvl1pPr>
          </a:lstStyle>
          <a:p>
            <a:pPr marL="0" lvl="0" defTabSz="914354" latinLnBrk="0"/>
            <a:r>
              <a:rPr lang="en-US" smtClean="0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11ED62E-3749-4E4B-A013-430125D807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63378" y="634044"/>
            <a:ext cx="1838033" cy="506544"/>
          </a:xfrm>
          <a:prstGeom prst="rect">
            <a:avLst/>
          </a:prstGeom>
          <a:noFill/>
          <a:ln>
            <a:noFill/>
          </a:ln>
        </p:spPr>
        <p:txBody>
          <a:bodyPr wrap="square" rIns="0" anchor="b">
            <a:noAutofit/>
          </a:bodyPr>
          <a:lstStyle>
            <a:lvl1pPr marL="0" indent="0" algn="r">
              <a:buClr>
                <a:schemeClr val="tx1"/>
              </a:buClr>
              <a:buNone/>
              <a:tabLst/>
              <a:defRPr lang="en-US" sz="1067" b="0" i="0" kern="1200" spc="0" baseline="0" dirty="0" smtClean="0">
                <a:solidFill>
                  <a:schemeClr val="accent3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marL="0" lvl="0" algn="r" defTabSz="914354" latinLnBrk="0"/>
            <a:r>
              <a:rPr lang="en-US" smtClean="0"/>
              <a:t>Edit Master text styles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500791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lid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9722ED7-9F65-AB40-A50C-0756C8A60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 smtClean="0"/>
              <a:t>Enter 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036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lid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6D046BA-6C73-1C44-A575-006C5E118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9722ED7-9F65-AB40-A50C-0756C8A60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 smtClean="0"/>
              <a:t>Enter 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882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y Oversized Pattern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7A9BFA1-7FEC-574C-9FBC-229AE0A90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867" b="1" kern="600" spc="-4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2D27994-AFA7-0B40-B9EC-F6C9FDE60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 smtClean="0"/>
              <a:t>Enter 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11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vy Oversized Patter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634E7DF-B2BE-FB49-A440-C7B586BE1492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7D87A85-1C95-284D-86C3-B5253763E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 smtClean="0"/>
              <a:t>Enter 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2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y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D25B6F-9899-7444-9A22-B086967762B8}"/>
              </a:ext>
            </a:extLst>
          </p:cNvPr>
          <p:cNvSpPr/>
          <p:nvPr/>
        </p:nvSpPr>
        <p:spPr bwMode="white">
          <a:xfrm>
            <a:off x="12" y="0"/>
            <a:ext cx="1308409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7BF5ECA-E282-C04C-AD22-AAE64911C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0924" y="2277129"/>
            <a:ext cx="7919125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DF31917-AC1B-D74C-A1F1-582B3FDA5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0924" y="3817153"/>
            <a:ext cx="7577667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84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range Oversized Patter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1BE94C-EF74-7A40-A399-128AA95C1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" y="0"/>
            <a:ext cx="12186457" cy="572509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A6FA76-4335-1240-AA7D-0A3AB60CE3DE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3BF07A-FB7A-2847-8E78-24846A5DCB54}"/>
              </a:ext>
            </a:extLst>
          </p:cNvPr>
          <p:cNvSpPr/>
          <p:nvPr/>
        </p:nvSpPr>
        <p:spPr bwMode="white">
          <a:xfrm>
            <a:off x="0" y="5711843"/>
            <a:ext cx="12192000" cy="116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ACD30FF-4182-AB45-A4F7-FF890778F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 smtClean="0"/>
              <a:t>Enter 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856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vy Oversized Patter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45BACB8-9170-6542-A1C2-7792E2DB2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457" cy="572509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634E7DF-B2BE-FB49-A440-C7B586BE1492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B9A70F-DA84-E14E-8D78-254C32FC3E60}"/>
              </a:ext>
            </a:extLst>
          </p:cNvPr>
          <p:cNvSpPr/>
          <p:nvPr/>
        </p:nvSpPr>
        <p:spPr bwMode="white">
          <a:xfrm>
            <a:off x="0" y="5711843"/>
            <a:ext cx="12192000" cy="116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7D87A85-1C95-284D-86C3-B5253763E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14" name="Text Placeholder 15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 smtClean="0"/>
              <a:t>Enter 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58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51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4">
            <a:extLst>
              <a:ext uri="{FF2B5EF4-FFF2-40B4-BE49-F238E27FC236}">
                <a16:creationId xmlns:a16="http://schemas.microsoft.com/office/drawing/2014/main" id="{C1B40A55-A07E-F74A-BC88-CD34FB88E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7A8769A6-BB1F-F94D-9E22-36BAF0157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58297"/>
            <a:ext cx="10515600" cy="4310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rgbClr val="898B8E"/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rgbClr val="898B8E"/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rgbClr val="898B8E"/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rgbClr val="898B8E"/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rgbClr val="898B8E"/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5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63" r:id="rId10"/>
    <p:sldLayoutId id="2147483696" r:id="rId11"/>
    <p:sldLayoutId id="2147483697" r:id="rId12"/>
    <p:sldLayoutId id="2147483698" r:id="rId13"/>
    <p:sldLayoutId id="2147483699" r:id="rId14"/>
  </p:sldLayoutIdLst>
  <p:timing>
    <p:tnLst>
      <p:par>
        <p:cTn id="1" dur="indefinite" restart="never" nodeType="tmRoot"/>
      </p:par>
    </p:tnLst>
  </p:timing>
  <p:txStyles>
    <p:titleStyle>
      <a:lvl1pPr marL="0" marR="0" indent="0" algn="l" defTabSz="60957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733" b="1" i="0" u="none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11135" indent="-311135" algn="l" defTabSz="60957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35929"/>
        </a:buClr>
        <a:buFont typeface="Arial" panose="020B0604020202020204" pitchFamily="34" charset="0"/>
        <a:buChar char="•"/>
        <a:tabLst/>
        <a:defRPr sz="24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1pPr>
      <a:lvl2pPr marL="541840" indent="-234939" algn="l" defTabSz="60957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35929"/>
        </a:buClr>
        <a:buFont typeface="Courier New" panose="02070309020205020404" pitchFamily="49" charset="0"/>
        <a:buChar char="o"/>
        <a:tabLst/>
        <a:defRPr sz="1800" b="0" i="0" u="none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2pPr>
      <a:lvl3pPr marL="766196" indent="-224356" algn="l" defTabSz="6095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35929"/>
        </a:buClr>
        <a:buFont typeface="Wingdings" pitchFamily="2" charset="2"/>
        <a:buChar char="§"/>
        <a:tabLst/>
        <a:defRPr sz="16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3pPr>
      <a:lvl4pPr marL="999018" indent="-232822" algn="l" defTabSz="6095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35929"/>
        </a:buClr>
        <a:buFont typeface="Arial"/>
        <a:buChar char="–"/>
        <a:tabLst/>
        <a:defRPr sz="14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4pPr>
      <a:lvl5pPr marL="1225489" indent="-234939" algn="l" defTabSz="60957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tabLst/>
        <a:defRPr sz="14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pos="5472">
          <p15:clr>
            <a:srgbClr val="F26B43"/>
          </p15:clr>
        </p15:guide>
        <p15:guide id="5" orient="horz" pos="2820">
          <p15:clr>
            <a:srgbClr val="F26B43"/>
          </p15:clr>
        </p15:guide>
        <p15:guide id="6" orient="horz" pos="780">
          <p15:clr>
            <a:srgbClr val="F26B43"/>
          </p15:clr>
        </p15:guide>
        <p15:guide id="7" pos="4176">
          <p15:clr>
            <a:srgbClr val="F26B43"/>
          </p15:clr>
        </p15:guide>
        <p15:guide id="8" pos="158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09601" y="6295496"/>
            <a:ext cx="329184" cy="243840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pPr algn="l"/>
            <a:fld id="{6A80920A-E64B-3542-A76A-8E6A3F6E04A6}" type="slidenum">
              <a:rPr lang="en-US" sz="1200" smtClean="0">
                <a:solidFill>
                  <a:schemeClr val="accent3"/>
                </a:solidFill>
                <a:latin typeface="Arial"/>
                <a:cs typeface="Arial"/>
              </a:rPr>
              <a:pPr algn="l"/>
              <a:t>‹#›</a:t>
            </a:fld>
            <a:r>
              <a:rPr lang="en-US" sz="1200" dirty="0">
                <a:solidFill>
                  <a:schemeClr val="accent2"/>
                </a:solidFill>
                <a:latin typeface="Arial"/>
                <a:cs typeface="Arial"/>
              </a:rPr>
              <a:t> 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+mn-lt"/>
                <a:cs typeface="Arial"/>
              </a:rPr>
              <a:t> 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Title Placeholder 14"/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/>
              <a:t>Title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5E869E-C5D6-DA4D-8C79-657818C673A7}"/>
              </a:ext>
            </a:extLst>
          </p:cNvPr>
          <p:cNvCxnSpPr/>
          <p:nvPr/>
        </p:nvCxnSpPr>
        <p:spPr>
          <a:xfrm>
            <a:off x="884663" y="6335642"/>
            <a:ext cx="0" cy="163551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4BC5F2B7-DA94-0A42-990C-5A7C0D1D4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58297"/>
            <a:ext cx="10515600" cy="4310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713" y="6227249"/>
            <a:ext cx="858832" cy="36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6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marR="0" indent="0" algn="l" defTabSz="60957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733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11135" indent="-311135" algn="l" defTabSz="60957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35929"/>
        </a:buClr>
        <a:buFont typeface="Arial" panose="020B0604020202020204" pitchFamily="34" charset="0"/>
        <a:buChar char="•"/>
        <a:tabLst/>
        <a:defRPr sz="24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1pPr>
      <a:lvl2pPr marL="541840" indent="-234939" algn="l" defTabSz="60957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35929"/>
        </a:buClr>
        <a:buFont typeface="Courier New" panose="02070309020205020404" pitchFamily="49" charset="0"/>
        <a:buChar char="o"/>
        <a:tabLst/>
        <a:defRPr sz="18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2pPr>
      <a:lvl3pPr marL="766196" indent="-224356" algn="l" defTabSz="6095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35929"/>
        </a:buClr>
        <a:buFont typeface="Wingdings" pitchFamily="2" charset="2"/>
        <a:buChar char="§"/>
        <a:tabLst/>
        <a:defRPr sz="16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3pPr>
      <a:lvl4pPr marL="999018" indent="-232822" algn="l" defTabSz="6095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35929"/>
        </a:buClr>
        <a:buFont typeface="Arial"/>
        <a:buChar char="–"/>
        <a:tabLst/>
        <a:defRPr sz="14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4pPr>
      <a:lvl5pPr marL="1225489" indent="-234939" algn="l" defTabSz="60957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tabLst/>
        <a:defRPr sz="14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pos="5472">
          <p15:clr>
            <a:srgbClr val="F26B43"/>
          </p15:clr>
        </p15:guide>
        <p15:guide id="5" orient="horz" pos="2820">
          <p15:clr>
            <a:srgbClr val="F26B43"/>
          </p15:clr>
        </p15:guide>
        <p15:guide id="6" orient="horz" pos="780">
          <p15:clr>
            <a:srgbClr val="F26B43"/>
          </p15:clr>
        </p15:guide>
        <p15:guide id="7" pos="4176">
          <p15:clr>
            <a:srgbClr val="F26B43"/>
          </p15:clr>
        </p15:guide>
        <p15:guide id="8" pos="158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Placeholder 14">
            <a:extLst>
              <a:ext uri="{FF2B5EF4-FFF2-40B4-BE49-F238E27FC236}">
                <a16:creationId xmlns:a16="http://schemas.microsoft.com/office/drawing/2014/main" id="{DD2FDD1B-61D5-C84E-9013-2F74BA6FF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BB96B3E7-BF76-D447-A48D-07898C3D7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58297"/>
            <a:ext cx="10515600" cy="4349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F80965F1-6FE7-F54C-8055-5286955BD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 smtClean="0">
                <a:cs typeface="Arial"/>
              </a:rPr>
              <a:t>Title Name or Department Name</a:t>
            </a:r>
            <a:endParaRPr lang="en-US" dirty="0">
              <a:cs typeface="Arial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F5AE40-A680-FD4D-9AE8-82DB5C69E1E6}"/>
              </a:ext>
            </a:extLst>
          </p:cNvPr>
          <p:cNvCxnSpPr/>
          <p:nvPr/>
        </p:nvCxnSpPr>
        <p:spPr>
          <a:xfrm>
            <a:off x="884663" y="6335642"/>
            <a:ext cx="0" cy="163551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9601" y="6295496"/>
            <a:ext cx="329184" cy="243840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pPr algn="l"/>
            <a:fld id="{6A80920A-E64B-3542-A76A-8E6A3F6E04A6}" type="slidenum">
              <a:rPr lang="en-US" sz="1200" smtClean="0">
                <a:solidFill>
                  <a:schemeClr val="accent3"/>
                </a:solidFill>
                <a:latin typeface="Arial"/>
                <a:cs typeface="Arial"/>
              </a:rPr>
              <a:pPr algn="l"/>
              <a:t>‹#›</a:t>
            </a:fld>
            <a:r>
              <a:rPr lang="en-US" sz="1200" dirty="0">
                <a:solidFill>
                  <a:schemeClr val="accent2"/>
                </a:solidFill>
                <a:latin typeface="Arial"/>
                <a:cs typeface="Arial"/>
              </a:rPr>
              <a:t> 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+mn-lt"/>
                <a:cs typeface="Arial"/>
              </a:rPr>
              <a:t> 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713" y="6227249"/>
            <a:ext cx="858832" cy="36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3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marR="0" indent="0" algn="l" defTabSz="60957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733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11135" indent="-311135" algn="l" defTabSz="60957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35929"/>
        </a:buClr>
        <a:buFont typeface="Arial" panose="020B0604020202020204" pitchFamily="34" charset="0"/>
        <a:buChar char="•"/>
        <a:tabLst/>
        <a:defRPr sz="2400" b="0" kern="1200">
          <a:solidFill>
            <a:schemeClr val="accent3"/>
          </a:solidFill>
          <a:latin typeface="+mn-lt"/>
          <a:ea typeface="+mn-ea"/>
          <a:cs typeface="Arial"/>
        </a:defRPr>
      </a:lvl1pPr>
      <a:lvl2pPr marL="541840" indent="-234939" algn="l" defTabSz="60957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35929"/>
        </a:buClr>
        <a:buFont typeface="Courier New" panose="02070309020205020404" pitchFamily="49" charset="0"/>
        <a:buChar char="o"/>
        <a:tabLst/>
        <a:defRPr sz="18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66196" indent="-224356" algn="l" defTabSz="6095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35929"/>
        </a:buClr>
        <a:buFont typeface="Wingdings" pitchFamily="2" charset="2"/>
        <a:buChar char="§"/>
        <a:tabLst/>
        <a:defRPr sz="16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99018" indent="-232822" algn="l" defTabSz="6095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35929"/>
        </a:buClr>
        <a:buFont typeface="Arial"/>
        <a:buChar char="–"/>
        <a:tabLst/>
        <a:defRPr sz="14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27605" indent="-226473" algn="l" defTabSz="60957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tabLst/>
        <a:defRPr sz="14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pos="5472">
          <p15:clr>
            <a:srgbClr val="F26B43"/>
          </p15:clr>
        </p15:guide>
        <p15:guide id="5" orient="horz" pos="2820">
          <p15:clr>
            <a:srgbClr val="F26B43"/>
          </p15:clr>
        </p15:guide>
        <p15:guide id="6" orient="horz" pos="780">
          <p15:clr>
            <a:srgbClr val="F26B43"/>
          </p15:clr>
        </p15:guide>
        <p15:guide id="7" pos="4176">
          <p15:clr>
            <a:srgbClr val="F26B43"/>
          </p15:clr>
        </p15:guide>
        <p15:guide id="8" pos="158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Placeholder 14">
            <a:extLst>
              <a:ext uri="{FF2B5EF4-FFF2-40B4-BE49-F238E27FC236}">
                <a16:creationId xmlns:a16="http://schemas.microsoft.com/office/drawing/2014/main" id="{DD2FDD1B-61D5-C84E-9013-2F74BA6FF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BB96B3E7-BF76-D447-A48D-07898C3D7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58297"/>
            <a:ext cx="10515600" cy="4349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F80965F1-6FE7-F54C-8055-5286955BD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 smtClean="0">
                <a:cs typeface="Arial"/>
              </a:rPr>
              <a:t>Title Name or Department Name</a:t>
            </a:r>
            <a:endParaRPr lang="en-US" dirty="0">
              <a:cs typeface="Arial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F5AE40-A680-FD4D-9AE8-82DB5C69E1E6}"/>
              </a:ext>
            </a:extLst>
          </p:cNvPr>
          <p:cNvCxnSpPr/>
          <p:nvPr/>
        </p:nvCxnSpPr>
        <p:spPr>
          <a:xfrm>
            <a:off x="884663" y="6335642"/>
            <a:ext cx="0" cy="163551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9601" y="6295496"/>
            <a:ext cx="329184" cy="243840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pPr algn="l"/>
            <a:fld id="{6A80920A-E64B-3542-A76A-8E6A3F6E04A6}" type="slidenum">
              <a:rPr lang="en-US" sz="1200" smtClean="0">
                <a:solidFill>
                  <a:schemeClr val="accent3"/>
                </a:solidFill>
                <a:latin typeface="Arial"/>
                <a:cs typeface="Arial"/>
              </a:rPr>
              <a:pPr algn="l"/>
              <a:t>‹#›</a:t>
            </a:fld>
            <a:r>
              <a:rPr lang="en-US" sz="1200" dirty="0">
                <a:solidFill>
                  <a:schemeClr val="accent2"/>
                </a:solidFill>
                <a:latin typeface="Arial"/>
                <a:cs typeface="Arial"/>
              </a:rPr>
              <a:t> 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+mn-lt"/>
                <a:cs typeface="Arial"/>
              </a:rPr>
              <a:t> 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713" y="6227249"/>
            <a:ext cx="858832" cy="36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4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marR="0" indent="0" algn="l" defTabSz="60957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733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11135" indent="-311135" algn="l" defTabSz="60957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35929"/>
        </a:buClr>
        <a:buFont typeface="Arial" panose="020B0604020202020204" pitchFamily="34" charset="0"/>
        <a:buChar char="•"/>
        <a:tabLst/>
        <a:defRPr sz="2400" b="0" kern="1200">
          <a:solidFill>
            <a:schemeClr val="accent3"/>
          </a:solidFill>
          <a:latin typeface="+mn-lt"/>
          <a:ea typeface="+mn-ea"/>
          <a:cs typeface="Arial"/>
        </a:defRPr>
      </a:lvl1pPr>
      <a:lvl2pPr marL="541840" indent="-234939" algn="l" defTabSz="60957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35929"/>
        </a:buClr>
        <a:buFont typeface="Courier New" panose="02070309020205020404" pitchFamily="49" charset="0"/>
        <a:buChar char="o"/>
        <a:tabLst/>
        <a:defRPr sz="18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66196" indent="-224356" algn="l" defTabSz="6095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35929"/>
        </a:buClr>
        <a:buFont typeface="Wingdings" pitchFamily="2" charset="2"/>
        <a:buChar char="§"/>
        <a:tabLst/>
        <a:defRPr sz="16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99018" indent="-232822" algn="l" defTabSz="6095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35929"/>
        </a:buClr>
        <a:buFont typeface="Arial"/>
        <a:buChar char="–"/>
        <a:tabLst/>
        <a:defRPr sz="14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27605" indent="-226473" algn="l" defTabSz="60957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tabLst/>
        <a:defRPr sz="14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pos="5472">
          <p15:clr>
            <a:srgbClr val="F26B43"/>
          </p15:clr>
        </p15:guide>
        <p15:guide id="5" orient="horz" pos="2820">
          <p15:clr>
            <a:srgbClr val="F26B43"/>
          </p15:clr>
        </p15:guide>
        <p15:guide id="6" orient="horz" pos="780">
          <p15:clr>
            <a:srgbClr val="F26B43"/>
          </p15:clr>
        </p15:guide>
        <p15:guide id="7" pos="4176">
          <p15:clr>
            <a:srgbClr val="F26B43"/>
          </p15:clr>
        </p15:guide>
        <p15:guide id="8" pos="158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09601" y="6295496"/>
            <a:ext cx="329184" cy="243840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pPr algn="l"/>
            <a:fld id="{6A80920A-E64B-3542-A76A-8E6A3F6E04A6}" type="slidenum">
              <a:rPr lang="en-US" sz="1200" smtClean="0">
                <a:solidFill>
                  <a:schemeClr val="accent3"/>
                </a:solidFill>
                <a:latin typeface="Arial"/>
                <a:cs typeface="Arial"/>
              </a:rPr>
              <a:pPr algn="l"/>
              <a:t>‹#›</a:t>
            </a:fld>
            <a:r>
              <a:rPr lang="en-US" sz="1200" dirty="0">
                <a:solidFill>
                  <a:schemeClr val="accent2"/>
                </a:solidFill>
                <a:latin typeface="Arial"/>
                <a:cs typeface="Arial"/>
              </a:rPr>
              <a:t> 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+mn-lt"/>
                <a:cs typeface="Arial"/>
              </a:rPr>
              <a:t> 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Title Placeholder 14"/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/>
              <a:t>Title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5E869E-C5D6-DA4D-8C79-657818C673A7}"/>
              </a:ext>
            </a:extLst>
          </p:cNvPr>
          <p:cNvCxnSpPr/>
          <p:nvPr/>
        </p:nvCxnSpPr>
        <p:spPr>
          <a:xfrm>
            <a:off x="884663" y="6335642"/>
            <a:ext cx="0" cy="163551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4BC5F2B7-DA94-0A42-990C-5A7C0D1D4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58297"/>
            <a:ext cx="10515600" cy="4310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713" y="6227249"/>
            <a:ext cx="858832" cy="36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9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6" r:id="rId6"/>
    <p:sldLayoutId id="2147483817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marR="0" indent="0" algn="l" defTabSz="60957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733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11135" indent="-311135" algn="l" defTabSz="60957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35929"/>
        </a:buClr>
        <a:buFont typeface="Arial" panose="020B0604020202020204" pitchFamily="34" charset="0"/>
        <a:buChar char="•"/>
        <a:tabLst/>
        <a:defRPr sz="24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1pPr>
      <a:lvl2pPr marL="541840" indent="-234939" algn="l" defTabSz="60957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35929"/>
        </a:buClr>
        <a:buFont typeface="Courier New" panose="02070309020205020404" pitchFamily="49" charset="0"/>
        <a:buChar char="o"/>
        <a:tabLst/>
        <a:defRPr sz="18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2pPr>
      <a:lvl3pPr marL="766196" indent="-224356" algn="l" defTabSz="6095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35929"/>
        </a:buClr>
        <a:buFont typeface="Wingdings" pitchFamily="2" charset="2"/>
        <a:buChar char="§"/>
        <a:tabLst/>
        <a:defRPr sz="16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3pPr>
      <a:lvl4pPr marL="999018" indent="-232822" algn="l" defTabSz="6095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35929"/>
        </a:buClr>
        <a:buFont typeface="Arial"/>
        <a:buChar char="–"/>
        <a:tabLst/>
        <a:defRPr sz="14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4pPr>
      <a:lvl5pPr marL="1225489" indent="-234939" algn="l" defTabSz="60957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tabLst/>
        <a:defRPr sz="14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pos="5472">
          <p15:clr>
            <a:srgbClr val="F26B43"/>
          </p15:clr>
        </p15:guide>
        <p15:guide id="5" orient="horz" pos="2820">
          <p15:clr>
            <a:srgbClr val="F26B43"/>
          </p15:clr>
        </p15:guide>
        <p15:guide id="6" orient="horz" pos="780">
          <p15:clr>
            <a:srgbClr val="F26B43"/>
          </p15:clr>
        </p15:guide>
        <p15:guide id="7" pos="4176">
          <p15:clr>
            <a:srgbClr val="F26B43"/>
          </p15:clr>
        </p15:guide>
        <p15:guide id="8" pos="15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962493"/>
              </p:ext>
            </p:extLst>
          </p:nvPr>
        </p:nvGraphicFramePr>
        <p:xfrm>
          <a:off x="4572000" y="1452563"/>
          <a:ext cx="6629400" cy="4162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Suicide Prevention Policy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cs typeface="Arial"/>
              </a:rPr>
              <a:t>Change </a:t>
            </a:r>
            <a:r>
              <a:rPr lang="en-US" dirty="0">
                <a:cs typeface="Arial"/>
              </a:rPr>
              <a:t>Week</a:t>
            </a:r>
          </a:p>
        </p:txBody>
      </p:sp>
    </p:spTree>
    <p:extLst>
      <p:ext uri="{BB962C8B-B14F-4D97-AF65-F5344CB8AC3E}">
        <p14:creationId xmlns:p14="http://schemas.microsoft.com/office/powerpoint/2010/main" val="147076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Change and Why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cs typeface="Arial"/>
              </a:rPr>
              <a:t>Change </a:t>
            </a:r>
            <a:r>
              <a:rPr lang="en-US" dirty="0">
                <a:cs typeface="Arial"/>
              </a:rPr>
              <a:t>Week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July 1, 2019, a new version of the National Patient Safety Goal 15, related to suicide prevention will go-live.  The changes focus on suicide risk assessments and related safety interventions. </a:t>
            </a:r>
          </a:p>
          <a:p>
            <a:r>
              <a:rPr lang="en-US" dirty="0" smtClean="0"/>
              <a:t>Continental Division has created a standardized Division-wide policy that addresses these changes.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12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Old Way								  New Way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cs typeface="Arial"/>
              </a:rPr>
              <a:t>Change </a:t>
            </a:r>
            <a:r>
              <a:rPr lang="en-US" dirty="0">
                <a:cs typeface="Arial"/>
              </a:rPr>
              <a:t>Week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7924" y="1779373"/>
            <a:ext cx="3146854" cy="286676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Your old facility –specific suicide policy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99941" y="1788003"/>
            <a:ext cx="4347030" cy="286676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Division-wide suicide prevention policy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Standardizes Risk Levels of observation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Standardizes interventions required based on patient risk level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en-US" sz="1600" dirty="0" smtClean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equired suicide documentation tools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 Risk Environment Checklist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Patient Observation Checklist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Standard RN and Patient Safety Attendant documentation guidelines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Standardized patient discharge education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accent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68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Continental Division Suicide Prevention Policy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Change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Week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86435" y="6138005"/>
            <a:ext cx="5104511" cy="5588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200035" y="7199870"/>
            <a:ext cx="54864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0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to Contact for Questions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11" y="1268357"/>
            <a:ext cx="4602692" cy="383607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Your Manager/Director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Facility Patient Safety Officer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Facility Quality Leaders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Please note:  Additional training may be assigned in </a:t>
            </a:r>
            <a:r>
              <a:rPr lang="en-US" dirty="0" err="1"/>
              <a:t>HealthStream</a:t>
            </a:r>
            <a:r>
              <a:rPr lang="en-US" dirty="0"/>
              <a:t> based on your role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cs typeface="Arial"/>
              </a:rPr>
              <a:t>Change </a:t>
            </a:r>
            <a:r>
              <a:rPr lang="en-US" dirty="0">
                <a:cs typeface="Arial"/>
              </a:rPr>
              <a:t>Week</a:t>
            </a:r>
          </a:p>
        </p:txBody>
      </p:sp>
    </p:spTree>
    <p:extLst>
      <p:ext uri="{BB962C8B-B14F-4D97-AF65-F5344CB8AC3E}">
        <p14:creationId xmlns:p14="http://schemas.microsoft.com/office/powerpoint/2010/main" val="37517835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235147&quot;&gt;&lt;object type=&quot;3&quot; unique_id=&quot;239578&quot;&gt;&lt;property id=&quot;20148&quot; value=&quot;5&quot;/&gt;&lt;property id=&quot;20300&quot; value=&quot;Slide 1 - &amp;quot;Suicide Prevention Policy&amp;quot;&quot;/&gt;&lt;property id=&quot;20307&quot; value=&quot;311&quot;/&gt;&lt;/object&gt;&lt;object type=&quot;3&quot; unique_id=&quot;239579&quot;&gt;&lt;property id=&quot;20148&quot; value=&quot;5&quot;/&gt;&lt;property id=&quot;20300&quot; value=&quot;Slide 2 - &amp;quot;Summary of Change and Why&amp;quot;&quot;/&gt;&lt;property id=&quot;20307&quot; value=&quot;312&quot;/&gt;&lt;/object&gt;&lt;object type=&quot;3&quot; unique_id=&quot;239580&quot;&gt;&lt;property id=&quot;20148&quot; value=&quot;5&quot;/&gt;&lt;property id=&quot;20300&quot; value=&quot;Slide 3 - &amp;quot;    Old Way&amp;amp;#x09;&amp;amp;#x09;&amp;amp;#x09;&amp;amp;#x09;&amp;amp;#x09;&amp;amp;#x09;&amp;amp;#x09;&amp;amp;#x09;  New Way&amp;quot;&quot;/&gt;&lt;property id=&quot;20307&quot; value=&quot;313&quot;/&gt;&lt;/object&gt;&lt;object type=&quot;3&quot; unique_id=&quot;240925&quot;&gt;&lt;property id=&quot;20148&quot; value=&quot;5&quot;/&gt;&lt;property id=&quot;20300&quot; value=&quot;Slide 4 - &amp;quot;References&amp;quot;&quot;/&gt;&lt;property id=&quot;20307&quot; value=&quot;323&quot;/&gt;&lt;/object&gt;&lt;object type=&quot;3&quot; unique_id=&quot;240959&quot;&gt;&lt;property id=&quot;20148&quot; value=&quot;5&quot;/&gt;&lt;property id=&quot;20300&quot; value=&quot;Slide 5 - &amp;quot;Who to Contact for Questions&amp;quot;&quot;/&gt;&lt;property id=&quot;20307&quot; value=&quot;324&quot;/&gt;&lt;/object&gt;&lt;/object&gt;&lt;object type=&quot;8&quot; unique_id=&quot;23515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over Slides">
  <a:themeElements>
    <a:clrScheme name="HCA Healthcare Theme">
      <a:dk1>
        <a:srgbClr val="03173E"/>
      </a:dk1>
      <a:lt1>
        <a:srgbClr val="FFFFFF"/>
      </a:lt1>
      <a:dk2>
        <a:srgbClr val="03173E"/>
      </a:dk2>
      <a:lt2>
        <a:srgbClr val="D9D9D6"/>
      </a:lt2>
      <a:accent1>
        <a:srgbClr val="03173E"/>
      </a:accent1>
      <a:accent2>
        <a:srgbClr val="E05929"/>
      </a:accent2>
      <a:accent3>
        <a:srgbClr val="58595B"/>
      </a:accent3>
      <a:accent4>
        <a:srgbClr val="BBBCBC"/>
      </a:accent4>
      <a:accent5>
        <a:srgbClr val="0085CA"/>
      </a:accent5>
      <a:accent6>
        <a:srgbClr val="CE2130"/>
      </a:accent6>
      <a:hlink>
        <a:srgbClr val="00558C"/>
      </a:hlink>
      <a:folHlink>
        <a:srgbClr val="00558C"/>
      </a:folHlink>
    </a:clrScheme>
    <a:fontScheme name="HCA Healthcare Theme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Autofit/>
      </a:bodyPr>
      <a:lstStyle>
        <a:defPPr marL="0" indent="0" algn="l">
          <a:spcBef>
            <a:spcPts val="0"/>
          </a:spcBef>
          <a:buFont typeface="Arial"/>
          <a:buNone/>
          <a:defRPr sz="2400" b="1" dirty="0" smtClean="0">
            <a:solidFill>
              <a:srgbClr val="00164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CA Healthcare Theme" id="{FDD82C39-F45F-41D3-A6DF-5DD711C2460A}" vid="{7EE04C3A-D4AC-4A84-A49E-2384C75E9FF8}"/>
    </a:ext>
  </a:extLst>
</a:theme>
</file>

<file path=ppt/theme/theme2.xml><?xml version="1.0" encoding="utf-8"?>
<a:theme xmlns:a="http://schemas.openxmlformats.org/drawingml/2006/main" name="Breaker Slides">
  <a:themeElements>
    <a:clrScheme name="HCA Healthcare Theme">
      <a:dk1>
        <a:srgbClr val="03173E"/>
      </a:dk1>
      <a:lt1>
        <a:srgbClr val="FFFFFF"/>
      </a:lt1>
      <a:dk2>
        <a:srgbClr val="03173E"/>
      </a:dk2>
      <a:lt2>
        <a:srgbClr val="D9D9D6"/>
      </a:lt2>
      <a:accent1>
        <a:srgbClr val="03173E"/>
      </a:accent1>
      <a:accent2>
        <a:srgbClr val="E05929"/>
      </a:accent2>
      <a:accent3>
        <a:srgbClr val="58595B"/>
      </a:accent3>
      <a:accent4>
        <a:srgbClr val="BBBCBC"/>
      </a:accent4>
      <a:accent5>
        <a:srgbClr val="0085CA"/>
      </a:accent5>
      <a:accent6>
        <a:srgbClr val="CE2130"/>
      </a:accent6>
      <a:hlink>
        <a:srgbClr val="00558C"/>
      </a:hlink>
      <a:folHlink>
        <a:srgbClr val="00558C"/>
      </a:folHlink>
    </a:clrScheme>
    <a:fontScheme name="HCA Healthcare Theme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Autofit/>
      </a:bodyPr>
      <a:lstStyle>
        <a:defPPr marL="0" indent="0" algn="l">
          <a:spcBef>
            <a:spcPts val="0"/>
          </a:spcBef>
          <a:buFont typeface="Arial"/>
          <a:buNone/>
          <a:defRPr sz="2400" b="1" dirty="0" smtClean="0">
            <a:solidFill>
              <a:srgbClr val="00164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Content Slide">
  <a:themeElements>
    <a:clrScheme name="HCA Healthcare Theme">
      <a:dk1>
        <a:srgbClr val="03173E"/>
      </a:dk1>
      <a:lt1>
        <a:srgbClr val="FFFFFF"/>
      </a:lt1>
      <a:dk2>
        <a:srgbClr val="03173E"/>
      </a:dk2>
      <a:lt2>
        <a:srgbClr val="D9D9D6"/>
      </a:lt2>
      <a:accent1>
        <a:srgbClr val="03173E"/>
      </a:accent1>
      <a:accent2>
        <a:srgbClr val="E05929"/>
      </a:accent2>
      <a:accent3>
        <a:srgbClr val="58595B"/>
      </a:accent3>
      <a:accent4>
        <a:srgbClr val="BBBCBC"/>
      </a:accent4>
      <a:accent5>
        <a:srgbClr val="0085CA"/>
      </a:accent5>
      <a:accent6>
        <a:srgbClr val="CE2130"/>
      </a:accent6>
      <a:hlink>
        <a:srgbClr val="00558C"/>
      </a:hlink>
      <a:folHlink>
        <a:srgbClr val="00558C"/>
      </a:folHlink>
    </a:clrScheme>
    <a:fontScheme name="HCA Healthcare Theme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Autofit/>
      </a:bodyPr>
      <a:lstStyle>
        <a:defPPr marL="0" indent="0" algn="l">
          <a:spcBef>
            <a:spcPts val="0"/>
          </a:spcBef>
          <a:buFont typeface="Arial"/>
          <a:buNone/>
          <a:defRPr sz="2400" b="1" dirty="0" smtClean="0">
            <a:solidFill>
              <a:srgbClr val="00164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Content Slide">
  <a:themeElements>
    <a:clrScheme name="HCA Healthcare Theme">
      <a:dk1>
        <a:srgbClr val="03173E"/>
      </a:dk1>
      <a:lt1>
        <a:srgbClr val="FFFFFF"/>
      </a:lt1>
      <a:dk2>
        <a:srgbClr val="03173E"/>
      </a:dk2>
      <a:lt2>
        <a:srgbClr val="D9D9D6"/>
      </a:lt2>
      <a:accent1>
        <a:srgbClr val="03173E"/>
      </a:accent1>
      <a:accent2>
        <a:srgbClr val="E05929"/>
      </a:accent2>
      <a:accent3>
        <a:srgbClr val="58595B"/>
      </a:accent3>
      <a:accent4>
        <a:srgbClr val="BBBCBC"/>
      </a:accent4>
      <a:accent5>
        <a:srgbClr val="0085CA"/>
      </a:accent5>
      <a:accent6>
        <a:srgbClr val="CE2130"/>
      </a:accent6>
      <a:hlink>
        <a:srgbClr val="00558C"/>
      </a:hlink>
      <a:folHlink>
        <a:srgbClr val="00558C"/>
      </a:folHlink>
    </a:clrScheme>
    <a:fontScheme name="HCA Healthcare Theme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Autofit/>
      </a:bodyPr>
      <a:lstStyle>
        <a:defPPr marL="0" indent="0" algn="l">
          <a:spcBef>
            <a:spcPts val="0"/>
          </a:spcBef>
          <a:buFont typeface="Arial"/>
          <a:buNone/>
          <a:defRPr sz="2400" b="1" dirty="0" smtClean="0">
            <a:solidFill>
              <a:srgbClr val="00164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Breaker Slides">
  <a:themeElements>
    <a:clrScheme name="HCA Healthcare Theme">
      <a:dk1>
        <a:srgbClr val="03173E"/>
      </a:dk1>
      <a:lt1>
        <a:srgbClr val="FFFFFF"/>
      </a:lt1>
      <a:dk2>
        <a:srgbClr val="03173E"/>
      </a:dk2>
      <a:lt2>
        <a:srgbClr val="D9D9D6"/>
      </a:lt2>
      <a:accent1>
        <a:srgbClr val="03173E"/>
      </a:accent1>
      <a:accent2>
        <a:srgbClr val="E05929"/>
      </a:accent2>
      <a:accent3>
        <a:srgbClr val="58595B"/>
      </a:accent3>
      <a:accent4>
        <a:srgbClr val="BBBCBC"/>
      </a:accent4>
      <a:accent5>
        <a:srgbClr val="0085CA"/>
      </a:accent5>
      <a:accent6>
        <a:srgbClr val="CE2130"/>
      </a:accent6>
      <a:hlink>
        <a:srgbClr val="00558C"/>
      </a:hlink>
      <a:folHlink>
        <a:srgbClr val="00558C"/>
      </a:folHlink>
    </a:clrScheme>
    <a:fontScheme name="HCA Healthcare Theme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Autofit/>
      </a:bodyPr>
      <a:lstStyle>
        <a:defPPr marL="0" indent="0" algn="l">
          <a:spcBef>
            <a:spcPts val="0"/>
          </a:spcBef>
          <a:buFont typeface="Arial"/>
          <a:buNone/>
          <a:defRPr sz="2400" b="1" dirty="0" smtClean="0">
            <a:solidFill>
              <a:srgbClr val="00164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HCA Healthcare Theme</Template>
  <TotalTime>2295</TotalTime>
  <Words>165</Words>
  <Application>Microsoft Office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Arial</vt:lpstr>
      <vt:lpstr>Arial Bold</vt:lpstr>
      <vt:lpstr>Arial Regular</vt:lpstr>
      <vt:lpstr>Calibri Light</vt:lpstr>
      <vt:lpstr>Courier New</vt:lpstr>
      <vt:lpstr>Georgia</vt:lpstr>
      <vt:lpstr>Gotham Thin</vt:lpstr>
      <vt:lpstr>Wingdings</vt:lpstr>
      <vt:lpstr>ヒラギノ角ゴ Pro W3</vt:lpstr>
      <vt:lpstr>Cover Slides</vt:lpstr>
      <vt:lpstr>Breaker Slides</vt:lpstr>
      <vt:lpstr>Content Slide</vt:lpstr>
      <vt:lpstr>1_Content Slide</vt:lpstr>
      <vt:lpstr>1_Breaker Slides</vt:lpstr>
      <vt:lpstr>Suicide Prevention Policy</vt:lpstr>
      <vt:lpstr>Summary of Change and Why</vt:lpstr>
      <vt:lpstr>    Old Way          New Way</vt:lpstr>
      <vt:lpstr>References</vt:lpstr>
      <vt:lpstr>Who to Contact for Questions</vt:lpstr>
    </vt:vector>
  </TitlesOfParts>
  <Company>HCA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Started</dc:title>
  <dc:creator>Hale Kris</dc:creator>
  <cp:lastModifiedBy>Anderson Jamie - Sunrise</cp:lastModifiedBy>
  <cp:revision>61</cp:revision>
  <dcterms:created xsi:type="dcterms:W3CDTF">2019-02-22T22:24:40Z</dcterms:created>
  <dcterms:modified xsi:type="dcterms:W3CDTF">2019-06-25T16:11:42Z</dcterms:modified>
</cp:coreProperties>
</file>