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4"/>
    <p:sldMasterId id="2147483693" r:id="rId5"/>
    <p:sldMasterId id="2147483770" r:id="rId6"/>
  </p:sldMasterIdLst>
  <p:notesMasterIdLst>
    <p:notesMasterId r:id="rId9"/>
  </p:notesMasterIdLst>
  <p:handoutMasterIdLst>
    <p:handoutMasterId r:id="rId10"/>
  </p:handoutMasterIdLst>
  <p:sldIdLst>
    <p:sldId id="256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CA"/>
    <a:srgbClr val="898B8E"/>
    <a:srgbClr val="00558C"/>
    <a:srgbClr val="63B1BA"/>
    <a:srgbClr val="599662"/>
    <a:srgbClr val="CE2130"/>
    <a:srgbClr val="ED8B00"/>
    <a:srgbClr val="FFC845"/>
    <a:srgbClr val="E05929"/>
    <a:srgbClr val="E15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38" autoAdjust="0"/>
    <p:restoredTop sz="94918" autoAdjust="0"/>
  </p:normalViewPr>
  <p:slideViewPr>
    <p:cSldViewPr snapToGrid="0" snapToObjects="1">
      <p:cViewPr varScale="1">
        <p:scale>
          <a:sx n="109" d="100"/>
          <a:sy n="109" d="100"/>
        </p:scale>
        <p:origin x="1344" y="108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2346" y="-5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4B7E05-6782-EC4E-A712-8CEAFDBB9E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93963" y="22167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AEA8CA-7196-BE41-A193-9F6BC91CC0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657599" y="22167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09122-AC71-6A4E-814F-75F9CE628933}" type="datetimeFigureOut">
              <a:rPr lang="en-US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7/2/2021</a:t>
            </a:fld>
            <a:endParaRPr lang="en-US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08EFB838-8846-6E49-AF7A-E935111EBD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93963" y="8468087"/>
            <a:ext cx="313112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619D339-B11E-6A44-B6E9-CEA138A36F60}" type="slidenum">
              <a:rPr lang="en-US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r>
              <a:rPr lang="en-US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2018. CONFIDENTIAL. Not for external distribution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166612-9AD5-6D4F-AE45-00959675192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8073" y="8467797"/>
            <a:ext cx="921326" cy="46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686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93963" y="191004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57599" y="191004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A34784-F29D-7543-9316-2151C459BAB5}" type="datetimeFigureOut">
              <a:rPr lang="en-US" smtClean="0"/>
              <a:pPr/>
              <a:t>7/2/2021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4614A08-8546-8940-8BE5-AB6431E01E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93963" y="8468087"/>
            <a:ext cx="313112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E619D339-B11E-6A44-B6E9-CEA138A36F60}" type="slidenum">
              <a:rPr lang="en-US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r>
              <a:rPr lang="en-US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2018. CONFIDENTIAL. Not for external distribution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D17450B-D70B-9540-8DF3-53026E18A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073" y="8467797"/>
            <a:ext cx="921326" cy="46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414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indent="0" algn="l" defTabSz="914400" rtl="0" eaLnBrk="1" latinLnBrk="0" hangingPunct="1">
      <a:buFont typeface="Arial" panose="020B0604020202020204" pitchFamily="34" charset="0"/>
      <a:buNone/>
      <a:defRPr sz="1600" b="0" i="0" kern="1200">
        <a:solidFill>
          <a:schemeClr val="accent3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indent="0" algn="l" defTabSz="914400" rtl="0" eaLnBrk="1" latinLnBrk="0" hangingPunct="1">
      <a:buFont typeface="Arial" panose="020B0604020202020204" pitchFamily="34" charset="0"/>
      <a:buNone/>
      <a:defRPr sz="1400" b="0" i="0" kern="1200">
        <a:solidFill>
          <a:schemeClr val="accent3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indent="0" algn="l" defTabSz="914400" rtl="0" eaLnBrk="1" latinLnBrk="0" hangingPunct="1">
      <a:buFont typeface="Arial" panose="020B0604020202020204" pitchFamily="34" charset="0"/>
      <a:buNone/>
      <a:defRPr sz="1200" b="0" i="0" kern="1200">
        <a:solidFill>
          <a:schemeClr val="accent3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indent="0" algn="l" defTabSz="914400" rtl="0" eaLnBrk="1" latinLnBrk="0" hangingPunct="1">
      <a:buFont typeface="Arial" panose="020B0604020202020204" pitchFamily="34" charset="0"/>
      <a:buNone/>
      <a:defRPr sz="1050" b="0" i="0" kern="1200">
        <a:solidFill>
          <a:schemeClr val="accent3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indent="0" algn="l" defTabSz="914400" rtl="0" eaLnBrk="1" latinLnBrk="0" hangingPunct="1">
      <a:buFont typeface="Arial" panose="020B0604020202020204" pitchFamily="34" charset="0"/>
      <a:buNone/>
      <a:defRPr sz="1050" b="0" i="0" kern="1200">
        <a:solidFill>
          <a:schemeClr val="accent3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54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524D40D-FB95-9C45-9A43-9331A6B7271B}"/>
              </a:ext>
            </a:extLst>
          </p:cNvPr>
          <p:cNvSpPr/>
          <p:nvPr userDrawn="1"/>
        </p:nvSpPr>
        <p:spPr>
          <a:xfrm>
            <a:off x="0" y="5736556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308958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43929"/>
            <a:ext cx="1406178" cy="597836"/>
          </a:xfrm>
          <a:prstGeom prst="rect">
            <a:avLst/>
          </a:prstGeom>
        </p:spPr>
      </p:pic>
      <p:sp>
        <p:nvSpPr>
          <p:cNvPr id="11" name="Subtitle 2">
            <a:extLst>
              <a:ext uri="{FF2B5EF4-FFF2-40B4-BE49-F238E27FC236}">
                <a16:creationId xmlns:a16="http://schemas.microsoft.com/office/drawing/2014/main" id="{1C95887E-0B6F-654B-878B-539B175F61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97181"/>
            <a:ext cx="4062805" cy="64458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AA6FA76-4335-1240-AA7D-0A3AB60CE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42900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0472" y="4907859"/>
            <a:ext cx="7618920" cy="512782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Enter Subtitle</a:t>
            </a:r>
          </a:p>
        </p:txBody>
      </p:sp>
    </p:spTree>
    <p:extLst>
      <p:ext uri="{BB962C8B-B14F-4D97-AF65-F5344CB8AC3E}">
        <p14:creationId xmlns:p14="http://schemas.microsoft.com/office/powerpoint/2010/main" val="191433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88E7827E-C9FC-1B40-A82F-B55E64B8A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/>
              <a:t>Enter Title or Department Name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C82D000-D465-0F4F-999D-763FC54FB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6088" y="4681561"/>
            <a:ext cx="4874682" cy="578011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 algn="l"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125D4E5-959F-194E-B786-70D92F120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8320"/>
            <a:ext cx="4863570" cy="338609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107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Gray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5969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825B2DF-E46F-D348-9838-B0F5F47A5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7">
            <a:extLst>
              <a:ext uri="{FF2B5EF4-FFF2-40B4-BE49-F238E27FC236}">
                <a16:creationId xmlns:a16="http://schemas.microsoft.com/office/drawing/2014/main" id="{63CD7C5F-0754-844D-A178-E5A0C858A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58299"/>
            <a:ext cx="7886700" cy="4070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/>
              <a:t>Enter Title or Department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43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 flipH="1">
            <a:off x="0" y="0"/>
            <a:ext cx="3019011" cy="59436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egular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47036" y="640087"/>
            <a:ext cx="2346971" cy="5211156"/>
          </a:xfrm>
          <a:prstGeom prst="rect">
            <a:avLst/>
          </a:prstGeom>
        </p:spPr>
        <p:txBody>
          <a:bodyPr anchor="t"/>
          <a:lstStyle>
            <a:lvl1pPr>
              <a:defRPr sz="2800" b="1" i="0" spc="-50" baseline="0">
                <a:solidFill>
                  <a:schemeClr val="tx1"/>
                </a:solidFill>
                <a:latin typeface="Arial Bold"/>
                <a:ea typeface="Arial Bold"/>
                <a:cs typeface="Arial Bol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EDCA6F60-9518-AE47-BC29-77491BB956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29002" y="634044"/>
            <a:ext cx="3452019" cy="509165"/>
          </a:xfrm>
          <a:prstGeom prst="rect">
            <a:avLst/>
          </a:prstGeom>
          <a:noFill/>
          <a:ln>
            <a:noFill/>
          </a:ln>
        </p:spPr>
        <p:txBody>
          <a:bodyPr wrap="square" lIns="0" anchor="b">
            <a:noAutofit/>
          </a:bodyPr>
          <a:lstStyle>
            <a:lvl1pPr marL="0" indent="0" algn="l" defTabSz="685783" rtl="0" eaLnBrk="1" latinLnBrk="0" hangingPunct="1">
              <a:buNone/>
              <a:defRPr lang="en-US" sz="1600" b="1" i="0" kern="1200" spc="0" baseline="0" dirty="0" smtClean="0">
                <a:solidFill>
                  <a:schemeClr val="tx1"/>
                </a:solidFill>
                <a:latin typeface="Arial Bold"/>
                <a:ea typeface="ヒラギノ角ゴ Pro W3" charset="0"/>
                <a:cs typeface="Arial Bold"/>
              </a:defRPr>
            </a:lvl1pPr>
          </a:lstStyle>
          <a:p>
            <a:pPr marL="0" lvl="0" defTabSz="685783" latinLnBrk="0"/>
            <a:r>
              <a:rPr lang="en-US" dirty="0"/>
              <a:t>Edit Master text styles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4A871A2-C077-3C41-93D7-C2B4E95BACF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429000" y="1452882"/>
            <a:ext cx="4972050" cy="4161856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 marL="345264" indent="-178585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5C43E503-2AA2-7144-999C-C131A901AC4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7" y="5734523"/>
            <a:ext cx="4426989" cy="209077"/>
          </a:xfrm>
          <a:prstGeom prst="rect">
            <a:avLst/>
          </a:prstGeom>
        </p:spPr>
        <p:txBody>
          <a:bodyPr lIns="0">
            <a:normAutofit/>
          </a:bodyPr>
          <a:lstStyle>
            <a:lvl1pPr marL="0" indent="0" algn="l">
              <a:buNone/>
              <a:defRPr lang="en-US" sz="700" b="0" i="0" u="none" kern="1200" spc="0" baseline="0" dirty="0" smtClean="0">
                <a:solidFill>
                  <a:schemeClr val="tx1"/>
                </a:solidFill>
                <a:latin typeface="Arial Regular"/>
                <a:ea typeface="ヒラギノ角ゴ Pro W3" charset="0"/>
                <a:cs typeface="Arial Regular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/>
              <a:t>Enter Title or Department Name</a:t>
            </a:r>
            <a:endParaRPr lang="en-US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7022532" y="634044"/>
            <a:ext cx="1378525" cy="506544"/>
          </a:xfrm>
          <a:prstGeom prst="rect">
            <a:avLst/>
          </a:prstGeom>
          <a:noFill/>
          <a:ln>
            <a:noFill/>
          </a:ln>
        </p:spPr>
        <p:txBody>
          <a:bodyPr wrap="square" rIns="0" anchor="b">
            <a:noAutofit/>
          </a:bodyPr>
          <a:lstStyle>
            <a:lvl1pPr marL="0" indent="0" algn="r">
              <a:buClr>
                <a:schemeClr val="tx1"/>
              </a:buClr>
              <a:buNone/>
              <a:tabLst/>
              <a:defRPr lang="en-US" sz="800" b="0" i="0" kern="1200" spc="0" baseline="0" dirty="0" smtClean="0">
                <a:solidFill>
                  <a:schemeClr val="tx1"/>
                </a:solidFill>
                <a:latin typeface="Arial Regular"/>
                <a:ea typeface="ヒラギノ角ゴ Pro W3" charset="0"/>
                <a:cs typeface="Arial Regular"/>
              </a:defRPr>
            </a:lvl1pPr>
          </a:lstStyle>
          <a:p>
            <a:pPr marL="0" lvl="0" algn="r" defTabSz="685783" latinLnBrk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2683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w/ Small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46088" y="1713584"/>
            <a:ext cx="6256474" cy="3821584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0"/>
              </a:spcBef>
              <a:tabLst/>
              <a:defRPr sz="1800">
                <a:solidFill>
                  <a:schemeClr val="accent3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>
                <a:solidFill>
                  <a:schemeClr val="accent3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3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1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0"/>
          </p:nvPr>
        </p:nvSpPr>
        <p:spPr>
          <a:xfrm>
            <a:off x="6951948" y="1713583"/>
            <a:ext cx="1726335" cy="38215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 b="0">
                <a:solidFill>
                  <a:schemeClr val="accent3"/>
                </a:solidFill>
              </a:defRPr>
            </a:lvl1pPr>
            <a:lvl2pPr marL="457189" indent="0">
              <a:buNone/>
              <a:defRPr sz="1000"/>
            </a:lvl2pPr>
            <a:lvl3pPr marL="914378" indent="0">
              <a:buNone/>
              <a:defRPr sz="10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168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46095" y="1713588"/>
            <a:ext cx="2516567" cy="3809393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0"/>
              </a:spcBef>
              <a:tabLst/>
              <a:defRPr sz="1600">
                <a:solidFill>
                  <a:schemeClr val="accent3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E22D488-BAA3-B846-866B-5889189F2B5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3308168" y="1713588"/>
            <a:ext cx="2516567" cy="3809393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0"/>
              </a:spcBef>
              <a:tabLst/>
              <a:defRPr sz="1600">
                <a:solidFill>
                  <a:schemeClr val="accent3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12096EE-FD27-024F-92C7-F21530130DA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0240" y="1713588"/>
            <a:ext cx="2516567" cy="3809393"/>
          </a:xfrm>
          <a:prstGeom prst="rect">
            <a:avLst/>
          </a:prstGeom>
        </p:spPr>
        <p:txBody>
          <a:bodyPr>
            <a:noAutofit/>
          </a:bodyPr>
          <a:lstStyle>
            <a:lvl1pPr marL="171446" indent="-171446">
              <a:lnSpc>
                <a:spcPct val="100000"/>
              </a:lnSpc>
              <a:spcBef>
                <a:spcPts val="0"/>
              </a:spcBef>
              <a:tabLst/>
              <a:defRPr sz="1600">
                <a:solidFill>
                  <a:schemeClr val="accent3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0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126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/ Photo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29" y="3217302"/>
            <a:ext cx="2394858" cy="7159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200">
                <a:latin typeface="Georgia" panose="02040502050405020303" pitchFamily="18" charset="0"/>
              </a:defRPr>
            </a:lvl1pPr>
            <a:lvl2pPr marL="0" indent="0">
              <a:buSzPct val="100000"/>
              <a:buFontTx/>
              <a:buNone/>
              <a:defRPr sz="2200"/>
            </a:lvl2pPr>
            <a:lvl3pPr marL="514337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3pPr>
            <a:lvl4pPr marL="685783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4pPr>
            <a:lvl5pPr marL="857228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37029" y="4047573"/>
            <a:ext cx="2394858" cy="19812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lnSpc>
                <a:spcPct val="114000"/>
              </a:lnSpc>
              <a:buFont typeface="Arial" panose="020B0604020202020204" pitchFamily="34" charset="0"/>
              <a:buChar char="•"/>
              <a:defRPr sz="1100" b="0" i="0">
                <a:latin typeface="+mn-lt"/>
                <a:cs typeface="Arial Regular"/>
              </a:defRPr>
            </a:lvl1pPr>
            <a:lvl2pPr marL="0" indent="0">
              <a:buSzPct val="100000"/>
              <a:buFontTx/>
              <a:buNone/>
              <a:defRPr sz="2000">
                <a:latin typeface="Gotham Thin" pitchFamily="50" charset="0"/>
                <a:cs typeface="Gotham Thin" pitchFamily="50" charset="0"/>
              </a:defRPr>
            </a:lvl2pPr>
            <a:lvl3pPr marL="514337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3pPr>
            <a:lvl4pPr marL="685783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4pPr>
            <a:lvl5pPr marL="857228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3425371" y="3217302"/>
            <a:ext cx="2264230" cy="7159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200">
                <a:latin typeface="Georgia" panose="02040502050405020303" pitchFamily="18" charset="0"/>
              </a:defRPr>
            </a:lvl1pPr>
            <a:lvl2pPr marL="0" indent="0">
              <a:buSzPct val="100000"/>
              <a:buFontTx/>
              <a:buNone/>
              <a:defRPr sz="2200"/>
            </a:lvl2pPr>
            <a:lvl3pPr marL="514337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3pPr>
            <a:lvl4pPr marL="685783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4pPr>
            <a:lvl5pPr marL="857228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2"/>
          </p:nvPr>
        </p:nvSpPr>
        <p:spPr>
          <a:xfrm>
            <a:off x="3425371" y="4047573"/>
            <a:ext cx="2264230" cy="19812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lnSpc>
                <a:spcPct val="114000"/>
              </a:lnSpc>
              <a:buFont typeface="Arial" panose="020B0604020202020204" pitchFamily="34" charset="0"/>
              <a:buChar char="•"/>
              <a:defRPr sz="1100" b="0" i="0">
                <a:latin typeface="+mn-lt"/>
                <a:cs typeface="Arial Regular"/>
              </a:defRPr>
            </a:lvl1pPr>
            <a:lvl2pPr marL="0" indent="0">
              <a:buSzPct val="100000"/>
              <a:buFontTx/>
              <a:buNone/>
              <a:defRPr sz="2000">
                <a:latin typeface="Gotham Thin" pitchFamily="50" charset="0"/>
                <a:cs typeface="Gotham Thin" pitchFamily="50" charset="0"/>
              </a:defRPr>
            </a:lvl2pPr>
            <a:lvl3pPr marL="514337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3pPr>
            <a:lvl4pPr marL="685783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4pPr>
            <a:lvl5pPr marL="857228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6212114" y="3217302"/>
            <a:ext cx="2512786" cy="71596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1200">
                <a:latin typeface="Georgia" panose="02040502050405020303" pitchFamily="18" charset="0"/>
              </a:defRPr>
            </a:lvl1pPr>
            <a:lvl2pPr marL="0" indent="0">
              <a:buSzPct val="100000"/>
              <a:buFontTx/>
              <a:buNone/>
              <a:defRPr sz="2200"/>
            </a:lvl2pPr>
            <a:lvl3pPr marL="514337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3pPr>
            <a:lvl4pPr marL="685783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4pPr>
            <a:lvl5pPr marL="857228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6212114" y="4047573"/>
            <a:ext cx="2512786" cy="19812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lnSpc>
                <a:spcPct val="114000"/>
              </a:lnSpc>
              <a:buFont typeface="Arial" panose="020B0604020202020204" pitchFamily="34" charset="0"/>
              <a:buChar char="•"/>
              <a:defRPr sz="1100" b="0" i="0">
                <a:latin typeface="+mn-lt"/>
                <a:cs typeface="Arial Regular"/>
              </a:defRPr>
            </a:lvl1pPr>
            <a:lvl2pPr marL="0" indent="0">
              <a:buSzPct val="100000"/>
              <a:buFontTx/>
              <a:buNone/>
              <a:defRPr sz="2000">
                <a:latin typeface="Gotham Thin" pitchFamily="50" charset="0"/>
                <a:cs typeface="Gotham Thin" pitchFamily="50" charset="0"/>
              </a:defRPr>
            </a:lvl2pPr>
            <a:lvl3pPr marL="514337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3pPr>
            <a:lvl4pPr marL="685783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4pPr>
            <a:lvl5pPr marL="857228" indent="-171446">
              <a:spcBef>
                <a:spcPts val="6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800">
                <a:latin typeface="Gotham Thin" pitchFamily="50" charset="0"/>
                <a:cs typeface="Gotham Thin" pitchFamily="50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Picture Placeholder 4"/>
          <p:cNvSpPr>
            <a:spLocks noGrp="1"/>
          </p:cNvSpPr>
          <p:nvPr userDrawn="1">
            <p:ph type="pic" sz="quarter" idx="15"/>
          </p:nvPr>
        </p:nvSpPr>
        <p:spPr>
          <a:xfrm>
            <a:off x="1093332" y="1741928"/>
            <a:ext cx="1282251" cy="1283660"/>
          </a:xfrm>
          <a:prstGeom prst="ellipse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 i="0">
                <a:solidFill>
                  <a:schemeClr val="accent2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02C863-C7DC-3043-81C0-478CDF8D7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9" name="Picture Placeholder 4">
            <a:extLst>
              <a:ext uri="{FF2B5EF4-FFF2-40B4-BE49-F238E27FC236}">
                <a16:creationId xmlns:a16="http://schemas.microsoft.com/office/drawing/2014/main" id="{36ABA6C2-2347-8C44-9CE0-A3238AE8C68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16361" y="1741928"/>
            <a:ext cx="1282251" cy="1283660"/>
          </a:xfrm>
          <a:prstGeom prst="ellipse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 i="0">
                <a:solidFill>
                  <a:schemeClr val="accent2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0" name="Picture Placeholder 4">
            <a:extLst>
              <a:ext uri="{FF2B5EF4-FFF2-40B4-BE49-F238E27FC236}">
                <a16:creationId xmlns:a16="http://schemas.microsoft.com/office/drawing/2014/main" id="{FD953B53-8676-7545-9AE4-21593622472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827382" y="1741928"/>
            <a:ext cx="1282251" cy="1283660"/>
          </a:xfrm>
          <a:prstGeom prst="ellipse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100" b="1" i="0">
                <a:solidFill>
                  <a:schemeClr val="accent2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9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57393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Rou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4038600" cy="2895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lnSpc>
                <a:spcPct val="114000"/>
              </a:lnSpc>
              <a:tabLst/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5122882" y="1872669"/>
            <a:ext cx="3017520" cy="3017520"/>
          </a:xfrm>
          <a:prstGeom prst="ellipse">
            <a:avLst/>
          </a:prstGeom>
        </p:spPr>
        <p:txBody>
          <a:bodyPr anchor="ctr"/>
          <a:lstStyle>
            <a:lvl1pPr marL="0" indent="0" algn="ctr">
              <a:buNone/>
              <a:defRPr b="1" i="0">
                <a:solidFill>
                  <a:schemeClr val="accent2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36142" y="5000625"/>
            <a:ext cx="4191000" cy="457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DB7F577-8C78-6942-BD8E-E1BBE73F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89872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2160" userDrawn="1">
          <p15:clr>
            <a:srgbClr val="FBAE40"/>
          </p15:clr>
        </p15:guide>
        <p15:guide id="6" pos="288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Round Photos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BB582D1-E07B-AC48-9D1F-97CC0FDC59D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93206" y="4296245"/>
            <a:ext cx="18288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05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2E4251F-09AA-6242-9ABB-8120E647A281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893206" y="4524847"/>
            <a:ext cx="1828800" cy="277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0" name="Picture Placeholder 14">
            <a:extLst>
              <a:ext uri="{FF2B5EF4-FFF2-40B4-BE49-F238E27FC236}">
                <a16:creationId xmlns:a16="http://schemas.microsoft.com/office/drawing/2014/main" id="{5D240583-85C0-9243-8B02-F743636E4EB9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030366" y="2546437"/>
            <a:ext cx="1554480" cy="155448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EF9D98-5F0E-B24A-8BAC-0B2D5CF10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373AF00-B671-0E4D-8346-9C4A14350A5A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3649853" y="4296245"/>
            <a:ext cx="18288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05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F71C76E3-3560-6C42-8BE5-ED184A5E97AC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>
          <a:xfrm>
            <a:off x="3649853" y="4524847"/>
            <a:ext cx="1828800" cy="277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D4A44895-6740-C449-8BA6-9FD5B1CF1E86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3787013" y="2546437"/>
            <a:ext cx="1554480" cy="155448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D7468871-96FE-EC43-8F72-14C7606C3489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406500" y="4296245"/>
            <a:ext cx="18288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05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658B6A8A-A03E-B940-9646-5B6CDC7DC67C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>
          <a:xfrm>
            <a:off x="6406500" y="4524847"/>
            <a:ext cx="1828800" cy="2777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9" name="Picture Placeholder 14">
            <a:extLst>
              <a:ext uri="{FF2B5EF4-FFF2-40B4-BE49-F238E27FC236}">
                <a16:creationId xmlns:a16="http://schemas.microsoft.com/office/drawing/2014/main" id="{07E466A5-109C-204B-9C73-B567D70E966A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6543660" y="2546437"/>
            <a:ext cx="1554480" cy="155448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17384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0" pos="547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leven Photos w/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EBEA8A6-BC3E-1D4F-9BF4-871716F6D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A45294E2-3065-BA48-86BF-A5AE726A55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51329" y="2677945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54" name="Text Placeholder 4">
            <a:extLst>
              <a:ext uri="{FF2B5EF4-FFF2-40B4-BE49-F238E27FC236}">
                <a16:creationId xmlns:a16="http://schemas.microsoft.com/office/drawing/2014/main" id="{E4063106-FFE7-7545-B971-FEF7B6E024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329" y="2849397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4" name="Picture Placeholder 14">
            <a:extLst>
              <a:ext uri="{FF2B5EF4-FFF2-40B4-BE49-F238E27FC236}">
                <a16:creationId xmlns:a16="http://schemas.microsoft.com/office/drawing/2014/main" id="{07609BC7-BB29-584E-9799-4BBD46936736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008529" y="1755537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4" name="Text Placeholder 4">
            <a:extLst>
              <a:ext uri="{FF2B5EF4-FFF2-40B4-BE49-F238E27FC236}">
                <a16:creationId xmlns:a16="http://schemas.microsoft.com/office/drawing/2014/main" id="{3A516BBA-5499-7B4C-BC99-EFC33397A3C3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2635623" y="2677945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85" name="Text Placeholder 4">
            <a:extLst>
              <a:ext uri="{FF2B5EF4-FFF2-40B4-BE49-F238E27FC236}">
                <a16:creationId xmlns:a16="http://schemas.microsoft.com/office/drawing/2014/main" id="{F3E67C61-94D8-DE44-B03A-84D5FC1AABD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635623" y="2849397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6" name="Picture Placeholder 14">
            <a:extLst>
              <a:ext uri="{FF2B5EF4-FFF2-40B4-BE49-F238E27FC236}">
                <a16:creationId xmlns:a16="http://schemas.microsoft.com/office/drawing/2014/main" id="{9E43393C-6AB1-2548-9881-61E603A1346A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3092823" y="1755537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7" name="Text Placeholder 4">
            <a:extLst>
              <a:ext uri="{FF2B5EF4-FFF2-40B4-BE49-F238E27FC236}">
                <a16:creationId xmlns:a16="http://schemas.microsoft.com/office/drawing/2014/main" id="{4A5AFEE0-DF8C-BD47-8017-C8499CACC4D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4693023" y="2677945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88" name="Text Placeholder 4">
            <a:extLst>
              <a:ext uri="{FF2B5EF4-FFF2-40B4-BE49-F238E27FC236}">
                <a16:creationId xmlns:a16="http://schemas.microsoft.com/office/drawing/2014/main" id="{5125D46D-0601-9846-ABC3-B2145488E02D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4693023" y="2849397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9" name="Picture Placeholder 14">
            <a:extLst>
              <a:ext uri="{FF2B5EF4-FFF2-40B4-BE49-F238E27FC236}">
                <a16:creationId xmlns:a16="http://schemas.microsoft.com/office/drawing/2014/main" id="{F717295D-28FF-E941-96BD-958AC9FC3122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5150223" y="1755537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0" name="Text Placeholder 4">
            <a:extLst>
              <a:ext uri="{FF2B5EF4-FFF2-40B4-BE49-F238E27FC236}">
                <a16:creationId xmlns:a16="http://schemas.microsoft.com/office/drawing/2014/main" id="{2359D24B-4438-8041-8A3A-AB72B390DB7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736976" y="2677945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1" name="Text Placeholder 4">
            <a:extLst>
              <a:ext uri="{FF2B5EF4-FFF2-40B4-BE49-F238E27FC236}">
                <a16:creationId xmlns:a16="http://schemas.microsoft.com/office/drawing/2014/main" id="{A3AC4982-2DC0-6543-BF04-0AE289DC239C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6736976" y="2849397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2" name="Picture Placeholder 14">
            <a:extLst>
              <a:ext uri="{FF2B5EF4-FFF2-40B4-BE49-F238E27FC236}">
                <a16:creationId xmlns:a16="http://schemas.microsoft.com/office/drawing/2014/main" id="{25AC8B57-F114-324C-BF67-13A7D5B7182F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7194176" y="1755537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3" name="Text Placeholder 4">
            <a:extLst>
              <a:ext uri="{FF2B5EF4-FFF2-40B4-BE49-F238E27FC236}">
                <a16:creationId xmlns:a16="http://schemas.microsoft.com/office/drawing/2014/main" id="{816EF39A-521D-054D-B634-6E7116B05A2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551329" y="4130227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4" name="Text Placeholder 4">
            <a:extLst>
              <a:ext uri="{FF2B5EF4-FFF2-40B4-BE49-F238E27FC236}">
                <a16:creationId xmlns:a16="http://schemas.microsoft.com/office/drawing/2014/main" id="{BB7335F7-B540-2A41-A248-4EF3138E4DDA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>
          <a:xfrm>
            <a:off x="551329" y="4301679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5" name="Picture Placeholder 14">
            <a:extLst>
              <a:ext uri="{FF2B5EF4-FFF2-40B4-BE49-F238E27FC236}">
                <a16:creationId xmlns:a16="http://schemas.microsoft.com/office/drawing/2014/main" id="{D2A93867-8E3D-0D4F-8F72-CC5DEB347802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1008529" y="3207819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6" name="Text Placeholder 4">
            <a:extLst>
              <a:ext uri="{FF2B5EF4-FFF2-40B4-BE49-F238E27FC236}">
                <a16:creationId xmlns:a16="http://schemas.microsoft.com/office/drawing/2014/main" id="{07957448-6938-FD46-AE80-F816C30D779B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2635623" y="4130227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97" name="Text Placeholder 4">
            <a:extLst>
              <a:ext uri="{FF2B5EF4-FFF2-40B4-BE49-F238E27FC236}">
                <a16:creationId xmlns:a16="http://schemas.microsoft.com/office/drawing/2014/main" id="{86613617-7581-CB45-B0E5-63C74343042C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2635623" y="4301679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8" name="Picture Placeholder 14">
            <a:extLst>
              <a:ext uri="{FF2B5EF4-FFF2-40B4-BE49-F238E27FC236}">
                <a16:creationId xmlns:a16="http://schemas.microsoft.com/office/drawing/2014/main" id="{A3FE03C2-7269-974F-88D6-9AA033442BAE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3092823" y="3207819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9" name="Text Placeholder 4">
            <a:extLst>
              <a:ext uri="{FF2B5EF4-FFF2-40B4-BE49-F238E27FC236}">
                <a16:creationId xmlns:a16="http://schemas.microsoft.com/office/drawing/2014/main" id="{D45052EA-F299-7A42-A0F4-BF315D2AA2BE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4693023" y="4130227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00" name="Text Placeholder 4">
            <a:extLst>
              <a:ext uri="{FF2B5EF4-FFF2-40B4-BE49-F238E27FC236}">
                <a16:creationId xmlns:a16="http://schemas.microsoft.com/office/drawing/2014/main" id="{7C880BA2-4ABB-6A48-8517-46429CA4F2D6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>
          <a:xfrm>
            <a:off x="4693023" y="4301679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1" name="Picture Placeholder 14">
            <a:extLst>
              <a:ext uri="{FF2B5EF4-FFF2-40B4-BE49-F238E27FC236}">
                <a16:creationId xmlns:a16="http://schemas.microsoft.com/office/drawing/2014/main" id="{519EB61E-D092-0349-B3AB-80290BED27D7}"/>
              </a:ext>
            </a:extLst>
          </p:cNvPr>
          <p:cNvSpPr>
            <a:spLocks noGrp="1"/>
          </p:cNvSpPr>
          <p:nvPr>
            <p:ph type="pic" sz="quarter" idx="61"/>
          </p:nvPr>
        </p:nvSpPr>
        <p:spPr>
          <a:xfrm>
            <a:off x="5150223" y="3207819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2" name="Text Placeholder 4">
            <a:extLst>
              <a:ext uri="{FF2B5EF4-FFF2-40B4-BE49-F238E27FC236}">
                <a16:creationId xmlns:a16="http://schemas.microsoft.com/office/drawing/2014/main" id="{861B611E-A15D-7E4C-A601-4884276CB99D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6736976" y="4130227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03" name="Text Placeholder 4">
            <a:extLst>
              <a:ext uri="{FF2B5EF4-FFF2-40B4-BE49-F238E27FC236}">
                <a16:creationId xmlns:a16="http://schemas.microsoft.com/office/drawing/2014/main" id="{B55697B6-0669-6641-BBEC-39065EA64BF8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>
          <a:xfrm>
            <a:off x="6736976" y="4301679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4" name="Picture Placeholder 14">
            <a:extLst>
              <a:ext uri="{FF2B5EF4-FFF2-40B4-BE49-F238E27FC236}">
                <a16:creationId xmlns:a16="http://schemas.microsoft.com/office/drawing/2014/main" id="{126AC2BC-51F6-534E-8BC2-EF238D572499}"/>
              </a:ext>
            </a:extLst>
          </p:cNvPr>
          <p:cNvSpPr>
            <a:spLocks noGrp="1"/>
          </p:cNvSpPr>
          <p:nvPr>
            <p:ph type="pic" sz="quarter" idx="64"/>
          </p:nvPr>
        </p:nvSpPr>
        <p:spPr>
          <a:xfrm>
            <a:off x="7194176" y="3207819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5" name="Text Placeholder 4">
            <a:extLst>
              <a:ext uri="{FF2B5EF4-FFF2-40B4-BE49-F238E27FC236}">
                <a16:creationId xmlns:a16="http://schemas.microsoft.com/office/drawing/2014/main" id="{31207B06-0907-6D4A-BAE1-DA646223F4ED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573306" y="5595956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06" name="Text Placeholder 4">
            <a:extLst>
              <a:ext uri="{FF2B5EF4-FFF2-40B4-BE49-F238E27FC236}">
                <a16:creationId xmlns:a16="http://schemas.microsoft.com/office/drawing/2014/main" id="{1FBFDCA0-875D-2147-8B6A-995D7B642FE5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>
          <a:xfrm>
            <a:off x="1573306" y="5767408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7" name="Picture Placeholder 14">
            <a:extLst>
              <a:ext uri="{FF2B5EF4-FFF2-40B4-BE49-F238E27FC236}">
                <a16:creationId xmlns:a16="http://schemas.microsoft.com/office/drawing/2014/main" id="{55A30EC2-9809-454E-8569-2107D27CF3F5}"/>
              </a:ext>
            </a:extLst>
          </p:cNvPr>
          <p:cNvSpPr>
            <a:spLocks noGrp="1"/>
          </p:cNvSpPr>
          <p:nvPr>
            <p:ph type="pic" sz="quarter" idx="67"/>
          </p:nvPr>
        </p:nvSpPr>
        <p:spPr>
          <a:xfrm>
            <a:off x="2030506" y="4673548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8" name="Text Placeholder 4">
            <a:extLst>
              <a:ext uri="{FF2B5EF4-FFF2-40B4-BE49-F238E27FC236}">
                <a16:creationId xmlns:a16="http://schemas.microsoft.com/office/drawing/2014/main" id="{71C6878F-BC9F-B64F-9A59-F0CDDA1FB9F4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3657600" y="5595956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09" name="Text Placeholder 4">
            <a:extLst>
              <a:ext uri="{FF2B5EF4-FFF2-40B4-BE49-F238E27FC236}">
                <a16:creationId xmlns:a16="http://schemas.microsoft.com/office/drawing/2014/main" id="{F6FD4733-3418-9C42-BE90-F33A67316FE0}"/>
              </a:ext>
            </a:extLst>
          </p:cNvPr>
          <p:cNvSpPr>
            <a:spLocks noGrp="1"/>
          </p:cNvSpPr>
          <p:nvPr>
            <p:ph type="body" sz="quarter" idx="69"/>
          </p:nvPr>
        </p:nvSpPr>
        <p:spPr>
          <a:xfrm>
            <a:off x="3657600" y="5767408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0" name="Picture Placeholder 14">
            <a:extLst>
              <a:ext uri="{FF2B5EF4-FFF2-40B4-BE49-F238E27FC236}">
                <a16:creationId xmlns:a16="http://schemas.microsoft.com/office/drawing/2014/main" id="{C6D2F451-A19F-D441-A16C-C31A332F12B0}"/>
              </a:ext>
            </a:extLst>
          </p:cNvPr>
          <p:cNvSpPr>
            <a:spLocks noGrp="1"/>
          </p:cNvSpPr>
          <p:nvPr>
            <p:ph type="pic" sz="quarter" idx="70"/>
          </p:nvPr>
        </p:nvSpPr>
        <p:spPr>
          <a:xfrm>
            <a:off x="4114800" y="4673548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1" name="Text Placeholder 4">
            <a:extLst>
              <a:ext uri="{FF2B5EF4-FFF2-40B4-BE49-F238E27FC236}">
                <a16:creationId xmlns:a16="http://schemas.microsoft.com/office/drawing/2014/main" id="{482BAEB3-3B3C-7D43-9A6F-3F9FB16FCAFF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5715000" y="5595956"/>
            <a:ext cx="1828800" cy="228600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Click to edit name</a:t>
            </a:r>
          </a:p>
        </p:txBody>
      </p:sp>
      <p:sp>
        <p:nvSpPr>
          <p:cNvPr id="112" name="Text Placeholder 4">
            <a:extLst>
              <a:ext uri="{FF2B5EF4-FFF2-40B4-BE49-F238E27FC236}">
                <a16:creationId xmlns:a16="http://schemas.microsoft.com/office/drawing/2014/main" id="{0017E8C2-9911-9449-AE2E-D6DC5F17365A}"/>
              </a:ext>
            </a:extLst>
          </p:cNvPr>
          <p:cNvSpPr>
            <a:spLocks noGrp="1"/>
          </p:cNvSpPr>
          <p:nvPr>
            <p:ph type="body" sz="quarter" idx="72"/>
          </p:nvPr>
        </p:nvSpPr>
        <p:spPr>
          <a:xfrm>
            <a:off x="5715000" y="5767408"/>
            <a:ext cx="1828800" cy="208311"/>
          </a:xfrm>
        </p:spPr>
        <p:txBody>
          <a:bodyPr>
            <a:noAutofit/>
          </a:bodyPr>
          <a:lstStyle>
            <a:lvl1pPr marL="0" indent="0" algn="ctr">
              <a:buNone/>
              <a:defRPr sz="1000" i="1">
                <a:solidFill>
                  <a:schemeClr val="accent3">
                    <a:lumMod val="60000"/>
                    <a:lumOff val="4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3" name="Picture Placeholder 14">
            <a:extLst>
              <a:ext uri="{FF2B5EF4-FFF2-40B4-BE49-F238E27FC236}">
                <a16:creationId xmlns:a16="http://schemas.microsoft.com/office/drawing/2014/main" id="{DF9A9D7A-5BA0-444C-A247-9A3D57BBACF2}"/>
              </a:ext>
            </a:extLst>
          </p:cNvPr>
          <p:cNvSpPr>
            <a:spLocks noGrp="1"/>
          </p:cNvSpPr>
          <p:nvPr>
            <p:ph type="pic" sz="quarter" idx="73"/>
          </p:nvPr>
        </p:nvSpPr>
        <p:spPr>
          <a:xfrm>
            <a:off x="6172200" y="4673548"/>
            <a:ext cx="914400" cy="91440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rIns="0" anchor="ctr">
            <a:noAutofit/>
          </a:bodyPr>
          <a:lstStyle>
            <a:lvl1pPr marL="0" indent="0" algn="ctr">
              <a:buNone/>
              <a:defRPr sz="800" b="1" i="0">
                <a:solidFill>
                  <a:schemeClr val="accent3"/>
                </a:solidFill>
                <a:latin typeface="Arial Bold"/>
                <a:cs typeface="Arial Bold"/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4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18731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" orient="horz" pos="2160" userDrawn="1">
          <p15:clr>
            <a:srgbClr val="FBAE40"/>
          </p15:clr>
        </p15:guide>
        <p15:guide id="5" pos="547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 b="1" i="0" cap="all" baseline="0">
                <a:solidFill>
                  <a:schemeClr val="accent3"/>
                </a:solidFill>
                <a:latin typeface="Arial Bold"/>
                <a:cs typeface="Arial Bold"/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57200" y="2870200"/>
            <a:ext cx="82296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 b="1" i="0" cap="all" baseline="0">
                <a:solidFill>
                  <a:schemeClr val="accent3"/>
                </a:solidFill>
                <a:latin typeface="Arial Bold"/>
                <a:cs typeface="Arial Bold"/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457200" y="3759200"/>
            <a:ext cx="82296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 b="1" i="0" cap="all" baseline="0">
                <a:solidFill>
                  <a:schemeClr val="accent3"/>
                </a:solidFill>
                <a:latin typeface="Arial Bold"/>
                <a:cs typeface="Arial Bold"/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57200" y="4648200"/>
            <a:ext cx="8229600" cy="762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 b="1" i="0" cap="all" baseline="0">
                <a:solidFill>
                  <a:schemeClr val="accent3"/>
                </a:solidFill>
                <a:latin typeface="Arial Bold"/>
                <a:cs typeface="Arial Bold"/>
              </a:defRPr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3B24DF4-0314-594F-AD91-4E22B32C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>
                <a:cs typeface="Arial"/>
              </a:rPr>
              <a:t>Enter Title or Department Name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1214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288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id Nav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F68877-F14C-1447-8D46-EA5EFC557BC1}"/>
              </a:ext>
            </a:extLst>
          </p:cNvPr>
          <p:cNvSpPr/>
          <p:nvPr userDrawn="1"/>
        </p:nvSpPr>
        <p:spPr>
          <a:xfrm>
            <a:off x="0" y="5711842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A6FA76-4335-1240-AA7D-0A3AB60CE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42900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0472" y="4907859"/>
            <a:ext cx="7618920" cy="512782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C95887E-0B6F-654B-878B-539B175F61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67685"/>
            <a:ext cx="4062805" cy="652046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</p:spTree>
    <p:extLst>
      <p:ext uri="{BB962C8B-B14F-4D97-AF65-F5344CB8AC3E}">
        <p14:creationId xmlns:p14="http://schemas.microsoft.com/office/powerpoint/2010/main" val="1559425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Avenue Patter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979DFB6-BBFA-9440-BDE5-994ABE48F7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87"/>
            <a:ext cx="9144000" cy="57531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03BF07A-FB7A-2847-8E78-24846A5DCB54}"/>
              </a:ext>
            </a:extLst>
          </p:cNvPr>
          <p:cNvSpPr/>
          <p:nvPr userDrawn="1"/>
        </p:nvSpPr>
        <p:spPr>
          <a:xfrm>
            <a:off x="0" y="5711842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A6FA76-4335-1240-AA7D-0A3AB60CE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42900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0472" y="4907859"/>
            <a:ext cx="7618920" cy="512782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C95887E-0B6F-654B-878B-539B175F61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97181"/>
            <a:ext cx="4062805" cy="6225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</p:spTree>
    <p:extLst>
      <p:ext uri="{BB962C8B-B14F-4D97-AF65-F5344CB8AC3E}">
        <p14:creationId xmlns:p14="http://schemas.microsoft.com/office/powerpoint/2010/main" val="293755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Avenue Patter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6957569-2E19-EA43-BA1A-546CE15462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89"/>
            <a:ext cx="9144000" cy="57531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EB9A70F-DA84-E14E-8D78-254C32FC3E60}"/>
              </a:ext>
            </a:extLst>
          </p:cNvPr>
          <p:cNvSpPr/>
          <p:nvPr userDrawn="1"/>
        </p:nvSpPr>
        <p:spPr>
          <a:xfrm>
            <a:off x="0" y="5711842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A6FA76-4335-1240-AA7D-0A3AB60CE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42900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0472" y="4907859"/>
            <a:ext cx="7618920" cy="512782"/>
          </a:xfr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1C95887E-0B6F-654B-878B-539B175F61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97181"/>
            <a:ext cx="4062805" cy="64458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</p:spTree>
    <p:extLst>
      <p:ext uri="{BB962C8B-B14F-4D97-AF65-F5344CB8AC3E}">
        <p14:creationId xmlns:p14="http://schemas.microsoft.com/office/powerpoint/2010/main" val="234415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Avenue Pattern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AEC8E3C-4FAE-BA4C-8E1A-2293C5EF0C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57531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39395E-8433-084F-B2EC-406D6457D17C}"/>
              </a:ext>
            </a:extLst>
          </p:cNvPr>
          <p:cNvSpPr txBox="1"/>
          <p:nvPr userDrawn="1"/>
        </p:nvSpPr>
        <p:spPr>
          <a:xfrm>
            <a:off x="8498541" y="613185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spcBef>
                <a:spcPts val="0"/>
              </a:spcBef>
              <a:buFont typeface="Arial"/>
              <a:buNone/>
            </a:pPr>
            <a:endParaRPr lang="en-US" sz="2400" b="1" dirty="0">
              <a:solidFill>
                <a:srgbClr val="0016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C6D35B-442A-C54D-8CDB-AD1BAF776642}"/>
              </a:ext>
            </a:extLst>
          </p:cNvPr>
          <p:cNvSpPr/>
          <p:nvPr userDrawn="1"/>
        </p:nvSpPr>
        <p:spPr>
          <a:xfrm>
            <a:off x="0" y="5711842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BAA6FA76-4335-1240-AA7D-0A3AB60CE3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42900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0472" y="4907859"/>
            <a:ext cx="7618920" cy="512782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C95887E-0B6F-654B-878B-539B175F61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97181"/>
            <a:ext cx="4062805" cy="6225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</p:spTree>
    <p:extLst>
      <p:ext uri="{BB962C8B-B14F-4D97-AF65-F5344CB8AC3E}">
        <p14:creationId xmlns:p14="http://schemas.microsoft.com/office/powerpoint/2010/main" val="161873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D25B6F-9899-7444-9A22-B086967762B8}"/>
              </a:ext>
            </a:extLst>
          </p:cNvPr>
          <p:cNvSpPr/>
          <p:nvPr userDrawn="1"/>
        </p:nvSpPr>
        <p:spPr>
          <a:xfrm>
            <a:off x="7" y="0"/>
            <a:ext cx="98130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E93606-D20A-5C4B-92C6-7F7E9DB1A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193" y="2277129"/>
            <a:ext cx="5939344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87F970-33B9-394B-A9ED-33E8369CB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3193" y="3817153"/>
            <a:ext cx="5683250" cy="90985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4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00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D25B6F-9899-7444-9A22-B086967762B8}"/>
              </a:ext>
            </a:extLst>
          </p:cNvPr>
          <p:cNvSpPr/>
          <p:nvPr userDrawn="1"/>
        </p:nvSpPr>
        <p:spPr>
          <a:xfrm>
            <a:off x="7" y="0"/>
            <a:ext cx="98130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7BF5ECA-E282-C04C-AD22-AAE64911C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3193" y="2277129"/>
            <a:ext cx="5939344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DF31917-AC1B-D74C-A1F1-582B3FDA5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3193" y="3817153"/>
            <a:ext cx="5683250" cy="909859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4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931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CDEECD-E51C-0842-9AEF-1204EC3CB9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9144000" cy="5753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2B811C8-2DD0-5B45-9ED7-5154E6068453}"/>
              </a:ext>
            </a:extLst>
          </p:cNvPr>
          <p:cNvSpPr/>
          <p:nvPr userDrawn="1"/>
        </p:nvSpPr>
        <p:spPr>
          <a:xfrm>
            <a:off x="0" y="5711842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BCE2B6E-EB66-A943-83DA-2014EA31802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97181"/>
            <a:ext cx="4062805" cy="6225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9B96735B-467E-5542-B855-9CE722CEB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79375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820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_Blue Partial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5E7B3CE-A2E6-D946-9E34-75CB5D1135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13"/>
            <a:ext cx="9144000" cy="57531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B39395E-8433-084F-B2EC-406D6457D17C}"/>
              </a:ext>
            </a:extLst>
          </p:cNvPr>
          <p:cNvSpPr txBox="1"/>
          <p:nvPr userDrawn="1"/>
        </p:nvSpPr>
        <p:spPr>
          <a:xfrm>
            <a:off x="8498541" y="6131859"/>
            <a:ext cx="0" cy="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spcBef>
                <a:spcPts val="0"/>
              </a:spcBef>
              <a:buFont typeface="Arial"/>
              <a:buNone/>
            </a:pPr>
            <a:endParaRPr lang="en-US" sz="2400" b="1" dirty="0">
              <a:solidFill>
                <a:srgbClr val="0016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9BFA1-7FEC-574C-9FBC-229AE0A90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472" y="3429001"/>
            <a:ext cx="7618920" cy="131238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4400" b="1" kern="600" spc="-3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C6D35B-442A-C54D-8CDB-AD1BAF776642}"/>
              </a:ext>
            </a:extLst>
          </p:cNvPr>
          <p:cNvSpPr/>
          <p:nvPr userDrawn="1"/>
        </p:nvSpPr>
        <p:spPr>
          <a:xfrm>
            <a:off x="0" y="5711842"/>
            <a:ext cx="9144000" cy="11644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B048EEFA-6D71-C441-AFBB-BC15BE1C901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71488" y="5997181"/>
            <a:ext cx="4062805" cy="62255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&lt;Department Name&gt;</a:t>
            </a:r>
          </a:p>
          <a:p>
            <a:r>
              <a:rPr lang="en-US" dirty="0"/>
              <a:t>Version # - Date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303" y="6021895"/>
            <a:ext cx="1406178" cy="597836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0472" y="4907859"/>
            <a:ext cx="7618920" cy="512782"/>
          </a:xfrm>
        </p:spPr>
        <p:txBody>
          <a:bodyPr/>
          <a:lstStyle>
            <a:lvl1pPr marL="0" indent="0"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en-US" dirty="0"/>
              <a:t>Enter Subtitle</a:t>
            </a:r>
          </a:p>
        </p:txBody>
      </p:sp>
    </p:spTree>
    <p:extLst>
      <p:ext uri="{BB962C8B-B14F-4D97-AF65-F5344CB8AC3E}">
        <p14:creationId xmlns:p14="http://schemas.microsoft.com/office/powerpoint/2010/main" val="18105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7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4">
            <a:extLst>
              <a:ext uri="{FF2B5EF4-FFF2-40B4-BE49-F238E27FC236}">
                <a16:creationId xmlns:a16="http://schemas.microsoft.com/office/drawing/2014/main" id="{C1B40A55-A07E-F74A-BC88-CD34FB88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7A8769A6-BB1F-F94D-9E22-36BAF0157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58297"/>
            <a:ext cx="7886700" cy="4310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</a:t>
            </a:r>
            <a:r>
              <a:rPr lang="en-US" sz="700" dirty="0">
                <a:solidFill>
                  <a:schemeClr val="accent4">
                    <a:lumMod val="75000"/>
                  </a:schemeClr>
                </a:solidFill>
                <a:latin typeface="+mn-lt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06554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6" r:id="rId2"/>
    <p:sldLayoutId id="2147483673" r:id="rId3"/>
    <p:sldLayoutId id="2147483713" r:id="rId4"/>
    <p:sldLayoutId id="2147483714" r:id="rId5"/>
    <p:sldLayoutId id="2147483698" r:id="rId6"/>
    <p:sldLayoutId id="2147483699" r:id="rId7"/>
    <p:sldLayoutId id="2147483700" r:id="rId8"/>
    <p:sldLayoutId id="2147483756" r:id="rId9"/>
  </p:sldLayoutIdLst>
  <p:hf sldNum="0" hdr="0" dt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33357" indent="-233357" algn="l" defTabSz="457189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35929"/>
        </a:buClr>
        <a:buFont typeface="Arial" panose="020B0604020202020204" pitchFamily="34" charset="0"/>
        <a:buChar char="•"/>
        <a:tabLst/>
        <a:defRPr sz="1600" kern="1200">
          <a:solidFill>
            <a:srgbClr val="4E45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06390" indent="-176209" algn="l" defTabSz="457189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35929"/>
        </a:buClr>
        <a:buFont typeface="Courier New" panose="02070309020205020404" pitchFamily="49" charset="0"/>
        <a:buChar char="o"/>
        <a:tabLst/>
        <a:defRPr sz="1400" kern="1200">
          <a:solidFill>
            <a:srgbClr val="4E45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74661" indent="-16827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E35929"/>
        </a:buClr>
        <a:buFont typeface="Wingdings" pitchFamily="2" charset="2"/>
        <a:buChar char="§"/>
        <a:tabLst/>
        <a:defRPr sz="1200" kern="1200">
          <a:solidFill>
            <a:srgbClr val="4E45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282" indent="-17462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E35929"/>
        </a:buClr>
        <a:buFont typeface="Arial"/>
        <a:buChar char="–"/>
        <a:tabLst/>
        <a:defRPr sz="1000" kern="1200">
          <a:solidFill>
            <a:srgbClr val="4E45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9140" indent="-176209" algn="l" defTabSz="457189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tabLst/>
        <a:defRPr sz="1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472" userDrawn="1">
          <p15:clr>
            <a:srgbClr val="F26B43"/>
          </p15:clr>
        </p15:guide>
        <p15:guide id="5" orient="horz" pos="3760" userDrawn="1">
          <p15:clr>
            <a:srgbClr val="F26B43"/>
          </p15:clr>
        </p15:guide>
        <p15:guide id="6" orient="horz" pos="1040" userDrawn="1">
          <p15:clr>
            <a:srgbClr val="F26B43"/>
          </p15:clr>
        </p15:guide>
        <p15:guide id="7" pos="4176" userDrawn="1">
          <p15:clr>
            <a:srgbClr val="F26B43"/>
          </p15:clr>
        </p15:guide>
        <p15:guide id="8" pos="158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4"/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C5F8A9FE-7488-1340-A9FB-B4CE05F159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/>
              <a:t>Enter Title or Department Name</a:t>
            </a:r>
            <a:endParaRPr lang="en-US" dirty="0"/>
          </a:p>
        </p:txBody>
      </p:sp>
      <p:sp>
        <p:nvSpPr>
          <p:cNvPr id="13" name="Text Placeholder 17">
            <a:extLst>
              <a:ext uri="{FF2B5EF4-FFF2-40B4-BE49-F238E27FC236}">
                <a16:creationId xmlns:a16="http://schemas.microsoft.com/office/drawing/2014/main" id="{4BC5F2B7-DA94-0A42-990C-5A7C0D1D4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58297"/>
            <a:ext cx="7886700" cy="4310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0F5AE40-A680-FD4D-9AE8-82DB5C69E1E6}"/>
              </a:ext>
            </a:extLst>
          </p:cNvPr>
          <p:cNvCxnSpPr/>
          <p:nvPr userDrawn="1"/>
        </p:nvCxnSpPr>
        <p:spPr>
          <a:xfrm>
            <a:off x="666460" y="6353216"/>
            <a:ext cx="0" cy="122663"/>
          </a:xfrm>
          <a:prstGeom prst="line">
            <a:avLst/>
          </a:prstGeom>
          <a:ln w="952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 userDrawn="1"/>
        </p:nvSpPr>
        <p:spPr>
          <a:xfrm>
            <a:off x="457201" y="6289660"/>
            <a:ext cx="246888" cy="243840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l"/>
            <a:fld id="{6A80920A-E64B-3542-A76A-8E6A3F6E04A6}" type="slidenum">
              <a:rPr lang="en-US" sz="1000" smtClean="0">
                <a:solidFill>
                  <a:schemeClr val="accent3"/>
                </a:solidFill>
                <a:latin typeface="Arial"/>
                <a:cs typeface="Arial"/>
              </a:rPr>
              <a:pPr algn="l"/>
              <a:t>‹#›</a:t>
            </a:fld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 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+mn-lt"/>
                <a:cs typeface="Arial"/>
              </a:rPr>
              <a:t> </a:t>
            </a:r>
            <a:endParaRPr lang="en-US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02" y="6226915"/>
            <a:ext cx="890018" cy="38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1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hf sldNum="0" hdr="0" dt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33357" indent="-233357" algn="l" defTabSz="457189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35929"/>
        </a:buClr>
        <a:buFont typeface="Arial" panose="020B0604020202020204" pitchFamily="34" charset="0"/>
        <a:buChar char="•"/>
        <a:tabLst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06390" indent="-176209" algn="l" defTabSz="457189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35929"/>
        </a:buClr>
        <a:buFont typeface="Courier New" panose="02070309020205020404" pitchFamily="49" charset="0"/>
        <a:buChar char="o"/>
        <a:tabLst/>
        <a:defRPr sz="14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74661" indent="-16827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E35929"/>
        </a:buClr>
        <a:buFont typeface="Wingdings" pitchFamily="2" charset="2"/>
        <a:buChar char="§"/>
        <a:tabLst/>
        <a:defRPr sz="12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282" indent="-17462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E35929"/>
        </a:buClr>
        <a:buFont typeface="Arial"/>
        <a:buChar char="–"/>
        <a:tabLst/>
        <a:defRPr sz="105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9140" indent="-176209" algn="l" defTabSz="457189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tabLst/>
        <a:defRPr sz="105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472" userDrawn="1">
          <p15:clr>
            <a:srgbClr val="F26B43"/>
          </p15:clr>
        </p15:guide>
        <p15:guide id="5" orient="horz" pos="3760" userDrawn="1">
          <p15:clr>
            <a:srgbClr val="F26B43"/>
          </p15:clr>
        </p15:guide>
        <p15:guide id="6" orient="horz" pos="1040" userDrawn="1">
          <p15:clr>
            <a:srgbClr val="F26B43"/>
          </p15:clr>
        </p15:guide>
        <p15:guide id="7" pos="4176" userDrawn="1">
          <p15:clr>
            <a:srgbClr val="F26B43"/>
          </p15:clr>
        </p15:guide>
        <p15:guide id="8" pos="15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4">
            <a:extLst>
              <a:ext uri="{FF2B5EF4-FFF2-40B4-BE49-F238E27FC236}">
                <a16:creationId xmlns:a16="http://schemas.microsoft.com/office/drawing/2014/main" id="{C1B40A55-A07E-F74A-BC88-CD34FB88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1154"/>
            <a:ext cx="8229600" cy="1082439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7A8769A6-BB1F-F94D-9E22-36BAF0157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58297"/>
            <a:ext cx="7886700" cy="4310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0DC6FE-712E-8F4C-B335-D0C0A7ADA9C1}"/>
              </a:ext>
            </a:extLst>
          </p:cNvPr>
          <p:cNvSpPr txBox="1">
            <a:spLocks/>
          </p:cNvSpPr>
          <p:nvPr userDrawn="1"/>
        </p:nvSpPr>
        <p:spPr>
          <a:xfrm>
            <a:off x="4966106" y="6284244"/>
            <a:ext cx="2348760" cy="24925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CONFIDENTIAL – Contains proprietary information.</a:t>
            </a:r>
          </a:p>
          <a:p>
            <a:pPr marL="7938" indent="-7938" algn="l">
              <a:lnSpc>
                <a:spcPct val="110000"/>
              </a:lnSpc>
              <a:tabLst/>
            </a:pPr>
            <a:r>
              <a:rPr lang="en-US" sz="700" dirty="0">
                <a:solidFill>
                  <a:srgbClr val="898B8E"/>
                </a:solidFill>
                <a:latin typeface="+mn-lt"/>
                <a:cs typeface="Arial"/>
              </a:rPr>
              <a:t>Not intended for external distribution.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9AE311A2-CB76-EC4A-8EDE-29761A5A5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9880" y="6289660"/>
            <a:ext cx="3390418" cy="243840"/>
          </a:xfrm>
          <a:prstGeom prst="rect">
            <a:avLst/>
          </a:prstGeom>
        </p:spPr>
        <p:txBody>
          <a:bodyPr wrap="none" lIns="0" anchor="ctr"/>
          <a:lstStyle>
            <a:lvl1pPr>
              <a:defRPr sz="1000">
                <a:solidFill>
                  <a:schemeClr val="accent3"/>
                </a:solidFill>
              </a:defRPr>
            </a:lvl1pPr>
          </a:lstStyle>
          <a:p>
            <a:r>
              <a:rPr lang="en-US"/>
              <a:t>Enter Title or Department Name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1" y="6289660"/>
            <a:ext cx="246888" cy="243840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l"/>
            <a:fld id="{6A80920A-E64B-3542-A76A-8E6A3F6E04A6}" type="slidenum">
              <a:rPr lang="en-US" sz="1000" smtClean="0">
                <a:solidFill>
                  <a:schemeClr val="accent3"/>
                </a:solidFill>
                <a:latin typeface="Arial"/>
                <a:cs typeface="Arial"/>
              </a:rPr>
              <a:pPr algn="l"/>
              <a:t>‹#›</a:t>
            </a:fld>
            <a:r>
              <a:rPr lang="en-US" sz="1000" dirty="0">
                <a:solidFill>
                  <a:schemeClr val="accent2"/>
                </a:solidFill>
                <a:latin typeface="Arial"/>
                <a:cs typeface="Arial"/>
              </a:rPr>
              <a:t>  </a:t>
            </a:r>
            <a:r>
              <a:rPr lang="en-US" sz="1000" dirty="0">
                <a:solidFill>
                  <a:schemeClr val="bg2">
                    <a:lumMod val="75000"/>
                  </a:schemeClr>
                </a:solidFill>
                <a:latin typeface="+mn-lt"/>
                <a:cs typeface="Arial"/>
              </a:rPr>
              <a:t> </a:t>
            </a:r>
            <a:endParaRPr lang="en-US"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0F5AE40-A680-FD4D-9AE8-82DB5C69E1E6}"/>
              </a:ext>
            </a:extLst>
          </p:cNvPr>
          <p:cNvCxnSpPr/>
          <p:nvPr userDrawn="1"/>
        </p:nvCxnSpPr>
        <p:spPr>
          <a:xfrm>
            <a:off x="666460" y="6353216"/>
            <a:ext cx="0" cy="122663"/>
          </a:xfrm>
          <a:prstGeom prst="line">
            <a:avLst/>
          </a:prstGeom>
          <a:ln w="952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02" y="6226915"/>
            <a:ext cx="890018" cy="381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6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23" r:id="rId2"/>
    <p:sldLayoutId id="2147483669" r:id="rId3"/>
    <p:sldLayoutId id="2147483674" r:id="rId4"/>
    <p:sldLayoutId id="2147483707" r:id="rId5"/>
    <p:sldLayoutId id="2147483708" r:id="rId6"/>
    <p:sldLayoutId id="2147483709" r:id="rId7"/>
    <p:sldLayoutId id="2147483710" r:id="rId8"/>
    <p:sldLayoutId id="2147483711" r:id="rId9"/>
  </p:sldLayoutIdLst>
  <p:hf sldNum="0" hdr="0" dt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33357" indent="-233357" algn="l" defTabSz="457189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35929"/>
        </a:buClr>
        <a:buFont typeface="Arial" panose="020B0604020202020204" pitchFamily="34" charset="0"/>
        <a:buChar char="•"/>
        <a:tabLst/>
        <a:defRPr sz="16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06390" indent="-176209" algn="l" defTabSz="457189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>
          <a:srgbClr val="E35929"/>
        </a:buClr>
        <a:buFont typeface="Courier New" panose="02070309020205020404" pitchFamily="49" charset="0"/>
        <a:buChar char="o"/>
        <a:tabLst/>
        <a:defRPr sz="14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74661" indent="-16827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E35929"/>
        </a:buClr>
        <a:buFont typeface="Wingdings" pitchFamily="2" charset="2"/>
        <a:buChar char="§"/>
        <a:tabLst/>
        <a:defRPr sz="12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282" indent="-174621" algn="l" defTabSz="45718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E35929"/>
        </a:buClr>
        <a:buFont typeface="Arial"/>
        <a:buChar char="–"/>
        <a:tabLst/>
        <a:defRPr sz="100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19140" indent="-176209" algn="l" defTabSz="457189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tabLst/>
        <a:defRPr sz="1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472">
          <p15:clr>
            <a:srgbClr val="F26B43"/>
          </p15:clr>
        </p15:guide>
        <p15:guide id="5" orient="horz" pos="3760">
          <p15:clr>
            <a:srgbClr val="F26B43"/>
          </p15:clr>
        </p15:guide>
        <p15:guide id="6" orient="horz" pos="1040">
          <p15:clr>
            <a:srgbClr val="F26B43"/>
          </p15:clr>
        </p15:guide>
        <p15:guide id="7" pos="4176">
          <p15:clr>
            <a:srgbClr val="F26B43"/>
          </p15:clr>
        </p15:guide>
        <p15:guide id="8" pos="15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8655" y="6110654"/>
            <a:ext cx="7517424" cy="747346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ctr">
              <a:spcBef>
                <a:spcPts val="0"/>
              </a:spcBef>
              <a:buFont typeface="Arial"/>
              <a:buNone/>
            </a:pPr>
            <a:endParaRPr lang="en-US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questions or troubleshooting, </a:t>
            </a:r>
            <a:r>
              <a:rPr lang="en-US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ITG Support Services at </a:t>
            </a:r>
            <a:r>
              <a:rPr lang="en-US" sz="11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800.265.8422</a:t>
            </a:r>
            <a:endParaRPr lang="en-US" sz="11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7923"/>
            <a:ext cx="9144000" cy="54864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17224" y="2562957"/>
            <a:ext cx="3059723" cy="345977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US" sz="1100" b="1" dirty="0">
                <a:solidFill>
                  <a:srgbClr val="03173E"/>
                </a:solidFill>
              </a:rPr>
              <a:t>To make an assignment on the web version: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DEPT from drop-down menu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UNIT from drop-down menu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Staff name from left-hand column	</a:t>
            </a:r>
            <a:r>
              <a:rPr lang="en-US" sz="1000" dirty="0">
                <a:solidFill>
                  <a:srgbClr val="03173E"/>
                </a:solidFill>
              </a:rPr>
              <a:t>note: Staff name can also be filtered by</a:t>
            </a:r>
          </a:p>
          <a:p>
            <a:pPr lvl="1"/>
            <a:r>
              <a:rPr lang="en-US" sz="1000" dirty="0">
                <a:solidFill>
                  <a:srgbClr val="03173E"/>
                </a:solidFill>
              </a:rPr>
              <a:t>entering name in search box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role bubble for selected staff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For mass assignments, check box of desired role (example: 2N)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Use Assign to add staff to bubbles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Use </a:t>
            </a:r>
            <a:r>
              <a:rPr lang="en-US" sz="1100" dirty="0" err="1">
                <a:solidFill>
                  <a:srgbClr val="03173E"/>
                </a:solidFill>
              </a:rPr>
              <a:t>Unassign</a:t>
            </a:r>
            <a:r>
              <a:rPr lang="en-US" sz="1100" dirty="0">
                <a:solidFill>
                  <a:srgbClr val="03173E"/>
                </a:solidFill>
              </a:rPr>
              <a:t> to remove staff from bubbles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To clear selection(s), click Discard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When ready to save and submit, </a:t>
            </a:r>
            <a:r>
              <a:rPr lang="en-US" sz="1100" b="1" dirty="0">
                <a:solidFill>
                  <a:srgbClr val="03173E"/>
                </a:solidFill>
              </a:rPr>
              <a:t>Click Publish!</a:t>
            </a:r>
          </a:p>
          <a:p>
            <a:pPr marL="228600" indent="-228600">
              <a:buFont typeface="+mj-lt"/>
              <a:buAutoNum type="arabicPeriod"/>
            </a:pPr>
            <a:endParaRPr lang="en-US" sz="1100" b="1" dirty="0">
              <a:solidFill>
                <a:srgbClr val="0016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*Please do not use “Self-Assign” within Mobile Heartbeat, or make assignments </a:t>
            </a:r>
            <a:r>
              <a:rPr lang="en-US" sz="1100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Nurse Call System</a:t>
            </a:r>
            <a:endParaRPr lang="en-US" sz="1100" b="1" i="1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3138" y="87923"/>
            <a:ext cx="1548382" cy="381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240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603" y="152645"/>
            <a:ext cx="2637118" cy="5579940"/>
          </a:xfrm>
        </p:spPr>
        <p:txBody>
          <a:bodyPr>
            <a:noAutofit/>
          </a:bodyPr>
          <a:lstStyle/>
          <a:p>
            <a:pPr algn="ctr"/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CTA will be your source of assignment for a patient’s dynamic care team in Mobile Heartbeat! User can make assignments with our web or iOS application.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u="sng" dirty="0">
                <a:latin typeface="+mn-lt"/>
              </a:rPr>
              <a:t>Location Assignments: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When using the Location tab, a staff member will remain assigned to the selected bed until he/she is unassigned.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When a patient is moved into that bed in the electronic medical record, the assigned staff member will display on the patient's care team in Mobile Heartbeat.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u="sng" dirty="0">
                <a:latin typeface="+mn-lt"/>
              </a:rPr>
              <a:t>Patient Assignments: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When using the Patient tab, a staff member will remain assigned to the selected patient until he/she unassigns within the application, or the patient is discharged. 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As a patient moves locations within the hospital, the staff member will continue to be assigned to the patient's care team regardless of location.</a:t>
            </a: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/>
            </a:r>
            <a:br>
              <a:rPr lang="en-US" sz="1100" dirty="0">
                <a:latin typeface="+mn-lt"/>
              </a:rPr>
            </a:br>
            <a:r>
              <a:rPr lang="EN-US" sz="1100" dirty="0">
                <a:latin typeface="+mn-lt"/>
              </a:rPr>
              <a:t>Please </a:t>
            </a:r>
            <a:r>
              <a:rPr lang="EN-US" sz="1100" dirty="0" smtClean="0">
                <a:latin typeface="+mn-lt"/>
              </a:rPr>
              <a:t>contact </a:t>
            </a:r>
            <a:r>
              <a:rPr lang="EN-US" sz="1100" dirty="0" smtClean="0">
                <a:solidFill>
                  <a:srgbClr val="00B050"/>
                </a:solidFill>
                <a:latin typeface="+mn-lt"/>
              </a:rPr>
              <a:t>&lt;insert name&gt;</a:t>
            </a:r>
            <a:r>
              <a:rPr lang="EN-US" sz="1100" dirty="0" smtClean="0">
                <a:latin typeface="+mn-lt"/>
              </a:rPr>
              <a:t>, </a:t>
            </a:r>
            <a:r>
              <a:rPr lang="EN-US" sz="1100" dirty="0">
                <a:latin typeface="+mn-lt"/>
              </a:rPr>
              <a:t>Director of Clinical Informatics, for questions about your department’s participation.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6110654"/>
            <a:ext cx="7517424" cy="747346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ctr">
              <a:spcBef>
                <a:spcPts val="0"/>
              </a:spcBef>
              <a:buFont typeface="Arial"/>
              <a:buNone/>
            </a:pPr>
            <a:endParaRPr lang="en-US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questions or troubleshooting, </a:t>
            </a:r>
            <a:r>
              <a:rPr lang="en-US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contact ITG Support Services at </a:t>
            </a:r>
            <a:r>
              <a:rPr lang="en-US" sz="11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800.265.8422</a:t>
            </a:r>
            <a:endParaRPr lang="en-US" sz="11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41474" y="1310194"/>
            <a:ext cx="2444263" cy="342937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vert="horz" wrap="square" lIns="91440" tIns="45720" rIns="91440" bIns="45720" rtlCol="0">
            <a:noAutofit/>
          </a:bodyPr>
          <a:lstStyle/>
          <a:p>
            <a:r>
              <a:rPr lang="en-US" sz="1100" b="1" dirty="0">
                <a:solidFill>
                  <a:srgbClr val="0016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Users can manage their own assignments via the iOS app!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your department from the top menu (example: Nursing)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the unit from lower menu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Select position bubble (example: 2N)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To assign yourself to same role for multiple patients/beds, click ‘Assign to All’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To clear selection(s), click Discard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100" dirty="0">
                <a:solidFill>
                  <a:srgbClr val="03173E"/>
                </a:solidFill>
              </a:rPr>
              <a:t>When ready to save and submit assignments, </a:t>
            </a:r>
            <a:r>
              <a:rPr lang="en-US" sz="1100" b="1" dirty="0">
                <a:solidFill>
                  <a:srgbClr val="03173E"/>
                </a:solidFill>
              </a:rPr>
              <a:t>Click Publish!</a:t>
            </a:r>
          </a:p>
          <a:p>
            <a:endParaRPr lang="en-US" sz="1100" b="1" dirty="0">
              <a:solidFill>
                <a:srgbClr val="0016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b="1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*Please do not use “Self-Assign” within Mobile </a:t>
            </a:r>
            <a:r>
              <a:rPr lang="en-US" sz="1100" b="1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Heartbeat, or make assignments in the Nurse Call System.</a:t>
            </a:r>
            <a:endParaRPr lang="en-US" sz="1100" b="1" i="1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135" y="152645"/>
            <a:ext cx="3231415" cy="576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12606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s">
  <a:themeElements>
    <a:clrScheme name="HCA Healthcare Theme">
      <a:dk1>
        <a:srgbClr val="03173E"/>
      </a:dk1>
      <a:lt1>
        <a:srgbClr val="FFFFFF"/>
      </a:lt1>
      <a:dk2>
        <a:srgbClr val="03173E"/>
      </a:dk2>
      <a:lt2>
        <a:srgbClr val="D9D9D6"/>
      </a:lt2>
      <a:accent1>
        <a:srgbClr val="03173E"/>
      </a:accent1>
      <a:accent2>
        <a:srgbClr val="E05929"/>
      </a:accent2>
      <a:accent3>
        <a:srgbClr val="58595B"/>
      </a:accent3>
      <a:accent4>
        <a:srgbClr val="BBBCBC"/>
      </a:accent4>
      <a:accent5>
        <a:srgbClr val="0085CA"/>
      </a:accent5>
      <a:accent6>
        <a:srgbClr val="CE2130"/>
      </a:accent6>
      <a:hlink>
        <a:srgbClr val="E05929"/>
      </a:hlink>
      <a:folHlink>
        <a:srgbClr val="E05929"/>
      </a:folHlink>
    </a:clrScheme>
    <a:fontScheme name="HCA Healthcare Theme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Autofit/>
      </a:bodyPr>
      <a:lstStyle>
        <a:defPPr marL="0" indent="0" algn="l">
          <a:spcBef>
            <a:spcPts val="0"/>
          </a:spcBef>
          <a:buFont typeface="Arial"/>
          <a:buNone/>
          <a:defRPr sz="2400" b="1" dirty="0" smtClean="0">
            <a:solidFill>
              <a:srgbClr val="00164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reaker Slides">
  <a:themeElements>
    <a:clrScheme name="HCA Healthcare Theme">
      <a:dk1>
        <a:srgbClr val="03173E"/>
      </a:dk1>
      <a:lt1>
        <a:srgbClr val="FFFFFF"/>
      </a:lt1>
      <a:dk2>
        <a:srgbClr val="03173E"/>
      </a:dk2>
      <a:lt2>
        <a:srgbClr val="D9D9D6"/>
      </a:lt2>
      <a:accent1>
        <a:srgbClr val="03173E"/>
      </a:accent1>
      <a:accent2>
        <a:srgbClr val="E05929"/>
      </a:accent2>
      <a:accent3>
        <a:srgbClr val="58595B"/>
      </a:accent3>
      <a:accent4>
        <a:srgbClr val="BBBCBC"/>
      </a:accent4>
      <a:accent5>
        <a:srgbClr val="0085CA"/>
      </a:accent5>
      <a:accent6>
        <a:srgbClr val="CE2130"/>
      </a:accent6>
      <a:hlink>
        <a:srgbClr val="E05929"/>
      </a:hlink>
      <a:folHlink>
        <a:srgbClr val="E05929"/>
      </a:folHlink>
    </a:clrScheme>
    <a:fontScheme name="HCA Healthcare Theme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Autofit/>
      </a:bodyPr>
      <a:lstStyle>
        <a:defPPr marL="0" indent="0" algn="l">
          <a:spcBef>
            <a:spcPts val="0"/>
          </a:spcBef>
          <a:buFont typeface="Arial"/>
          <a:buNone/>
          <a:defRPr sz="2400" b="1" dirty="0" smtClean="0">
            <a:solidFill>
              <a:srgbClr val="00164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4_Content">
  <a:themeElements>
    <a:clrScheme name="HCA Healthcare Theme">
      <a:dk1>
        <a:srgbClr val="03173E"/>
      </a:dk1>
      <a:lt1>
        <a:srgbClr val="FFFFFF"/>
      </a:lt1>
      <a:dk2>
        <a:srgbClr val="03173E"/>
      </a:dk2>
      <a:lt2>
        <a:srgbClr val="D9D9D6"/>
      </a:lt2>
      <a:accent1>
        <a:srgbClr val="03173E"/>
      </a:accent1>
      <a:accent2>
        <a:srgbClr val="E05929"/>
      </a:accent2>
      <a:accent3>
        <a:srgbClr val="58595B"/>
      </a:accent3>
      <a:accent4>
        <a:srgbClr val="BBBCBC"/>
      </a:accent4>
      <a:accent5>
        <a:srgbClr val="0085CA"/>
      </a:accent5>
      <a:accent6>
        <a:srgbClr val="CE2130"/>
      </a:accent6>
      <a:hlink>
        <a:srgbClr val="E05929"/>
      </a:hlink>
      <a:folHlink>
        <a:srgbClr val="E05929"/>
      </a:folHlink>
    </a:clrScheme>
    <a:fontScheme name="HCA Healthcare Theme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Autofit/>
      </a:bodyPr>
      <a:lstStyle>
        <a:defPPr marL="0" indent="0" algn="l">
          <a:spcBef>
            <a:spcPts val="0"/>
          </a:spcBef>
          <a:buFont typeface="Arial"/>
          <a:buNone/>
          <a:defRPr sz="2400" b="1" dirty="0" smtClean="0">
            <a:solidFill>
              <a:srgbClr val="00164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HCA Healthcare Theme">
      <a:dk1>
        <a:srgbClr val="03173E"/>
      </a:dk1>
      <a:lt1>
        <a:srgbClr val="FFFFFF"/>
      </a:lt1>
      <a:dk2>
        <a:srgbClr val="03173E"/>
      </a:dk2>
      <a:lt2>
        <a:srgbClr val="D9D9D6"/>
      </a:lt2>
      <a:accent1>
        <a:srgbClr val="03173E"/>
      </a:accent1>
      <a:accent2>
        <a:srgbClr val="E05929"/>
      </a:accent2>
      <a:accent3>
        <a:srgbClr val="58595B"/>
      </a:accent3>
      <a:accent4>
        <a:srgbClr val="BBBCBC"/>
      </a:accent4>
      <a:accent5>
        <a:srgbClr val="0085CA"/>
      </a:accent5>
      <a:accent6>
        <a:srgbClr val="CE2130"/>
      </a:accent6>
      <a:hlink>
        <a:srgbClr val="E05929"/>
      </a:hlink>
      <a:folHlink>
        <a:srgbClr val="E05929"/>
      </a:folHlink>
    </a:clrScheme>
    <a:fontScheme name="HCA Healthcare Theme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EDA0AA-911D-4470-BEF0-A951CFC3176B}">
  <ds:schemaRefs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13b098e3-28aa-4995-99e1-8e73efd60e52"/>
    <ds:schemaRef ds:uri="http://purl.org/dc/dcmitype/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F0D8F76-1167-4491-881E-474F0DD70A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D49DE9-A2D5-4213-A93E-CDF9A20E7A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21319</TotalTime>
  <Words>398</Words>
  <Application>Microsoft Office PowerPoint</Application>
  <PresentationFormat>On-screen Show (4:3)</PresentationFormat>
  <Paragraphs>27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Arial Bold</vt:lpstr>
      <vt:lpstr>Arial Regular</vt:lpstr>
      <vt:lpstr>Courier New</vt:lpstr>
      <vt:lpstr>Georgia</vt:lpstr>
      <vt:lpstr>Gotham Thin</vt:lpstr>
      <vt:lpstr>Wingdings</vt:lpstr>
      <vt:lpstr>ヒラギノ角ゴ Pro W3</vt:lpstr>
      <vt:lpstr>Cover Slides</vt:lpstr>
      <vt:lpstr>Breaker Slides</vt:lpstr>
      <vt:lpstr>4_Content</vt:lpstr>
      <vt:lpstr>PowerPoint Presentation</vt:lpstr>
      <vt:lpstr>  CTA will be your source of assignment for a patient’s dynamic care team in Mobile Heartbeat! User can make assignments with our web or iOS application.  Location Assignments: When using the Location tab, a staff member will remain assigned to the selected bed until he/she is unassigned.  When a patient is moved into that bed in the electronic medical record, the assigned staff member will display on the patient's care team in Mobile Heartbeat.  Patient Assignments: When using the Patient tab, a staff member will remain assigned to the selected patient until he/she unassigns within the application, or the patient is discharged.   As a patient moves locations within the hospital, the staff member will continue to be assigned to the patient's care team regardless of location.  Please contact &lt;insert name&gt;, Director of Clinical Informatics, for questions about your department’s participation.</vt:lpstr>
    </vt:vector>
  </TitlesOfParts>
  <Manager/>
  <Company>HCA Healthcare,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/>
  <dc:description/>
  <cp:lastModifiedBy>Anderson Jamie - Sunrise</cp:lastModifiedBy>
  <cp:revision>509</cp:revision>
  <cp:lastPrinted>2018-08-08T15:32:05Z</cp:lastPrinted>
  <dcterms:created xsi:type="dcterms:W3CDTF">2017-01-27T18:53:51Z</dcterms:created>
  <dcterms:modified xsi:type="dcterms:W3CDTF">2021-07-02T17:57:23Z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0x01010017FF27197FC4754BA8321E353075C73E</vt:lpwstr>
  </property>
</Properties>
</file>