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3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484983"/>
            <a:ext cx="7772400" cy="2112760"/>
          </a:xfrm>
        </p:spPr>
        <p:txBody>
          <a:bodyPr anchor="b"/>
          <a:lstStyle>
            <a:lvl1pPr algn="l">
              <a:defRPr sz="6000"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89818"/>
            <a:ext cx="73152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5BA9-5695-4840-815A-3B1CEF3282B4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EB94A-35F7-4E07-9DF5-3C64377F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909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5BA9-5695-4840-815A-3B1CEF3282B4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EB94A-35F7-4E07-9DF5-3C64377F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198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5BA9-5695-4840-815A-3B1CEF3282B4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EB94A-35F7-4E07-9DF5-3C64377F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751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5BA9-5695-4840-815A-3B1CEF3282B4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EB94A-35F7-4E07-9DF5-3C64377F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504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3372307"/>
            <a:ext cx="7886700" cy="1386102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823550"/>
            <a:ext cx="7886700" cy="831099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5BA9-5695-4840-815A-3B1CEF3282B4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EB94A-35F7-4E07-9DF5-3C64377F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23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5BA9-5695-4840-815A-3B1CEF3282B4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EB94A-35F7-4E07-9DF5-3C64377F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323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5BA9-5695-4840-815A-3B1CEF3282B4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EB94A-35F7-4E07-9DF5-3C64377F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641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5BA9-5695-4840-815A-3B1CEF3282B4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EB94A-35F7-4E07-9DF5-3C64377F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34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5BA9-5695-4840-815A-3B1CEF3282B4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EB94A-35F7-4E07-9DF5-3C64377F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34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5BA9-5695-4840-815A-3B1CEF3282B4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EB94A-35F7-4E07-9DF5-3C64377F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920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5BA9-5695-4840-815A-3B1CEF3282B4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EB94A-35F7-4E07-9DF5-3C64377F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88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50578"/>
            <a:ext cx="7886700" cy="8565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236269"/>
            <a:ext cx="7886700" cy="46261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4D215BA9-5695-4840-815A-3B1CEF3282B4}" type="datetimeFigureOut">
              <a:rPr lang="en-US" smtClean="0"/>
              <a:pPr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62EB94A-35F7-4E07-9DF5-3C64377FEA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568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206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206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206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46240"/>
            <a:ext cx="7772400" cy="21127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Check Patch Reminder on </a:t>
            </a:r>
            <a:r>
              <a:rPr lang="en-US" dirty="0" err="1" smtClean="0"/>
              <a:t>eMAR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5000" dirty="0" smtClean="0"/>
              <a:t>Go Live 11/26/19</a:t>
            </a:r>
            <a:endParaRPr lang="en-US" sz="5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049046"/>
            <a:ext cx="7315200" cy="1655762"/>
          </a:xfrm>
        </p:spPr>
        <p:txBody>
          <a:bodyPr/>
          <a:lstStyle/>
          <a:p>
            <a:pPr algn="ctr"/>
            <a:r>
              <a:rPr lang="en-US" dirty="0" smtClean="0"/>
              <a:t>Steven Weis, </a:t>
            </a:r>
            <a:r>
              <a:rPr lang="en-US" dirty="0" err="1" smtClean="0"/>
              <a:t>Pharm.D</a:t>
            </a:r>
            <a:r>
              <a:rPr lang="en-US" dirty="0" smtClean="0"/>
              <a:t>.</a:t>
            </a:r>
          </a:p>
          <a:p>
            <a:pPr algn="ctr"/>
            <a:r>
              <a:rPr lang="en-US" dirty="0" smtClean="0"/>
              <a:t>Medication Safety Officer, Pharmacy Dept.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44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have been medication errors involving patches falling off prior to the next due time.</a:t>
            </a:r>
          </a:p>
          <a:p>
            <a:endParaRPr lang="en-US" dirty="0"/>
          </a:p>
          <a:p>
            <a:r>
              <a:rPr lang="en-US" dirty="0" smtClean="0"/>
              <a:t>This will cause an interruption in medication delivery for an unknown amount of time for patients. </a:t>
            </a:r>
          </a:p>
          <a:p>
            <a:endParaRPr lang="en-US" dirty="0"/>
          </a:p>
          <a:p>
            <a:r>
              <a:rPr lang="en-US" dirty="0" smtClean="0"/>
              <a:t>For example, a fentanyl patch falls off unknowingly, patient may go days with inadequate pain control.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125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Pharmacy will add a check patch reminder on the </a:t>
            </a:r>
            <a:r>
              <a:rPr lang="en-US" dirty="0" err="1" smtClean="0"/>
              <a:t>emar</a:t>
            </a:r>
            <a:r>
              <a:rPr lang="en-US" dirty="0" smtClean="0"/>
              <a:t> for all fentanyl patches.</a:t>
            </a:r>
          </a:p>
          <a:p>
            <a:endParaRPr lang="en-US" dirty="0"/>
          </a:p>
          <a:p>
            <a:r>
              <a:rPr lang="en-US" dirty="0" smtClean="0"/>
              <a:t>Reminder with be scheduled at 0900 with other daily medications.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Do not confuse </a:t>
            </a:r>
            <a:r>
              <a:rPr lang="en-US" dirty="0" smtClean="0"/>
              <a:t>with remove patch reminder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RN will manually document reminder as an alert, and make any necessary notes, i.e. patch still in place, patch fell off, found in sheets, etc.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116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eMAR</a:t>
            </a:r>
            <a:r>
              <a:rPr lang="en-US" dirty="0" smtClean="0"/>
              <a:t> View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905001"/>
            <a:ext cx="7545906" cy="299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371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eMAR</a:t>
            </a:r>
            <a:r>
              <a:rPr lang="en-US" dirty="0" smtClean="0"/>
              <a:t> Documentation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994" y="1088572"/>
            <a:ext cx="7094012" cy="4288971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5588117"/>
            <a:ext cx="8177893" cy="5043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For any questions or concerns, please notify pharmacy, *52630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22829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7FF27197FC4754BA8321E353075C73E" ma:contentTypeVersion="10" ma:contentTypeDescription="Create a new document." ma:contentTypeScope="" ma:versionID="9791f2024d344ab47147ab1949ed0f63">
  <xsd:schema xmlns:xsd="http://www.w3.org/2001/XMLSchema" xmlns:xs="http://www.w3.org/2001/XMLSchema" xmlns:p="http://schemas.microsoft.com/office/2006/metadata/properties" xmlns:ns3="13b098e3-28aa-4995-99e1-8e73efd60e52" targetNamespace="http://schemas.microsoft.com/office/2006/metadata/properties" ma:root="true" ma:fieldsID="750299242a63158cc5c2db6462a9024f" ns3:_="">
    <xsd:import namespace="13b098e3-28aa-4995-99e1-8e73efd60e5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b098e3-28aa-4995-99e1-8e73efd60e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16752B7-B588-47E7-905B-B68BF2F341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3b098e3-28aa-4995-99e1-8e73efd60e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702D57B-0A3A-4D79-A8D4-6D4054C29D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514B7A0-6FCE-453A-8623-0F64AE0552C6}">
  <ds:schemaRefs>
    <ds:schemaRef ds:uri="http://schemas.microsoft.com/office/infopath/2007/PartnerControls"/>
    <ds:schemaRef ds:uri="http://www.w3.org/XML/1998/namespace"/>
    <ds:schemaRef ds:uri="http://purl.org/dc/terms/"/>
    <ds:schemaRef ds:uri="http://schemas.microsoft.com/office/2006/documentManagement/types"/>
    <ds:schemaRef ds:uri="13b098e3-28aa-4995-99e1-8e73efd60e52"/>
    <ds:schemaRef ds:uri="http://purl.org/dc/dcmitype/"/>
    <ds:schemaRef ds:uri="http://purl.org/dc/elements/1.1/"/>
    <ds:schemaRef ds:uri="http://schemas.microsoft.com/office/2006/metadata/properti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152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Check Patch Reminder on eMAR Go Live 11/26/19</vt:lpstr>
      <vt:lpstr>Reasoning</vt:lpstr>
      <vt:lpstr>Process</vt:lpstr>
      <vt:lpstr>eMAR View</vt:lpstr>
      <vt:lpstr>eMAR Documentation</vt:lpstr>
    </vt:vector>
  </TitlesOfParts>
  <Company>HCA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Stephens Laura</dc:creator>
  <cp:lastModifiedBy>Anderson Jamie - Sunrise</cp:lastModifiedBy>
  <cp:revision>9</cp:revision>
  <dcterms:created xsi:type="dcterms:W3CDTF">2017-04-20T14:50:16Z</dcterms:created>
  <dcterms:modified xsi:type="dcterms:W3CDTF">2019-11-19T21:30:38Z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0x01010017FF27197FC4754BA8321E353075C73E</vt:lpwstr>
  </property>
</Properties>
</file>