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0" r:id="rId6"/>
  </p:sldIdLst>
  <p:sldSz cx="12192000" cy="6858000"/>
  <p:notesSz cx="6858000" cy="9236075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796A-6279-4AA5-9A8B-7F98EE132141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8E9A-3557-46C8-B8F2-B231AF3CC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08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796A-6279-4AA5-9A8B-7F98EE132141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8E9A-3557-46C8-B8F2-B231AF3CC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4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796A-6279-4AA5-9A8B-7F98EE132141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8E9A-3557-46C8-B8F2-B231AF3CC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92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796A-6279-4AA5-9A8B-7F98EE132141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8E9A-3557-46C8-B8F2-B231AF3CC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6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796A-6279-4AA5-9A8B-7F98EE132141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8E9A-3557-46C8-B8F2-B231AF3CC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796A-6279-4AA5-9A8B-7F98EE132141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8E9A-3557-46C8-B8F2-B231AF3CC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2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796A-6279-4AA5-9A8B-7F98EE132141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8E9A-3557-46C8-B8F2-B231AF3CC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24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796A-6279-4AA5-9A8B-7F98EE132141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8E9A-3557-46C8-B8F2-B231AF3CC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9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796A-6279-4AA5-9A8B-7F98EE132141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8E9A-3557-46C8-B8F2-B231AF3CC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796A-6279-4AA5-9A8B-7F98EE132141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8E9A-3557-46C8-B8F2-B231AF3CC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796A-6279-4AA5-9A8B-7F98EE132141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8E9A-3557-46C8-B8F2-B231AF3CC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0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B796A-6279-4AA5-9A8B-7F98EE132141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C8E9A-3557-46C8-B8F2-B231AF3CC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9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Alternate Process 2"/>
          <p:cNvSpPr/>
          <p:nvPr/>
        </p:nvSpPr>
        <p:spPr>
          <a:xfrm>
            <a:off x="6367343" y="334537"/>
            <a:ext cx="4103649" cy="6032809"/>
          </a:xfrm>
          <a:prstGeom prst="flowChartAlternateProcess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713031" y="1092820"/>
            <a:ext cx="34903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Doffing Reused </a:t>
            </a: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Cloth Gowns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lowchart: Connector 4"/>
          <p:cNvSpPr/>
          <p:nvPr/>
        </p:nvSpPr>
        <p:spPr>
          <a:xfrm>
            <a:off x="8229596" y="485079"/>
            <a:ext cx="457200" cy="457200"/>
          </a:xfrm>
          <a:prstGeom prst="flowChartConnec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6110865" y="111512"/>
            <a:ext cx="4583151" cy="6490009"/>
          </a:xfrm>
          <a:prstGeom prst="flowChartAlternateProcess">
            <a:avLst/>
          </a:prstGeom>
          <a:noFill/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Alternate Process 7"/>
          <p:cNvSpPr/>
          <p:nvPr/>
        </p:nvSpPr>
        <p:spPr>
          <a:xfrm>
            <a:off x="1462314" y="340180"/>
            <a:ext cx="4103649" cy="6032809"/>
          </a:xfrm>
          <a:prstGeom prst="flowChartAlternateProcess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08002" y="1098463"/>
            <a:ext cx="34903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Donning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Reused 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Cloth Gowns</a:t>
            </a:r>
          </a:p>
        </p:txBody>
      </p:sp>
      <p:sp>
        <p:nvSpPr>
          <p:cNvPr id="10" name="Flowchart: Connector 9"/>
          <p:cNvSpPr/>
          <p:nvPr/>
        </p:nvSpPr>
        <p:spPr>
          <a:xfrm>
            <a:off x="3324567" y="490722"/>
            <a:ext cx="457200" cy="457200"/>
          </a:xfrm>
          <a:prstGeom prst="flowChartConnec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Alternate Process 10"/>
          <p:cNvSpPr/>
          <p:nvPr/>
        </p:nvSpPr>
        <p:spPr>
          <a:xfrm>
            <a:off x="1205836" y="117155"/>
            <a:ext cx="4583151" cy="6490009"/>
          </a:xfrm>
          <a:prstGeom prst="flowChartAlternateProcess">
            <a:avLst/>
          </a:prstGeom>
          <a:noFill/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" descr="image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4" b="78929"/>
          <a:stretch/>
        </p:blipFill>
        <p:spPr bwMode="auto">
          <a:xfrm>
            <a:off x="6568065" y="2230244"/>
            <a:ext cx="3635297" cy="65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 descr="image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4" b="78929"/>
          <a:stretch/>
        </p:blipFill>
        <p:spPr bwMode="auto">
          <a:xfrm>
            <a:off x="1657815" y="2248832"/>
            <a:ext cx="3635297" cy="65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7272" y="3033134"/>
            <a:ext cx="3166809" cy="318347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1164" y="3016617"/>
            <a:ext cx="3239687" cy="320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66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Alternate Process 2"/>
          <p:cNvSpPr/>
          <p:nvPr/>
        </p:nvSpPr>
        <p:spPr>
          <a:xfrm>
            <a:off x="6367343" y="334537"/>
            <a:ext cx="4103649" cy="6032809"/>
          </a:xfrm>
          <a:prstGeom prst="flowChartAlternateProcess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713031" y="1092820"/>
            <a:ext cx="3490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Doffing Reused </a:t>
            </a:r>
          </a:p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Cloth Gowns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lowchart: Connector 4"/>
          <p:cNvSpPr/>
          <p:nvPr/>
        </p:nvSpPr>
        <p:spPr>
          <a:xfrm>
            <a:off x="8229596" y="485079"/>
            <a:ext cx="457200" cy="457200"/>
          </a:xfrm>
          <a:prstGeom prst="flowChartConnec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Alternate Process 5"/>
          <p:cNvSpPr/>
          <p:nvPr/>
        </p:nvSpPr>
        <p:spPr>
          <a:xfrm>
            <a:off x="6110865" y="111512"/>
            <a:ext cx="4583151" cy="6490009"/>
          </a:xfrm>
          <a:prstGeom prst="flowChartAlternateProcess">
            <a:avLst/>
          </a:prstGeom>
          <a:noFill/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Alternate Process 7"/>
          <p:cNvSpPr/>
          <p:nvPr/>
        </p:nvSpPr>
        <p:spPr>
          <a:xfrm>
            <a:off x="1462314" y="340180"/>
            <a:ext cx="4103649" cy="6032809"/>
          </a:xfrm>
          <a:prstGeom prst="flowChartAlternateProcess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08002" y="1098463"/>
            <a:ext cx="3490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Donning/Doffing</a:t>
            </a:r>
          </a:p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PPE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owchart: Connector 9"/>
          <p:cNvSpPr/>
          <p:nvPr/>
        </p:nvSpPr>
        <p:spPr>
          <a:xfrm>
            <a:off x="3324567" y="490722"/>
            <a:ext cx="457200" cy="457200"/>
          </a:xfrm>
          <a:prstGeom prst="flowChartConnector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Alternate Process 10"/>
          <p:cNvSpPr/>
          <p:nvPr/>
        </p:nvSpPr>
        <p:spPr>
          <a:xfrm>
            <a:off x="1205836" y="117155"/>
            <a:ext cx="4583151" cy="6490009"/>
          </a:xfrm>
          <a:prstGeom prst="flowChartAlternateProcess">
            <a:avLst/>
          </a:prstGeom>
          <a:noFill/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" descr="image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4" b="78929"/>
          <a:stretch/>
        </p:blipFill>
        <p:spPr bwMode="auto">
          <a:xfrm>
            <a:off x="6568065" y="2230244"/>
            <a:ext cx="3635297" cy="65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 descr="image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44" b="78929"/>
          <a:stretch/>
        </p:blipFill>
        <p:spPr bwMode="auto">
          <a:xfrm>
            <a:off x="1657815" y="2248832"/>
            <a:ext cx="3635297" cy="65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7272" y="2988530"/>
            <a:ext cx="3166809" cy="3183477"/>
          </a:xfrm>
          <a:prstGeom prst="rect">
            <a:avLst/>
          </a:prstGeom>
        </p:spPr>
      </p:pic>
      <p:pic>
        <p:nvPicPr>
          <p:cNvPr id="14" name="Picture 13"/>
          <p:cNvPicPr/>
          <p:nvPr/>
        </p:nvPicPr>
        <p:blipFill>
          <a:blip r:embed="rId4"/>
          <a:stretch>
            <a:fillRect/>
          </a:stretch>
        </p:blipFill>
        <p:spPr>
          <a:xfrm>
            <a:off x="1995952" y="3055436"/>
            <a:ext cx="3297160" cy="293276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84105" y="1867157"/>
            <a:ext cx="1548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01:35 to 02:35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45624" y="1874595"/>
            <a:ext cx="1421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06:15 to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9464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033&quot;&gt;&lt;property id=&quot;20148&quot; value=&quot;5&quot;/&gt;&lt;property id=&quot;20300&quot; value=&quot;Slide 1&quot;/&gt;&lt;property id=&quot;20307&quot; value=&quot;258&quot;/&gt;&lt;/object&gt;&lt;object type=&quot;3&quot; unique_id=&quot;10062&quot;&gt;&lt;property id=&quot;20148&quot; value=&quot;5&quot;/&gt;&lt;property id=&quot;20300&quot; value=&quot;Slide 2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FF27197FC4754BA8321E353075C73E" ma:contentTypeVersion="10" ma:contentTypeDescription="Create a new document." ma:contentTypeScope="" ma:versionID="9791f2024d344ab47147ab1949ed0f63">
  <xsd:schema xmlns:xsd="http://www.w3.org/2001/XMLSchema" xmlns:xs="http://www.w3.org/2001/XMLSchema" xmlns:p="http://schemas.microsoft.com/office/2006/metadata/properties" xmlns:ns3="13b098e3-28aa-4995-99e1-8e73efd60e52" targetNamespace="http://schemas.microsoft.com/office/2006/metadata/properties" ma:root="true" ma:fieldsID="750299242a63158cc5c2db6462a9024f" ns3:_="">
    <xsd:import namespace="13b098e3-28aa-4995-99e1-8e73efd60e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b098e3-28aa-4995-99e1-8e73efd60e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A8A04F-DF6D-4B49-9C0C-6F445DA91A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b098e3-28aa-4995-99e1-8e73efd60e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91FD4F-99BC-458A-BE32-AC11E83346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FCCC21-47C1-423B-B8A8-89ACEF7882F9}">
  <ds:schemaRefs>
    <ds:schemaRef ds:uri="http://www.w3.org/XML/1998/namespace"/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3b098e3-28aa-4995-99e1-8e73efd60e5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20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 Lee</dc:creator>
  <cp:lastModifiedBy>Anderson Jamie - Sunrise</cp:lastModifiedBy>
  <cp:revision>25</cp:revision>
  <cp:lastPrinted>2020-04-21T19:55:55Z</cp:lastPrinted>
  <dcterms:created xsi:type="dcterms:W3CDTF">2020-03-10T19:47:43Z</dcterms:created>
  <dcterms:modified xsi:type="dcterms:W3CDTF">2020-08-26T18:31:12Z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0x01010017FF27197FC4754BA8321E353075C73E</vt:lpwstr>
  </property>
</Properties>
</file>