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79" r:id="rId6"/>
  </p:sldMasterIdLst>
  <p:sldIdLst>
    <p:sldId id="257" r:id="rId7"/>
    <p:sldId id="258" r:id="rId8"/>
  </p:sldIdLst>
  <p:sldSz cx="9144000" cy="6858000" type="screen4x3"/>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173E"/>
    <a:srgbClr val="D9D9D6"/>
    <a:srgbClr val="E0592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olid Orange">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70472" y="3429001"/>
            <a:ext cx="7618920" cy="1312387"/>
          </a:xfrm>
          <a:prstGeom prst="rect">
            <a:avLst/>
          </a:prstGeom>
        </p:spPr>
        <p:txBody>
          <a:bodyPr lIns="0" tIns="0" rIns="0" bIns="0" anchor="b" anchorCtr="0">
            <a:noAutofit/>
          </a:bodyPr>
          <a:lstStyle>
            <a:lvl1pPr algn="l">
              <a:lnSpc>
                <a:spcPct val="100000"/>
              </a:lnSpc>
              <a:defRPr sz="4400" b="1" kern="600" spc="-3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5" name="Rectangle 4">
            <a:extLst>
              <a:ext uri="{FF2B5EF4-FFF2-40B4-BE49-F238E27FC236}">
                <a16:creationId xmlns:a16="http://schemas.microsoft.com/office/drawing/2014/main" id="{A524D40D-FB95-9C45-9A43-9331A6B7271B}"/>
              </a:ext>
            </a:extLst>
          </p:cNvPr>
          <p:cNvSpPr/>
          <p:nvPr/>
        </p:nvSpPr>
        <p:spPr bwMode="white">
          <a:xfrm>
            <a:off x="0" y="5711844"/>
            <a:ext cx="9144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sp>
        <p:nvSpPr>
          <p:cNvPr id="7"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10" name="Subtitle 2">
            <a:extLst>
              <a:ext uri="{FF2B5EF4-FFF2-40B4-BE49-F238E27FC236}">
                <a16:creationId xmlns:a16="http://schemas.microsoft.com/office/drawing/2014/main" id="{39722ED7-9F65-AB40-A50C-0756C8A60E8C}"/>
              </a:ext>
            </a:extLst>
          </p:cNvPr>
          <p:cNvSpPr txBox="1">
            <a:spLocks/>
          </p:cNvSpPr>
          <p:nvPr/>
        </p:nvSpPr>
        <p:spPr>
          <a:xfrm>
            <a:off x="471489" y="4867875"/>
            <a:ext cx="4429915" cy="611687"/>
          </a:xfrm>
          <a:prstGeom prst="rect">
            <a:avLst/>
          </a:prstGeom>
        </p:spPr>
        <p:txBody>
          <a:bodyPr vert="horz" lIns="0" tIns="0" rIns="0" bIns="0" rtlCol="0" anchor="ctr">
            <a:noAutofit/>
          </a:bodyPr>
          <a:lstStyle>
            <a:lvl1pPr marL="0" indent="0" algn="l" defTabSz="457189" rtl="0" eaLnBrk="1" latinLnBrk="0" hangingPunct="1">
              <a:lnSpc>
                <a:spcPct val="110000"/>
              </a:lnSpc>
              <a:spcBef>
                <a:spcPts val="0"/>
              </a:spcBef>
              <a:spcAft>
                <a:spcPts val="600"/>
              </a:spcAft>
              <a:buClr>
                <a:srgbClr val="E35929"/>
              </a:buClr>
              <a:buFont typeface="Arial" panose="020B0604020202020204" pitchFamily="34" charset="0"/>
              <a:buNone/>
              <a:tabLst/>
              <a:defRPr sz="1200" b="0" kern="1200">
                <a:solidFill>
                  <a:schemeClr val="accent3"/>
                </a:solidFill>
                <a:latin typeface="Arial" panose="020B0604020202020204" pitchFamily="34" charset="0"/>
                <a:ea typeface="+mn-ea"/>
                <a:cs typeface="Arial" panose="020B0604020202020204" pitchFamily="34" charset="0"/>
              </a:defRPr>
            </a:lvl1pPr>
            <a:lvl2pPr marL="457189" indent="0" algn="ctr" defTabSz="457189" rtl="0" eaLnBrk="1" latinLnBrk="0" hangingPunct="1">
              <a:lnSpc>
                <a:spcPct val="110000"/>
              </a:lnSpc>
              <a:spcBef>
                <a:spcPts val="0"/>
              </a:spcBef>
              <a:spcAft>
                <a:spcPts val="600"/>
              </a:spcAft>
              <a:buClr>
                <a:srgbClr val="E35929"/>
              </a:buClr>
              <a:buFont typeface="Courier New" panose="02070309020205020404" pitchFamily="49"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378" indent="0" algn="ctr" defTabSz="457189" rtl="0" eaLnBrk="1" latinLnBrk="0" hangingPunct="1">
              <a:lnSpc>
                <a:spcPct val="100000"/>
              </a:lnSpc>
              <a:spcBef>
                <a:spcPts val="0"/>
              </a:spcBef>
              <a:spcAft>
                <a:spcPts val="600"/>
              </a:spcAft>
              <a:buClr>
                <a:srgbClr val="E35929"/>
              </a:buClr>
              <a:buFont typeface="Wingdings" pitchFamily="2" charset="2"/>
              <a:buNone/>
              <a:tabLst/>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457189" rtl="0" eaLnBrk="1" latinLnBrk="0" hangingPunct="1">
              <a:lnSpc>
                <a:spcPct val="100000"/>
              </a:lnSpc>
              <a:spcBef>
                <a:spcPts val="0"/>
              </a:spcBef>
              <a:spcAft>
                <a:spcPts val="600"/>
              </a:spcAft>
              <a:buClr>
                <a:srgbClr val="E35929"/>
              </a:buClr>
              <a:buFont typeface="Arial"/>
              <a:buNone/>
              <a:tabLst/>
              <a:defRPr sz="10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457189" rtl="0" eaLnBrk="1" latinLnBrk="0" hangingPunct="1">
              <a:spcBef>
                <a:spcPct val="20000"/>
              </a:spcBef>
              <a:buClr>
                <a:schemeClr val="accent2"/>
              </a:buClr>
              <a:buFont typeface="Arial"/>
              <a:buNone/>
              <a:tabLst/>
              <a:defRPr sz="10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2"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dirty="0">
              <a:solidFill>
                <a:schemeClr val="bg1"/>
              </a:solidFill>
            </a:endParaRPr>
          </a:p>
        </p:txBody>
      </p:sp>
      <p:sp>
        <p:nvSpPr>
          <p:cNvPr id="16" name="Text Placeholder 15"/>
          <p:cNvSpPr>
            <a:spLocks noGrp="1"/>
          </p:cNvSpPr>
          <p:nvPr>
            <p:ph type="body" sz="quarter" idx="11" hasCustomPrompt="1"/>
          </p:nvPr>
        </p:nvSpPr>
        <p:spPr>
          <a:xfrm>
            <a:off x="470473" y="4922339"/>
            <a:ext cx="3411537" cy="683709"/>
          </a:xfrm>
        </p:spPr>
        <p:txBody>
          <a:bodyPr/>
          <a:lstStyle>
            <a:lvl1pPr marL="0" indent="0">
              <a:buNone/>
              <a:defRPr sz="1800">
                <a:solidFill>
                  <a:schemeClr val="bg1"/>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smtClean="0"/>
              <a:t>Enter Department Name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20298376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A4A3A4"/>
          </p15:clr>
        </p15:guide>
        <p15:guide id="2" orient="horz" pos="2160"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Gray Oversized Pattern">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DD6E3AA-33F5-DD46-8E68-03E9AAD40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 y="0"/>
            <a:ext cx="9139842" cy="5725096"/>
          </a:xfrm>
          <a:prstGeom prst="rect">
            <a:avLst/>
          </a:prstGeom>
        </p:spPr>
      </p:pic>
      <p:sp>
        <p:nvSpPr>
          <p:cNvPr id="2" name="TextBox 1">
            <a:extLst>
              <a:ext uri="{FF2B5EF4-FFF2-40B4-BE49-F238E27FC236}">
                <a16:creationId xmlns:a16="http://schemas.microsoft.com/office/drawing/2014/main" id="{2B39395E-8433-084F-B2EC-406D6457D17C}"/>
              </a:ext>
            </a:extLst>
          </p:cNvPr>
          <p:cNvSpPr txBox="1"/>
          <p:nvPr/>
        </p:nvSpPr>
        <p:spPr>
          <a:xfrm>
            <a:off x="8498541" y="6131859"/>
            <a:ext cx="0" cy="0"/>
          </a:xfrm>
          <a:prstGeom prst="rect">
            <a:avLst/>
          </a:prstGeom>
        </p:spPr>
        <p:txBody>
          <a:bodyPr vert="horz" wrap="none" lIns="91440" tIns="45720" rIns="91440" bIns="45720" rtlCol="0">
            <a:noAutofit/>
          </a:bodyPr>
          <a:lstStyle/>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7A9BFA1-7FEC-574C-9FBC-229AE0A90D7F}"/>
              </a:ext>
            </a:extLst>
          </p:cNvPr>
          <p:cNvSpPr>
            <a:spLocks noGrp="1"/>
          </p:cNvSpPr>
          <p:nvPr>
            <p:ph type="ctrTitle"/>
          </p:nvPr>
        </p:nvSpPr>
        <p:spPr>
          <a:xfrm>
            <a:off x="470472" y="3429001"/>
            <a:ext cx="7618920" cy="1312387"/>
          </a:xfrm>
          <a:prstGeom prst="rect">
            <a:avLst/>
          </a:prstGeom>
        </p:spPr>
        <p:txBody>
          <a:bodyPr lIns="0" tIns="0" rIns="0" bIns="0" anchor="b" anchorCtr="0">
            <a:noAutofit/>
          </a:bodyPr>
          <a:lstStyle>
            <a:lvl1pPr algn="l">
              <a:lnSpc>
                <a:spcPct val="80000"/>
              </a:lnSpc>
              <a:defRPr sz="4400" b="1" kern="600" spc="-30" baseline="0">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1" name="Rectangle 10">
            <a:extLst>
              <a:ext uri="{FF2B5EF4-FFF2-40B4-BE49-F238E27FC236}">
                <a16:creationId xmlns:a16="http://schemas.microsoft.com/office/drawing/2014/main" id="{08C6D35B-442A-C54D-8CDB-AD1BAF776642}"/>
              </a:ext>
            </a:extLst>
          </p:cNvPr>
          <p:cNvSpPr/>
          <p:nvPr/>
        </p:nvSpPr>
        <p:spPr bwMode="white">
          <a:xfrm>
            <a:off x="0" y="5711844"/>
            <a:ext cx="9144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10" name="Subtitle 2">
            <a:extLst>
              <a:ext uri="{FF2B5EF4-FFF2-40B4-BE49-F238E27FC236}">
                <a16:creationId xmlns:a16="http://schemas.microsoft.com/office/drawing/2014/main" id="{72D27994-AFA7-0B40-B9EC-F6C9FDE60713}"/>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sp>
        <p:nvSpPr>
          <p:cNvPr id="14" name="Text Placeholder 15"/>
          <p:cNvSpPr>
            <a:spLocks noGrp="1"/>
          </p:cNvSpPr>
          <p:nvPr>
            <p:ph type="body" sz="quarter" idx="11" hasCustomPrompt="1"/>
          </p:nvPr>
        </p:nvSpPr>
        <p:spPr>
          <a:xfrm>
            <a:off x="470473" y="4922339"/>
            <a:ext cx="3411537" cy="683709"/>
          </a:xfrm>
        </p:spPr>
        <p:txBody>
          <a:bodyPr/>
          <a:lstStyle>
            <a:lvl1pPr marL="0" indent="0">
              <a:buNone/>
              <a:defRPr sz="1800">
                <a:solidFill>
                  <a:schemeClr val="accent1"/>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smtClean="0"/>
              <a:t>Enter Department Name</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32242733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A4A3A4"/>
          </p15:clr>
        </p15:guide>
        <p15:guide id="2" orient="horz" pos="2160"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as Background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3" b="375"/>
          <a:stretch/>
        </p:blipFill>
        <p:spPr>
          <a:xfrm>
            <a:off x="0" y="0"/>
            <a:ext cx="9144000" cy="5685404"/>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470472" y="3429001"/>
            <a:ext cx="7618920" cy="1312387"/>
          </a:xfrm>
          <a:prstGeom prst="rect">
            <a:avLst/>
          </a:prstGeom>
        </p:spPr>
        <p:txBody>
          <a:bodyPr lIns="0" tIns="0" rIns="0" bIns="0" anchor="b" anchorCtr="0">
            <a:noAutofit/>
          </a:bodyPr>
          <a:lstStyle>
            <a:lvl1pPr algn="l">
              <a:lnSpc>
                <a:spcPct val="100000"/>
              </a:lnSpc>
              <a:defRPr sz="4400" b="1" kern="600" spc="-3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9144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393205621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A4A3A4"/>
          </p15:clr>
        </p15:guide>
        <p15:guide id="2" orient="horz" pos="2160"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s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13" b="16697"/>
          <a:stretch/>
        </p:blipFill>
        <p:spPr>
          <a:xfrm>
            <a:off x="1" y="-68366"/>
            <a:ext cx="9143999" cy="5753770"/>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470472" y="3429001"/>
            <a:ext cx="7618920" cy="1312387"/>
          </a:xfrm>
          <a:prstGeom prst="rect">
            <a:avLst/>
          </a:prstGeom>
        </p:spPr>
        <p:txBody>
          <a:bodyPr lIns="0" tIns="0" rIns="0" bIns="0" anchor="b" anchorCtr="0">
            <a:noAutofit/>
          </a:bodyPr>
          <a:lstStyle>
            <a:lvl1pPr algn="l">
              <a:lnSpc>
                <a:spcPct val="100000"/>
              </a:lnSpc>
              <a:defRPr sz="4400" b="1" kern="600" spc="-3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9144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29223519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s Background 3">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843"/>
          <a:stretch/>
        </p:blipFill>
        <p:spPr>
          <a:xfrm flipH="1">
            <a:off x="0" y="-28575"/>
            <a:ext cx="9144000" cy="6231900"/>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470473" y="3429001"/>
            <a:ext cx="5323109" cy="1312387"/>
          </a:xfrm>
          <a:prstGeom prst="rect">
            <a:avLst/>
          </a:prstGeom>
        </p:spPr>
        <p:txBody>
          <a:bodyPr lIns="0" tIns="0" rIns="0" bIns="0" anchor="b" anchorCtr="0">
            <a:noAutofit/>
          </a:bodyPr>
          <a:lstStyle>
            <a:lvl1pPr algn="l">
              <a:lnSpc>
                <a:spcPct val="100000"/>
              </a:lnSpc>
              <a:defRPr sz="4400" b="1" kern="600" spc="-30"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9144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38322822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A4A3A4"/>
          </p15:clr>
        </p15:guide>
        <p15:guide id="2" orient="horz" pos="2160"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s Background 4">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1897"/>
          <a:stretch/>
        </p:blipFill>
        <p:spPr>
          <a:xfrm>
            <a:off x="1" y="0"/>
            <a:ext cx="9143999" cy="6748188"/>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black">
          <a:xfrm>
            <a:off x="470473" y="3429001"/>
            <a:ext cx="5323109" cy="1312387"/>
          </a:xfrm>
          <a:prstGeom prst="rect">
            <a:avLst/>
          </a:prstGeom>
        </p:spPr>
        <p:txBody>
          <a:bodyPr lIns="0" tIns="0" rIns="0" bIns="0" anchor="b" anchorCtr="0">
            <a:noAutofit/>
          </a:bodyPr>
          <a:lstStyle>
            <a:lvl1pPr algn="l">
              <a:lnSpc>
                <a:spcPct val="100000"/>
              </a:lnSpc>
              <a:defRPr sz="4400" b="1" kern="600" spc="-30" baseline="0">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9144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5105030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A4A3A4"/>
          </p15:clr>
        </p15:guide>
        <p15:guide id="2" orient="horz" pos="2160"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s Background 5">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8643"/>
          <a:stretch/>
        </p:blipFill>
        <p:spPr>
          <a:xfrm>
            <a:off x="0" y="1"/>
            <a:ext cx="9144000" cy="5799967"/>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black">
          <a:xfrm>
            <a:off x="470472" y="3429001"/>
            <a:ext cx="7766272" cy="1312387"/>
          </a:xfrm>
          <a:prstGeom prst="rect">
            <a:avLst/>
          </a:prstGeom>
        </p:spPr>
        <p:txBody>
          <a:bodyPr lIns="0" tIns="0" rIns="0" bIns="0" anchor="b" anchorCtr="0">
            <a:noAutofit/>
          </a:bodyPr>
          <a:lstStyle>
            <a:lvl1pPr algn="l">
              <a:lnSpc>
                <a:spcPct val="100000"/>
              </a:lnSpc>
              <a:defRPr sz="4400" b="1" kern="600" spc="-30" baseline="0">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9144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27828396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A4A3A4"/>
          </p15:clr>
        </p15:guide>
        <p15:guide id="2" orient="horz" pos="2160"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v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4EE7CA-DA80-804B-8C59-AB5FADE4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9"/>
            <a:ext cx="9144000" cy="5930900"/>
          </a:xfrm>
          <a:prstGeom prst="rect">
            <a:avLst/>
          </a:prstGeom>
        </p:spPr>
      </p:pic>
      <p:sp>
        <p:nvSpPr>
          <p:cNvPr id="12" name="Subtitle 2">
            <a:extLst>
              <a:ext uri="{FF2B5EF4-FFF2-40B4-BE49-F238E27FC236}">
                <a16:creationId xmlns:a16="http://schemas.microsoft.com/office/drawing/2014/main" id="{5CA26ED8-3B10-3A46-AC06-ABA4112E16FC}"/>
              </a:ext>
            </a:extLst>
          </p:cNvPr>
          <p:cNvSpPr>
            <a:spLocks noGrp="1"/>
          </p:cNvSpPr>
          <p:nvPr>
            <p:ph type="subTitle" idx="1"/>
          </p:nvPr>
        </p:nvSpPr>
        <p:spPr bwMode="white">
          <a:xfrm>
            <a:off x="457200" y="4681562"/>
            <a:ext cx="4863570" cy="578011"/>
          </a:xfrm>
          <a:prstGeom prst="rect">
            <a:avLst/>
          </a:prstGeom>
        </p:spPr>
        <p:txBody>
          <a:bodyPr lIns="0">
            <a:no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smtClean="0"/>
              <a:t>Click to edit Master subtitle style</a:t>
            </a:r>
            <a:endParaRPr lang="en-US" dirty="0"/>
          </a:p>
        </p:txBody>
      </p:sp>
      <p:sp>
        <p:nvSpPr>
          <p:cNvPr id="13" name="Title 1">
            <a:extLst>
              <a:ext uri="{FF2B5EF4-FFF2-40B4-BE49-F238E27FC236}">
                <a16:creationId xmlns:a16="http://schemas.microsoft.com/office/drawing/2014/main" id="{C896860E-E1AD-0D49-8F2B-E81AA9CE1086}"/>
              </a:ext>
            </a:extLst>
          </p:cNvPr>
          <p:cNvSpPr>
            <a:spLocks noGrp="1"/>
          </p:cNvSpPr>
          <p:nvPr>
            <p:ph type="title"/>
          </p:nvPr>
        </p:nvSpPr>
        <p:spPr bwMode="white">
          <a:xfrm>
            <a:off x="457200" y="1148321"/>
            <a:ext cx="4863570" cy="3386093"/>
          </a:xfrm>
        </p:spPr>
        <p:txBody>
          <a:bodyPr>
            <a:noAutofit/>
          </a:bodyPr>
          <a:lstStyle>
            <a:lvl1pPr>
              <a:lnSpc>
                <a:spcPct val="90000"/>
              </a:lnSpc>
              <a:defRPr sz="3600">
                <a:solidFill>
                  <a:schemeClr val="bg1"/>
                </a:solidFill>
              </a:defRPr>
            </a:lvl1pPr>
          </a:lstStyle>
          <a:p>
            <a:r>
              <a:rPr lang="en-US" dirty="0" smtClean="0"/>
              <a:t>Click to edit Master title style</a:t>
            </a:r>
            <a:endParaRPr lang="en-US" dirty="0"/>
          </a:p>
        </p:txBody>
      </p:sp>
      <p:sp>
        <p:nvSpPr>
          <p:cNvPr id="6"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222291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a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D1D0D9-73A4-0B40-8340-4305433B6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
            <a:ext cx="9144000" cy="5930900"/>
          </a:xfrm>
          <a:prstGeom prst="rect">
            <a:avLst/>
          </a:prstGeom>
        </p:spPr>
      </p:pic>
      <p:sp>
        <p:nvSpPr>
          <p:cNvPr id="11" name="Subtitle 2">
            <a:extLst>
              <a:ext uri="{FF2B5EF4-FFF2-40B4-BE49-F238E27FC236}">
                <a16:creationId xmlns:a16="http://schemas.microsoft.com/office/drawing/2014/main" id="{6C82D000-D465-0F4F-999D-763FC54FB79B}"/>
              </a:ext>
            </a:extLst>
          </p:cNvPr>
          <p:cNvSpPr>
            <a:spLocks noGrp="1"/>
          </p:cNvSpPr>
          <p:nvPr>
            <p:ph type="subTitle" idx="1"/>
          </p:nvPr>
        </p:nvSpPr>
        <p:spPr>
          <a:xfrm>
            <a:off x="457200" y="4681562"/>
            <a:ext cx="4863570" cy="578011"/>
          </a:xfrm>
          <a:prstGeom prst="rect">
            <a:avLst/>
          </a:prstGeom>
        </p:spPr>
        <p:txBody>
          <a:bodyPr lIns="0">
            <a:noAutofit/>
          </a:bodyPr>
          <a:lstStyle>
            <a:lvl1pPr marL="0" indent="0" algn="l">
              <a:buNone/>
              <a:defRPr sz="1800" b="0">
                <a:solidFill>
                  <a:schemeClr val="accent1"/>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smtClean="0"/>
              <a:t>Click to edit Master subtitle style</a:t>
            </a:r>
            <a:endParaRPr lang="en-US" dirty="0"/>
          </a:p>
        </p:txBody>
      </p:sp>
      <p:sp>
        <p:nvSpPr>
          <p:cNvPr id="12" name="Title 1">
            <a:extLst>
              <a:ext uri="{FF2B5EF4-FFF2-40B4-BE49-F238E27FC236}">
                <a16:creationId xmlns:a16="http://schemas.microsoft.com/office/drawing/2014/main" id="{6125D4E5-959F-194E-B786-70D92F120C5B}"/>
              </a:ext>
            </a:extLst>
          </p:cNvPr>
          <p:cNvSpPr>
            <a:spLocks noGrp="1"/>
          </p:cNvSpPr>
          <p:nvPr>
            <p:ph type="title"/>
          </p:nvPr>
        </p:nvSpPr>
        <p:spPr>
          <a:xfrm>
            <a:off x="457200" y="1148321"/>
            <a:ext cx="4863570" cy="3386093"/>
          </a:xfrm>
        </p:spPr>
        <p:txBody>
          <a:bodyPr>
            <a:noAutofit/>
          </a:bodyPr>
          <a:lstStyle>
            <a:lvl1pPr>
              <a:lnSpc>
                <a:spcPct val="90000"/>
              </a:lnSpc>
              <a:defRPr sz="3600">
                <a:solidFill>
                  <a:schemeClr val="tx2"/>
                </a:solidFill>
              </a:defRPr>
            </a:lvl1pPr>
          </a:lstStyle>
          <a:p>
            <a:r>
              <a:rPr lang="en-US" dirty="0" smtClean="0"/>
              <a:t>Click to edit Master title style</a:t>
            </a:r>
            <a:endParaRPr lang="en-US" dirty="0"/>
          </a:p>
        </p:txBody>
      </p:sp>
      <p:sp>
        <p:nvSpPr>
          <p:cNvPr id="6"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641568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range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2227C1-93E5-1E49-8E6B-12603A560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71"/>
            <a:ext cx="9144000" cy="5930900"/>
          </a:xfrm>
          <a:prstGeom prst="rect">
            <a:avLst/>
          </a:prstGeom>
        </p:spPr>
      </p:pic>
      <p:sp>
        <p:nvSpPr>
          <p:cNvPr id="6" name="Subtitle 2"/>
          <p:cNvSpPr>
            <a:spLocks noGrp="1"/>
          </p:cNvSpPr>
          <p:nvPr>
            <p:ph type="subTitle" idx="1"/>
          </p:nvPr>
        </p:nvSpPr>
        <p:spPr bwMode="white">
          <a:xfrm>
            <a:off x="457200" y="4681562"/>
            <a:ext cx="4863570" cy="578011"/>
          </a:xfrm>
          <a:prstGeom prst="rect">
            <a:avLst/>
          </a:prstGeom>
        </p:spPr>
        <p:txBody>
          <a:bodyPr lIns="0">
            <a:no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a:extLst>
              <a:ext uri="{FF2B5EF4-FFF2-40B4-BE49-F238E27FC236}">
                <a16:creationId xmlns:a16="http://schemas.microsoft.com/office/drawing/2014/main" id="{63F0F0FD-8048-7444-8432-F00D4AF61994}"/>
              </a:ext>
            </a:extLst>
          </p:cNvPr>
          <p:cNvSpPr>
            <a:spLocks noGrp="1"/>
          </p:cNvSpPr>
          <p:nvPr>
            <p:ph type="title"/>
          </p:nvPr>
        </p:nvSpPr>
        <p:spPr bwMode="white">
          <a:xfrm>
            <a:off x="457200" y="1148321"/>
            <a:ext cx="4863570" cy="3386093"/>
          </a:xfrm>
        </p:spPr>
        <p:txBody>
          <a:bodyPr>
            <a:noAutofit/>
          </a:bodyPr>
          <a:lstStyle>
            <a:lvl1pPr>
              <a:lnSpc>
                <a:spcPct val="90000"/>
              </a:lnSpc>
              <a:defRPr sz="3600">
                <a:solidFill>
                  <a:schemeClr val="bg1"/>
                </a:solidFill>
              </a:defRPr>
            </a:lvl1pPr>
          </a:lstStyle>
          <a:p>
            <a:r>
              <a:rPr lang="en-US" dirty="0" smtClean="0"/>
              <a:t>Click to edit Master title style</a:t>
            </a:r>
            <a:endParaRPr lang="en-US" dirty="0"/>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8869675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olid White">
    <p:bg>
      <p:bgPr>
        <a:solidFill>
          <a:schemeClr val="bg1"/>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6CBFB78-1E7B-DE4A-9797-DEC114E0EC25}"/>
              </a:ext>
            </a:extLst>
          </p:cNvPr>
          <p:cNvSpPr>
            <a:spLocks noGrp="1"/>
          </p:cNvSpPr>
          <p:nvPr>
            <p:ph type="subTitle" idx="1"/>
          </p:nvPr>
        </p:nvSpPr>
        <p:spPr>
          <a:xfrm>
            <a:off x="446088" y="4681562"/>
            <a:ext cx="4874682" cy="578011"/>
          </a:xfrm>
          <a:prstGeom prst="rect">
            <a:avLst/>
          </a:prstGeom>
        </p:spPr>
        <p:txBody>
          <a:bodyPr lIns="0">
            <a:noAutofit/>
          </a:bodyPr>
          <a:lstStyle>
            <a:lvl1pPr marL="0" indent="0" algn="l">
              <a:buNone/>
              <a:defRPr sz="14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10" name="Title 1">
            <a:extLst>
              <a:ext uri="{FF2B5EF4-FFF2-40B4-BE49-F238E27FC236}">
                <a16:creationId xmlns:a16="http://schemas.microsoft.com/office/drawing/2014/main" id="{654AEFCC-64B6-C843-A8D6-39011EA90FA2}"/>
              </a:ext>
            </a:extLst>
          </p:cNvPr>
          <p:cNvSpPr>
            <a:spLocks noGrp="1"/>
          </p:cNvSpPr>
          <p:nvPr>
            <p:ph type="title"/>
          </p:nvPr>
        </p:nvSpPr>
        <p:spPr>
          <a:xfrm>
            <a:off x="457200" y="1148321"/>
            <a:ext cx="4863570" cy="3386093"/>
          </a:xfrm>
        </p:spPr>
        <p:txBody>
          <a:bodyPr>
            <a:noAutofit/>
          </a:bodyPr>
          <a:lstStyle>
            <a:lvl1pPr>
              <a:lnSpc>
                <a:spcPct val="90000"/>
              </a:lnSpc>
              <a:defRPr sz="3600">
                <a:solidFill>
                  <a:schemeClr val="accent2"/>
                </a:solidFill>
              </a:defRPr>
            </a:lvl1pPr>
          </a:lstStyle>
          <a:p>
            <a:r>
              <a:rPr lang="en-US" smtClean="0"/>
              <a:t>Click to edit Master title style</a:t>
            </a:r>
            <a:endParaRPr lang="en-US" dirty="0"/>
          </a:p>
        </p:txBody>
      </p:sp>
      <p:sp>
        <p:nvSpPr>
          <p:cNvPr id="5"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5433852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lid Navy">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D046BA-6C73-1C44-A575-006C5E118A64}"/>
              </a:ext>
            </a:extLst>
          </p:cNvPr>
          <p:cNvSpPr>
            <a:spLocks noGrp="1"/>
          </p:cNvSpPr>
          <p:nvPr>
            <p:ph type="ctrTitle"/>
          </p:nvPr>
        </p:nvSpPr>
        <p:spPr>
          <a:xfrm>
            <a:off x="470472" y="3429001"/>
            <a:ext cx="7618920" cy="1312387"/>
          </a:xfrm>
          <a:prstGeom prst="rect">
            <a:avLst/>
          </a:prstGeom>
        </p:spPr>
        <p:txBody>
          <a:bodyPr lIns="0" tIns="0" rIns="0" bIns="0" anchor="b" anchorCtr="0">
            <a:noAutofit/>
          </a:bodyPr>
          <a:lstStyle>
            <a:lvl1pPr algn="l">
              <a:lnSpc>
                <a:spcPct val="100000"/>
              </a:lnSpc>
              <a:defRPr sz="4400" b="1" kern="600" spc="-3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Rectangle 9">
            <a:extLst>
              <a:ext uri="{FF2B5EF4-FFF2-40B4-BE49-F238E27FC236}">
                <a16:creationId xmlns:a16="http://schemas.microsoft.com/office/drawing/2014/main" id="{08F68877-F14C-1447-8D46-EA5EFC557BC1}"/>
              </a:ext>
            </a:extLst>
          </p:cNvPr>
          <p:cNvSpPr/>
          <p:nvPr/>
        </p:nvSpPr>
        <p:spPr bwMode="white">
          <a:xfrm>
            <a:off x="0" y="5711844"/>
            <a:ext cx="9144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8"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sp>
        <p:nvSpPr>
          <p:cNvPr id="13" name="Text Placeholder 15"/>
          <p:cNvSpPr>
            <a:spLocks noGrp="1"/>
          </p:cNvSpPr>
          <p:nvPr>
            <p:ph type="body" sz="quarter" idx="11" hasCustomPrompt="1"/>
          </p:nvPr>
        </p:nvSpPr>
        <p:spPr>
          <a:xfrm>
            <a:off x="470473" y="4922339"/>
            <a:ext cx="3411537" cy="683709"/>
          </a:xfrm>
        </p:spPr>
        <p:txBody>
          <a:bodyPr/>
          <a:lstStyle>
            <a:lvl1pPr marL="0" indent="0">
              <a:buNone/>
              <a:defRPr sz="1800">
                <a:solidFill>
                  <a:schemeClr val="bg1"/>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smtClean="0"/>
              <a:t>Enter Department Name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17512692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A4A3A4"/>
          </p15:clr>
        </p15:guide>
        <p15:guide id="2" pos="2880"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ght Gray Backgroun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white">
          <a:xfrm>
            <a:off x="0" y="0"/>
            <a:ext cx="9144000" cy="59817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7">
            <a:extLst>
              <a:ext uri="{FF2B5EF4-FFF2-40B4-BE49-F238E27FC236}">
                <a16:creationId xmlns:a16="http://schemas.microsoft.com/office/drawing/2014/main" id="{E825B2DF-E46F-D348-9838-B0F5F47A56ED}"/>
              </a:ext>
            </a:extLst>
          </p:cNvPr>
          <p:cNvSpPr>
            <a:spLocks noGrp="1"/>
          </p:cNvSpPr>
          <p:nvPr>
            <p:ph type="title"/>
          </p:nvPr>
        </p:nvSpPr>
        <p:spPr>
          <a:xfrm>
            <a:off x="457200" y="331156"/>
            <a:ext cx="8229600" cy="1082439"/>
          </a:xfrm>
          <a:prstGeom prst="rect">
            <a:avLst/>
          </a:prstGeom>
        </p:spPr>
        <p:txBody>
          <a:bodyPr/>
          <a:lstStyle/>
          <a:p>
            <a:r>
              <a:rPr lang="en-US" smtClean="0"/>
              <a:t>Click to edit Master title style</a:t>
            </a:r>
            <a:endParaRPr lang="en-US" dirty="0"/>
          </a:p>
        </p:txBody>
      </p:sp>
      <p:sp>
        <p:nvSpPr>
          <p:cNvPr id="17" name="Text Placeholder 17">
            <a:extLst>
              <a:ext uri="{FF2B5EF4-FFF2-40B4-BE49-F238E27FC236}">
                <a16:creationId xmlns:a16="http://schemas.microsoft.com/office/drawing/2014/main" id="{63CD7C5F-0754-844D-A178-E5A0C858A38C}"/>
              </a:ext>
            </a:extLst>
          </p:cNvPr>
          <p:cNvSpPr>
            <a:spLocks noGrp="1"/>
          </p:cNvSpPr>
          <p:nvPr>
            <p:ph idx="1"/>
          </p:nvPr>
        </p:nvSpPr>
        <p:spPr>
          <a:xfrm>
            <a:off x="457200" y="1658299"/>
            <a:ext cx="7886700" cy="4070633"/>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1">
            <a:extLst>
              <a:ext uri="{FF2B5EF4-FFF2-40B4-BE49-F238E27FC236}">
                <a16:creationId xmlns:a16="http://schemas.microsoft.com/office/drawing/2014/main" id="{1FE7553C-0DDB-0440-9250-11D48CA4414A}"/>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8345620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ight Gray Stripe">
    <p:spTree>
      <p:nvGrpSpPr>
        <p:cNvPr id="1" name=""/>
        <p:cNvGrpSpPr/>
        <p:nvPr/>
      </p:nvGrpSpPr>
      <p:grpSpPr>
        <a:xfrm>
          <a:off x="0" y="0"/>
          <a:ext cx="0" cy="0"/>
          <a:chOff x="0" y="0"/>
          <a:chExt cx="0" cy="0"/>
        </a:xfrm>
      </p:grpSpPr>
      <p:sp>
        <p:nvSpPr>
          <p:cNvPr id="6" name="Rectangle 5"/>
          <p:cNvSpPr/>
          <p:nvPr/>
        </p:nvSpPr>
        <p:spPr bwMode="black">
          <a:xfrm>
            <a:off x="0" y="1651000"/>
            <a:ext cx="9144000" cy="431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Content Placeholder 2">
            <a:extLst>
              <a:ext uri="{FF2B5EF4-FFF2-40B4-BE49-F238E27FC236}">
                <a16:creationId xmlns:a16="http://schemas.microsoft.com/office/drawing/2014/main" id="{8EF6DEB3-3AC4-0F47-8EBF-643227F8F51D}"/>
              </a:ext>
            </a:extLst>
          </p:cNvPr>
          <p:cNvSpPr>
            <a:spLocks noGrp="1"/>
          </p:cNvSpPr>
          <p:nvPr>
            <p:ph sz="half" idx="1"/>
          </p:nvPr>
        </p:nvSpPr>
        <p:spPr bwMode="white">
          <a:xfrm>
            <a:off x="446090" y="2077156"/>
            <a:ext cx="5505533" cy="3483328"/>
          </a:xfrm>
          <a:prstGeom prst="rect">
            <a:avLst/>
          </a:prstGeom>
        </p:spPr>
        <p:txBody>
          <a:bodyPr>
            <a:noAutofit/>
          </a:bodyPr>
          <a:lstStyle>
            <a:lvl1pPr marL="171442" indent="-171442">
              <a:lnSpc>
                <a:spcPct val="100000"/>
              </a:lnSpc>
              <a:spcBef>
                <a:spcPts val="0"/>
              </a:spcBef>
              <a:tabLst/>
              <a:defRPr sz="1350">
                <a:solidFill>
                  <a:srgbClr val="4E4540"/>
                </a:solidFill>
              </a:defRPr>
            </a:lvl1pPr>
            <a:lvl2pPr>
              <a:lnSpc>
                <a:spcPct val="100000"/>
              </a:lnSpc>
              <a:spcBef>
                <a:spcPts val="0"/>
              </a:spcBef>
              <a:defRPr sz="1200">
                <a:solidFill>
                  <a:srgbClr val="4E4540"/>
                </a:solidFill>
              </a:defRPr>
            </a:lvl2pPr>
            <a:lvl3pPr>
              <a:lnSpc>
                <a:spcPct val="100000"/>
              </a:lnSpc>
              <a:spcBef>
                <a:spcPts val="0"/>
              </a:spcBef>
              <a:defRPr sz="1050">
                <a:solidFill>
                  <a:srgbClr val="4E4540"/>
                </a:solidFill>
              </a:defRPr>
            </a:lvl3pPr>
            <a:lvl4pPr>
              <a:lnSpc>
                <a:spcPct val="100000"/>
              </a:lnSpc>
              <a:spcBef>
                <a:spcPts val="0"/>
              </a:spcBef>
              <a:defRPr sz="1050">
                <a:solidFill>
                  <a:srgbClr val="4E4540"/>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a:extLst>
              <a:ext uri="{FF2B5EF4-FFF2-40B4-BE49-F238E27FC236}">
                <a16:creationId xmlns:a16="http://schemas.microsoft.com/office/drawing/2014/main" id="{B203D086-8945-F84E-9EBB-92AFA677F531}"/>
              </a:ext>
            </a:extLst>
          </p:cNvPr>
          <p:cNvSpPr>
            <a:spLocks noGrp="1"/>
          </p:cNvSpPr>
          <p:nvPr>
            <p:ph type="title"/>
          </p:nvPr>
        </p:nvSpPr>
        <p:spPr>
          <a:xfrm>
            <a:off x="457200" y="331156"/>
            <a:ext cx="8229600" cy="1082439"/>
          </a:xfrm>
          <a:prstGeom prst="rect">
            <a:avLst/>
          </a:prstGeom>
        </p:spPr>
        <p:txBody>
          <a:bodyPr/>
          <a:lstStyle/>
          <a:p>
            <a:r>
              <a:rPr lang="en-US" smtClean="0"/>
              <a:t>Click to edit Master title style</a:t>
            </a:r>
            <a:endParaRPr lang="en-US" dirty="0"/>
          </a:p>
        </p:txBody>
      </p:sp>
      <p:sp>
        <p:nvSpPr>
          <p:cNvPr id="11" name="Footer Placeholder 1">
            <a:extLst>
              <a:ext uri="{FF2B5EF4-FFF2-40B4-BE49-F238E27FC236}">
                <a16:creationId xmlns:a16="http://schemas.microsoft.com/office/drawing/2014/main" id="{EC264354-1E2B-6A47-80E0-BC079993113C}"/>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5900343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ft Orange Bar">
    <p:spTree>
      <p:nvGrpSpPr>
        <p:cNvPr id="1" name=""/>
        <p:cNvGrpSpPr/>
        <p:nvPr/>
      </p:nvGrpSpPr>
      <p:grpSpPr>
        <a:xfrm>
          <a:off x="0" y="0"/>
          <a:ext cx="0" cy="0"/>
          <a:chOff x="0" y="0"/>
          <a:chExt cx="0" cy="0"/>
        </a:xfrm>
      </p:grpSpPr>
      <p:sp>
        <p:nvSpPr>
          <p:cNvPr id="10" name="Rectangle 9"/>
          <p:cNvSpPr/>
          <p:nvPr/>
        </p:nvSpPr>
        <p:spPr bwMode="black">
          <a:xfrm flipH="1">
            <a:off x="1" y="0"/>
            <a:ext cx="3019011" cy="5981700"/>
          </a:xfrm>
          <a:prstGeom prst="rect">
            <a:avLst/>
          </a:prstGeom>
          <a:solidFill>
            <a:schemeClr val="accent2">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3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3429000" y="1452883"/>
            <a:ext cx="4972050" cy="416185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345255" indent="-17858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hasCustomPrompt="1"/>
          </p:nvPr>
        </p:nvSpPr>
        <p:spPr bwMode="white">
          <a:xfrm>
            <a:off x="447037" y="640087"/>
            <a:ext cx="2346971" cy="5211156"/>
          </a:xfrm>
          <a:prstGeom prst="rect">
            <a:avLst/>
          </a:prstGeom>
        </p:spPr>
        <p:txBody>
          <a:bodyPr anchor="t"/>
          <a:lstStyle>
            <a:lvl1pPr>
              <a:defRPr sz="2800" b="1" i="0" spc="-50" baseline="0">
                <a:solidFill>
                  <a:schemeClr val="bg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3429008" y="5734525"/>
            <a:ext cx="4426989" cy="209077"/>
          </a:xfrm>
          <a:prstGeom prst="rect">
            <a:avLst/>
          </a:prstGeom>
        </p:spPr>
        <p:txBody>
          <a:bodyPr lIns="0">
            <a:normAutofit/>
          </a:bodyPr>
          <a:lstStyle>
            <a:lvl1pPr marL="0" indent="0" algn="l">
              <a:buNone/>
              <a:defRPr lang="en-US" sz="700" b="0" i="0" u="none" kern="1200" spc="0" baseline="0" dirty="0" smtClean="0">
                <a:solidFill>
                  <a:schemeClr val="tx1"/>
                </a:solidFill>
                <a:latin typeface="Arial Regular"/>
                <a:ea typeface="ヒラギノ角ゴ Pro W3" charset="0"/>
                <a:cs typeface="Arial Regular"/>
              </a:defRPr>
            </a:lvl1pPr>
          </a:lstStyle>
          <a:p>
            <a:pPr lvl="0"/>
            <a:r>
              <a:rPr lang="en-US" smtClean="0"/>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3429002" y="634045"/>
            <a:ext cx="3452019" cy="509165"/>
          </a:xfrm>
          <a:prstGeom prst="rect">
            <a:avLst/>
          </a:prstGeom>
          <a:noFill/>
          <a:ln>
            <a:noFill/>
          </a:ln>
        </p:spPr>
        <p:txBody>
          <a:bodyPr wrap="square" lIns="0" anchor="b">
            <a:noAutofit/>
          </a:bodyPr>
          <a:lstStyle>
            <a:lvl1pPr marL="0" indent="0" algn="l" defTabSz="685766" rtl="0" eaLnBrk="1" latinLnBrk="0" hangingPunct="1">
              <a:buNone/>
              <a:defRPr lang="en-US" sz="1600" b="1" i="0" kern="1200" spc="0" baseline="0" dirty="0" smtClean="0">
                <a:solidFill>
                  <a:schemeClr val="tx1"/>
                </a:solidFill>
                <a:latin typeface="Arial Bold"/>
                <a:ea typeface="ヒラギノ角ゴ Pro W3" charset="0"/>
                <a:cs typeface="Arial Bold"/>
              </a:defRPr>
            </a:lvl1pPr>
          </a:lstStyle>
          <a:p>
            <a:pPr marL="0" lvl="0" defTabSz="685766" latinLnBrk="0"/>
            <a:r>
              <a:rPr lang="en-US" smtClean="0"/>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7022534" y="634044"/>
            <a:ext cx="1378525" cy="506544"/>
          </a:xfrm>
          <a:prstGeom prst="rect">
            <a:avLst/>
          </a:prstGeom>
          <a:noFill/>
          <a:ln>
            <a:noFill/>
          </a:ln>
        </p:spPr>
        <p:txBody>
          <a:bodyPr wrap="square" rIns="0" anchor="b">
            <a:noAutofit/>
          </a:bodyPr>
          <a:lstStyle>
            <a:lvl1pPr marL="0" indent="0" algn="r">
              <a:buClr>
                <a:schemeClr val="tx1"/>
              </a:buClr>
              <a:buNone/>
              <a:tabLst/>
              <a:defRPr lang="en-US" sz="800" b="0" i="0" kern="1200" spc="0" baseline="0" dirty="0" smtClean="0">
                <a:solidFill>
                  <a:schemeClr val="accent3"/>
                </a:solidFill>
                <a:latin typeface="Arial Regular"/>
                <a:ea typeface="ヒラギノ角ゴ Pro W3" charset="0"/>
                <a:cs typeface="Arial Regular"/>
              </a:defRPr>
            </a:lvl1pPr>
          </a:lstStyle>
          <a:p>
            <a:pPr marL="0" lvl="0" algn="r" defTabSz="685766" latinLnBrk="0"/>
            <a:r>
              <a:rPr lang="en-US" smtClean="0"/>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6344763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ft Gray Bar">
    <p:spTree>
      <p:nvGrpSpPr>
        <p:cNvPr id="1" name=""/>
        <p:cNvGrpSpPr/>
        <p:nvPr/>
      </p:nvGrpSpPr>
      <p:grpSpPr>
        <a:xfrm>
          <a:off x="0" y="0"/>
          <a:ext cx="0" cy="0"/>
          <a:chOff x="0" y="0"/>
          <a:chExt cx="0" cy="0"/>
        </a:xfrm>
      </p:grpSpPr>
      <p:sp>
        <p:nvSpPr>
          <p:cNvPr id="10" name="Rectangle 9"/>
          <p:cNvSpPr/>
          <p:nvPr/>
        </p:nvSpPr>
        <p:spPr bwMode="white">
          <a:xfrm flipH="1">
            <a:off x="1" y="0"/>
            <a:ext cx="3019011" cy="5981700"/>
          </a:xfrm>
          <a:prstGeom prst="rect">
            <a:avLst/>
          </a:prstGeom>
          <a:solidFill>
            <a:schemeClr val="accent3">
              <a:lumMod val="20000"/>
              <a:lumOff val="80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3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3429000" y="1452882"/>
            <a:ext cx="4972050" cy="41778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345255" indent="-17858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hasCustomPrompt="1"/>
          </p:nvPr>
        </p:nvSpPr>
        <p:spPr>
          <a:xfrm>
            <a:off x="447037" y="640087"/>
            <a:ext cx="2346971" cy="5211156"/>
          </a:xfrm>
          <a:prstGeom prst="rect">
            <a:avLst/>
          </a:prstGeom>
        </p:spPr>
        <p:txBody>
          <a:bodyPr anchor="t"/>
          <a:lstStyle>
            <a:lvl1pPr>
              <a:defRPr sz="2800" b="1" i="0" spc="-50" baseline="0">
                <a:solidFill>
                  <a:schemeClr val="tx2"/>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3429008" y="5741738"/>
            <a:ext cx="4426989" cy="198716"/>
          </a:xfrm>
          <a:prstGeom prst="rect">
            <a:avLst/>
          </a:prstGeom>
        </p:spPr>
        <p:txBody>
          <a:bodyPr lIns="0">
            <a:normAutofit/>
          </a:bodyPr>
          <a:lstStyle>
            <a:lvl1pPr marL="0" indent="0" algn="l">
              <a:buNone/>
              <a:defRPr lang="en-US" sz="700" b="0" i="0" u="none" kern="1200" spc="0" baseline="0" dirty="0" smtClean="0">
                <a:solidFill>
                  <a:schemeClr val="tx1"/>
                </a:solidFill>
                <a:latin typeface="Arial Regular"/>
                <a:ea typeface="ヒラギノ角ゴ Pro W3" charset="0"/>
                <a:cs typeface="Arial Regular"/>
              </a:defRPr>
            </a:lvl1pPr>
          </a:lstStyle>
          <a:p>
            <a:pPr lvl="0"/>
            <a:r>
              <a:rPr lang="en-US" dirty="0" smtClean="0"/>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3429002" y="634045"/>
            <a:ext cx="3452019" cy="509165"/>
          </a:xfrm>
          <a:prstGeom prst="rect">
            <a:avLst/>
          </a:prstGeom>
          <a:noFill/>
          <a:ln>
            <a:noFill/>
          </a:ln>
        </p:spPr>
        <p:txBody>
          <a:bodyPr wrap="square" lIns="0" anchor="b">
            <a:noAutofit/>
          </a:bodyPr>
          <a:lstStyle>
            <a:lvl1pPr marL="0" indent="0" algn="l" defTabSz="685766" rtl="0" eaLnBrk="1" latinLnBrk="0" hangingPunct="1">
              <a:buNone/>
              <a:defRPr lang="en-US" sz="1600" b="1" i="0" kern="1200" spc="0" baseline="0" dirty="0" smtClean="0">
                <a:solidFill>
                  <a:schemeClr val="tx1"/>
                </a:solidFill>
                <a:latin typeface="Arial Bold"/>
                <a:ea typeface="ヒラギノ角ゴ Pro W3" charset="0"/>
                <a:cs typeface="Arial Bold"/>
              </a:defRPr>
            </a:lvl1pPr>
          </a:lstStyle>
          <a:p>
            <a:pPr marL="0" lvl="0" defTabSz="685766" latinLnBrk="0"/>
            <a:r>
              <a:rPr lang="en-US" smtClean="0"/>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7022534" y="634044"/>
            <a:ext cx="1378525" cy="506544"/>
          </a:xfrm>
          <a:prstGeom prst="rect">
            <a:avLst/>
          </a:prstGeom>
          <a:noFill/>
          <a:ln>
            <a:noFill/>
          </a:ln>
        </p:spPr>
        <p:txBody>
          <a:bodyPr wrap="square" rIns="0" anchor="b">
            <a:noAutofit/>
          </a:bodyPr>
          <a:lstStyle>
            <a:lvl1pPr marL="0" indent="0" algn="r">
              <a:buClr>
                <a:schemeClr val="tx1"/>
              </a:buClr>
              <a:buNone/>
              <a:tabLst/>
              <a:defRPr lang="en-US" sz="800" b="0" i="0" kern="1200" spc="0" baseline="0" dirty="0" smtClean="0">
                <a:solidFill>
                  <a:schemeClr val="accent3"/>
                </a:solidFill>
                <a:latin typeface="Arial Regular"/>
                <a:ea typeface="ヒラギノ角ゴ Pro W3" charset="0"/>
                <a:cs typeface="Arial Regular"/>
              </a:defRPr>
            </a:lvl1pPr>
          </a:lstStyle>
          <a:p>
            <a:pPr marL="0" lvl="0" algn="r" defTabSz="685766" latinLnBrk="0"/>
            <a:r>
              <a:rPr lang="en-US" smtClean="0"/>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1022709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lumn Uneve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9002" y="634045"/>
            <a:ext cx="3452019" cy="509165"/>
          </a:xfrm>
          <a:prstGeom prst="rect">
            <a:avLst/>
          </a:prstGeom>
          <a:noFill/>
          <a:ln>
            <a:noFill/>
          </a:ln>
        </p:spPr>
        <p:txBody>
          <a:bodyPr wrap="square" lIns="0" anchor="b">
            <a:noAutofit/>
          </a:bodyPr>
          <a:lstStyle>
            <a:lvl1pPr marL="0" indent="0" algn="l" defTabSz="685766" rtl="0" eaLnBrk="1" latinLnBrk="0" hangingPunct="1">
              <a:buNone/>
              <a:defRPr lang="en-US" sz="1600" b="1" i="0" kern="1200" spc="0" baseline="0" dirty="0" smtClean="0">
                <a:solidFill>
                  <a:schemeClr val="tx1"/>
                </a:solidFill>
                <a:latin typeface="Arial Bold"/>
                <a:ea typeface="ヒラギノ角ゴ Pro W3" charset="0"/>
                <a:cs typeface="Arial Bold"/>
              </a:defRPr>
            </a:lvl1pPr>
          </a:lstStyle>
          <a:p>
            <a:pPr marL="0" lvl="0" defTabSz="685766" latinLnBrk="0"/>
            <a:r>
              <a:rPr lang="en-US" smtClean="0"/>
              <a:t>Edit Master text styles</a:t>
            </a:r>
          </a:p>
        </p:txBody>
      </p:sp>
      <p:sp>
        <p:nvSpPr>
          <p:cNvPr id="22" name="Text Placeholder 11"/>
          <p:cNvSpPr>
            <a:spLocks noGrp="1"/>
          </p:cNvSpPr>
          <p:nvPr>
            <p:ph type="body" sz="quarter" idx="11"/>
          </p:nvPr>
        </p:nvSpPr>
        <p:spPr>
          <a:xfrm>
            <a:off x="7022534" y="634044"/>
            <a:ext cx="1378525" cy="506544"/>
          </a:xfrm>
          <a:prstGeom prst="rect">
            <a:avLst/>
          </a:prstGeom>
          <a:noFill/>
          <a:ln>
            <a:noFill/>
          </a:ln>
        </p:spPr>
        <p:txBody>
          <a:bodyPr wrap="square" rIns="0" anchor="b">
            <a:noAutofit/>
          </a:bodyPr>
          <a:lstStyle>
            <a:lvl1pPr marL="0" indent="0" algn="r">
              <a:buClr>
                <a:schemeClr val="tx1"/>
              </a:buClr>
              <a:buNone/>
              <a:tabLst/>
              <a:defRPr lang="en-US" sz="800" b="0" i="0" kern="1200" spc="0" baseline="0" dirty="0" smtClean="0">
                <a:solidFill>
                  <a:schemeClr val="accent3"/>
                </a:solidFill>
                <a:latin typeface="Arial Regular"/>
                <a:ea typeface="ヒラギノ角ゴ Pro W3" charset="0"/>
                <a:cs typeface="Arial Regular"/>
              </a:defRPr>
            </a:lvl1pPr>
          </a:lstStyle>
          <a:p>
            <a:pPr marL="0" lvl="0" algn="r" defTabSz="685766" latinLnBrk="0"/>
            <a:r>
              <a:rPr lang="en-US" smtClean="0"/>
              <a:t>Edit Master text styles</a:t>
            </a:r>
          </a:p>
        </p:txBody>
      </p:sp>
      <p:sp>
        <p:nvSpPr>
          <p:cNvPr id="12" name="Title 1"/>
          <p:cNvSpPr>
            <a:spLocks noGrp="1"/>
          </p:cNvSpPr>
          <p:nvPr>
            <p:ph type="title" hasCustomPrompt="1"/>
          </p:nvPr>
        </p:nvSpPr>
        <p:spPr>
          <a:xfrm>
            <a:off x="447029" y="640087"/>
            <a:ext cx="2363904" cy="5341613"/>
          </a:xfrm>
          <a:prstGeom prst="rect">
            <a:avLst/>
          </a:prstGeom>
        </p:spPr>
        <p:txBody>
          <a:bodyPr anchor="t">
            <a:normAutofit/>
          </a:bodyPr>
          <a:lstStyle>
            <a:lvl1pPr>
              <a:defRPr sz="2800" b="1" i="0" spc="-50" baseline="0">
                <a:solidFill>
                  <a:schemeClr val="tx2"/>
                </a:solidFill>
                <a:latin typeface="Arial Bold"/>
                <a:ea typeface="Arial Bold"/>
                <a:cs typeface="Arial Bold"/>
              </a:defRPr>
            </a:lvl1pPr>
          </a:lstStyle>
          <a:p>
            <a:r>
              <a:rPr lang="en-US" dirty="0"/>
              <a:t>Click to edit master title style</a:t>
            </a:r>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
        <p:nvSpPr>
          <p:cNvPr id="10" name="Text Placeholder 2"/>
          <p:cNvSpPr>
            <a:spLocks noGrp="1"/>
          </p:cNvSpPr>
          <p:nvPr>
            <p:ph idx="1"/>
          </p:nvPr>
        </p:nvSpPr>
        <p:spPr bwMode="auto">
          <a:xfrm>
            <a:off x="3429000" y="1452882"/>
            <a:ext cx="4972050" cy="41778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345255" indent="-17858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3429008" y="5741738"/>
            <a:ext cx="4426989" cy="198716"/>
          </a:xfrm>
          <a:prstGeom prst="rect">
            <a:avLst/>
          </a:prstGeom>
        </p:spPr>
        <p:txBody>
          <a:bodyPr lIns="0">
            <a:normAutofit/>
          </a:bodyPr>
          <a:lstStyle>
            <a:lvl1pPr marL="0" indent="0" algn="l">
              <a:buNone/>
              <a:defRPr lang="en-US" sz="700" b="0" i="0" u="none" kern="1200" spc="0" baseline="0" dirty="0" smtClean="0">
                <a:solidFill>
                  <a:schemeClr val="tx1"/>
                </a:solidFill>
                <a:latin typeface="Arial Regular"/>
                <a:ea typeface="ヒラギノ角ゴ Pro W3" charset="0"/>
                <a:cs typeface="Arial Regular"/>
              </a:defRPr>
            </a:lvl1pPr>
          </a:lstStyle>
          <a:p>
            <a:pPr lvl="0"/>
            <a:r>
              <a:rPr lang="en-US" smtClean="0"/>
              <a:t>Edit Master text styles</a:t>
            </a:r>
          </a:p>
        </p:txBody>
      </p:sp>
    </p:spTree>
    <p:extLst>
      <p:ext uri="{BB962C8B-B14F-4D97-AF65-F5344CB8AC3E}">
        <p14:creationId xmlns:p14="http://schemas.microsoft.com/office/powerpoint/2010/main" val="29904849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457200" y="1658297"/>
            <a:ext cx="7886700" cy="43234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a:extLst>
              <a:ext uri="{FF2B5EF4-FFF2-40B4-BE49-F238E27FC236}">
                <a16:creationId xmlns:a16="http://schemas.microsoft.com/office/drawing/2014/main" id="{74EC3810-B220-0E43-90BE-1EED7A66762D}"/>
              </a:ext>
            </a:extLst>
          </p:cNvPr>
          <p:cNvSpPr txBox="1"/>
          <p:nvPr/>
        </p:nvSpPr>
        <p:spPr>
          <a:xfrm>
            <a:off x="482600" y="6417733"/>
            <a:ext cx="0" cy="0"/>
          </a:xfrm>
          <a:prstGeom prst="rect">
            <a:avLst/>
          </a:prstGeom>
        </p:spPr>
        <p:txBody>
          <a:bodyPr vert="horz" wrap="none" lIns="91440" tIns="45720" rIns="91440" bIns="45720" rtlCol="0">
            <a:noAutofit/>
          </a:bodyPr>
          <a:lstStyle/>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457200" y="331156"/>
            <a:ext cx="8229600" cy="1082439"/>
          </a:xfrm>
          <a:prstGeom prst="rect">
            <a:avLst/>
          </a:prstGeom>
        </p:spPr>
        <p:txBody>
          <a:bodyPr/>
          <a:lstStyle/>
          <a:p>
            <a:r>
              <a:rPr lang="en-US" smtClean="0"/>
              <a:t>Click to edit Master title style</a:t>
            </a:r>
            <a:endParaRPr lang="en-US" dirty="0"/>
          </a:p>
        </p:txBody>
      </p:sp>
      <p:sp>
        <p:nvSpPr>
          <p:cNvPr id="11" name="Footer Placeholder 1">
            <a:extLst>
              <a:ext uri="{FF2B5EF4-FFF2-40B4-BE49-F238E27FC236}">
                <a16:creationId xmlns:a16="http://schemas.microsoft.com/office/drawing/2014/main" id="{248D9E72-72C2-A744-B9ED-14BA26620449}"/>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364393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Slide W/ Small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331156"/>
            <a:ext cx="8229600" cy="1082439"/>
          </a:xfrm>
          <a:prstGeom prst="rect">
            <a:avLst/>
          </a:prstGeom>
        </p:spPr>
        <p:txBody>
          <a:bodyPr/>
          <a:lstStyle/>
          <a:p>
            <a:r>
              <a:rPr lang="en-US" smtClean="0"/>
              <a:t>Click to edit Master title style</a:t>
            </a:r>
            <a:endParaRPr lang="en-US" dirty="0"/>
          </a:p>
        </p:txBody>
      </p:sp>
      <p:sp>
        <p:nvSpPr>
          <p:cNvPr id="4" name="Content Placeholder 2"/>
          <p:cNvSpPr>
            <a:spLocks noGrp="1"/>
          </p:cNvSpPr>
          <p:nvPr>
            <p:ph sz="half" idx="1"/>
          </p:nvPr>
        </p:nvSpPr>
        <p:spPr>
          <a:xfrm>
            <a:off x="457200" y="1658296"/>
            <a:ext cx="6245362" cy="4349749"/>
          </a:xfrm>
          <a:prstGeom prst="rect">
            <a:avLst/>
          </a:prstGeom>
        </p:spPr>
        <p:txBody>
          <a:bodyPr>
            <a:noAutofit/>
          </a:bodyPr>
          <a:lstStyle>
            <a:lvl1pPr marL="171442" indent="-171442">
              <a:lnSpc>
                <a:spcPct val="100000"/>
              </a:lnSpc>
              <a:spcBef>
                <a:spcPts val="0"/>
              </a:spcBef>
              <a:tabLst/>
              <a:defRPr sz="1800">
                <a:solidFill>
                  <a:srgbClr val="4E4540"/>
                </a:solidFill>
              </a:defRPr>
            </a:lvl1pPr>
            <a:lvl2pPr>
              <a:lnSpc>
                <a:spcPct val="100000"/>
              </a:lnSpc>
              <a:spcBef>
                <a:spcPts val="0"/>
              </a:spcBef>
              <a:defRPr sz="1350">
                <a:solidFill>
                  <a:srgbClr val="4E4540"/>
                </a:solidFill>
              </a:defRPr>
            </a:lvl2pPr>
            <a:lvl3pPr>
              <a:lnSpc>
                <a:spcPct val="100000"/>
              </a:lnSpc>
              <a:spcBef>
                <a:spcPts val="0"/>
              </a:spcBef>
              <a:defRPr sz="1200">
                <a:solidFill>
                  <a:srgbClr val="4E4540"/>
                </a:solidFill>
              </a:defRPr>
            </a:lvl3pPr>
            <a:lvl4pPr>
              <a:lnSpc>
                <a:spcPct val="100000"/>
              </a:lnSpc>
              <a:spcBef>
                <a:spcPts val="0"/>
              </a:spcBef>
              <a:defRPr sz="1050">
                <a:solidFill>
                  <a:srgbClr val="4E4540"/>
                </a:solidFill>
              </a:defRPr>
            </a:lvl4pPr>
            <a:lvl5pPr>
              <a:defRPr sz="1050">
                <a:solidFill>
                  <a:schemeClr val="accent3"/>
                </a:solidFill>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a:xfrm>
            <a:off x="6951949" y="1658297"/>
            <a:ext cx="1734851" cy="4349747"/>
          </a:xfrm>
          <a:prstGeom prst="rect">
            <a:avLst/>
          </a:prstGeom>
        </p:spPr>
        <p:txBody>
          <a:bodyPr>
            <a:noAutofit/>
          </a:bodyPr>
          <a:lstStyle>
            <a:lvl1pPr marL="0" indent="0">
              <a:buNone/>
              <a:defRPr sz="1400" b="0">
                <a:solidFill>
                  <a:srgbClr val="4E4540"/>
                </a:solidFill>
              </a:defRPr>
            </a:lvl1pPr>
            <a:lvl2pPr marL="457178" indent="0">
              <a:buNone/>
              <a:defRPr sz="1000"/>
            </a:lvl2pPr>
            <a:lvl3pPr marL="914355" indent="0">
              <a:buNone/>
              <a:defRPr sz="1000"/>
            </a:lvl3pPr>
            <a:lvl4pPr marL="1371532" indent="0">
              <a:buNone/>
              <a:defRPr sz="1000"/>
            </a:lvl4pPr>
            <a:lvl5pPr marL="1828709" indent="0">
              <a:buNone/>
              <a:defRPr sz="10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11" name="Footer Placeholder 1">
            <a:extLst>
              <a:ext uri="{FF2B5EF4-FFF2-40B4-BE49-F238E27FC236}">
                <a16:creationId xmlns:a16="http://schemas.microsoft.com/office/drawing/2014/main" id="{6B290EBC-C250-0143-92CF-639A3B806F67}"/>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79076690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Slide 2 Column">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7200" y="1658297"/>
            <a:ext cx="3907187" cy="4349749"/>
          </a:xfrm>
          <a:prstGeom prst="rect">
            <a:avLst/>
          </a:prstGeom>
        </p:spPr>
        <p:txBody>
          <a:bodyPr>
            <a:noAutofit/>
          </a:bodyPr>
          <a:lstStyle>
            <a:lvl1pPr marL="171442" indent="-171442">
              <a:lnSpc>
                <a:spcPct val="100000"/>
              </a:lnSpc>
              <a:spcBef>
                <a:spcPts val="0"/>
              </a:spcBef>
              <a:tabLst/>
              <a:defRPr sz="1800">
                <a:solidFill>
                  <a:srgbClr val="4E4540"/>
                </a:solidFill>
              </a:defRPr>
            </a:lvl1pPr>
            <a:lvl2pPr>
              <a:lnSpc>
                <a:spcPct val="100000"/>
              </a:lnSpc>
              <a:spcBef>
                <a:spcPts val="0"/>
              </a:spcBef>
              <a:defRPr sz="135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2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050">
                <a:solidFill>
                  <a:schemeClr val="accent3"/>
                </a:solidFill>
                <a:latin typeface="Arial" panose="020B0604020202020204" pitchFamily="34" charset="0"/>
                <a:cs typeface="Arial" panose="020B0604020202020204" pitchFamily="34" charset="0"/>
              </a:defRPr>
            </a:lvl4pPr>
            <a:lvl5pPr>
              <a:defRPr sz="1050">
                <a:solidFill>
                  <a:schemeClr val="accent3"/>
                </a:solidFill>
                <a:latin typeface="+mn-lt"/>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7200" y="331156"/>
            <a:ext cx="8229600" cy="1082439"/>
          </a:xfrm>
          <a:prstGeom prst="rect">
            <a:avLst/>
          </a:prstGeom>
        </p:spPr>
        <p:txBody>
          <a:bodyPr/>
          <a:lstStyle/>
          <a:p>
            <a:r>
              <a:rPr lang="en-US" smtClean="0"/>
              <a:t>Click to edit Master title style</a:t>
            </a:r>
            <a:endParaRPr lang="en-US" dirty="0"/>
          </a:p>
        </p:txBody>
      </p:sp>
      <p:sp>
        <p:nvSpPr>
          <p:cNvPr id="6" name="Content Placeholder 2"/>
          <p:cNvSpPr>
            <a:spLocks noGrp="1"/>
          </p:cNvSpPr>
          <p:nvPr>
            <p:ph sz="half" idx="10"/>
          </p:nvPr>
        </p:nvSpPr>
        <p:spPr>
          <a:xfrm>
            <a:off x="4667930" y="1658297"/>
            <a:ext cx="3909060" cy="4349749"/>
          </a:xfrm>
          <a:prstGeom prst="rect">
            <a:avLst/>
          </a:prstGeom>
        </p:spPr>
        <p:txBody>
          <a:bodyPr>
            <a:noAutofit/>
          </a:bodyPr>
          <a:lstStyle>
            <a:lvl1pPr marL="171442" indent="-171442">
              <a:lnSpc>
                <a:spcPct val="100000"/>
              </a:lnSpc>
              <a:spcBef>
                <a:spcPts val="0"/>
              </a:spcBef>
              <a:tabLst/>
              <a:defRPr sz="1800">
                <a:solidFill>
                  <a:srgbClr val="4E4540"/>
                </a:solidFill>
              </a:defRPr>
            </a:lvl1pPr>
            <a:lvl2pPr>
              <a:lnSpc>
                <a:spcPct val="100000"/>
              </a:lnSpc>
              <a:spcBef>
                <a:spcPts val="0"/>
              </a:spcBef>
              <a:defRPr sz="135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2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050">
                <a:solidFill>
                  <a:srgbClr val="4E4540"/>
                </a:solidFill>
                <a:latin typeface="Arial" panose="020B0604020202020204" pitchFamily="34" charset="0"/>
                <a:cs typeface="Arial" panose="020B0604020202020204" pitchFamily="34" charset="0"/>
              </a:defRPr>
            </a:lvl4pPr>
            <a:lvl5pPr>
              <a:defRPr sz="1050">
                <a:solidFill>
                  <a:schemeClr val="accent3"/>
                </a:solidFill>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
            <a:extLst>
              <a:ext uri="{FF2B5EF4-FFF2-40B4-BE49-F238E27FC236}">
                <a16:creationId xmlns:a16="http://schemas.microsoft.com/office/drawing/2014/main" id="{E2B74776-0A09-6F45-B76E-A50A9BF6B377}"/>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8141206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7200" y="1658297"/>
            <a:ext cx="2537460" cy="4323404"/>
          </a:xfrm>
          <a:prstGeom prst="rect">
            <a:avLst/>
          </a:prstGeom>
        </p:spPr>
        <p:txBody>
          <a:bodyPr>
            <a:noAutofit/>
          </a:bodyPr>
          <a:lstStyle>
            <a:lvl1pPr marL="171442" indent="-171442">
              <a:lnSpc>
                <a:spcPct val="100000"/>
              </a:lnSpc>
              <a:spcBef>
                <a:spcPts val="0"/>
              </a:spcBef>
              <a:tabLst/>
              <a:defRPr sz="1350">
                <a:solidFill>
                  <a:srgbClr val="4E4540"/>
                </a:solidFill>
              </a:defRPr>
            </a:lvl1pPr>
            <a:lvl2pPr>
              <a:lnSpc>
                <a:spcPct val="100000"/>
              </a:lnSpc>
              <a:spcBef>
                <a:spcPts val="0"/>
              </a:spcBef>
              <a:defRPr sz="12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05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050">
                <a:solidFill>
                  <a:srgbClr val="4E4540"/>
                </a:solidFill>
                <a:latin typeface="Arial" panose="020B0604020202020204" pitchFamily="34" charset="0"/>
                <a:cs typeface="Arial" panose="020B0604020202020204" pitchFamily="34" charset="0"/>
              </a:defRPr>
            </a:lvl4pPr>
            <a:lvl5pPr>
              <a:defRPr sz="1400">
                <a:solidFill>
                  <a:schemeClr val="tx1"/>
                </a:solidFill>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itle 1"/>
          <p:cNvSpPr>
            <a:spLocks noGrp="1"/>
          </p:cNvSpPr>
          <p:nvPr>
            <p:ph type="title"/>
          </p:nvPr>
        </p:nvSpPr>
        <p:spPr>
          <a:xfrm>
            <a:off x="457200" y="331156"/>
            <a:ext cx="8229600" cy="1082439"/>
          </a:xfrm>
          <a:prstGeom prst="rect">
            <a:avLst/>
          </a:prstGeom>
        </p:spPr>
        <p:txBody>
          <a:bodyPr/>
          <a:lstStyle/>
          <a:p>
            <a:r>
              <a:rPr lang="en-US" smtClean="0"/>
              <a:t>Click to edit Master title style</a:t>
            </a:r>
            <a:endParaRPr lang="en-US" dirty="0"/>
          </a:p>
        </p:txBody>
      </p:sp>
      <p:sp>
        <p:nvSpPr>
          <p:cNvPr id="7" name="Content Placeholder 2">
            <a:extLst>
              <a:ext uri="{FF2B5EF4-FFF2-40B4-BE49-F238E27FC236}">
                <a16:creationId xmlns:a16="http://schemas.microsoft.com/office/drawing/2014/main" id="{EE22D488-BAA3-B846-866B-5889189F2B50}"/>
              </a:ext>
            </a:extLst>
          </p:cNvPr>
          <p:cNvSpPr>
            <a:spLocks noGrp="1"/>
          </p:cNvSpPr>
          <p:nvPr>
            <p:ph sz="half" idx="10"/>
          </p:nvPr>
        </p:nvSpPr>
        <p:spPr>
          <a:xfrm>
            <a:off x="3308169" y="1658297"/>
            <a:ext cx="2537460" cy="4323404"/>
          </a:xfrm>
          <a:prstGeom prst="rect">
            <a:avLst/>
          </a:prstGeom>
        </p:spPr>
        <p:txBody>
          <a:bodyPr>
            <a:noAutofit/>
          </a:bodyPr>
          <a:lstStyle>
            <a:lvl1pPr marL="171442" indent="-171442">
              <a:lnSpc>
                <a:spcPct val="100000"/>
              </a:lnSpc>
              <a:spcBef>
                <a:spcPts val="0"/>
              </a:spcBef>
              <a:tabLst/>
              <a:defRPr sz="1350">
                <a:solidFill>
                  <a:srgbClr val="4E4540"/>
                </a:solidFill>
              </a:defRPr>
            </a:lvl1pPr>
            <a:lvl2pPr>
              <a:lnSpc>
                <a:spcPct val="100000"/>
              </a:lnSpc>
              <a:spcBef>
                <a:spcPts val="0"/>
              </a:spcBef>
              <a:defRPr sz="12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05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050">
                <a:solidFill>
                  <a:srgbClr val="4E4540"/>
                </a:solidFill>
                <a:latin typeface="Arial" panose="020B0604020202020204" pitchFamily="34" charset="0"/>
                <a:cs typeface="Arial" panose="020B0604020202020204" pitchFamily="34" charset="0"/>
              </a:defRPr>
            </a:lvl4pPr>
            <a:lvl5pPr>
              <a:defRPr sz="1400">
                <a:solidFill>
                  <a:schemeClr val="tx1"/>
                </a:solidFill>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2">
            <a:extLst>
              <a:ext uri="{FF2B5EF4-FFF2-40B4-BE49-F238E27FC236}">
                <a16:creationId xmlns:a16="http://schemas.microsoft.com/office/drawing/2014/main" id="{C12096EE-FD27-024F-92C7-F21530130DA3}"/>
              </a:ext>
            </a:extLst>
          </p:cNvPr>
          <p:cNvSpPr>
            <a:spLocks noGrp="1"/>
          </p:cNvSpPr>
          <p:nvPr>
            <p:ph sz="half" idx="11"/>
          </p:nvPr>
        </p:nvSpPr>
        <p:spPr>
          <a:xfrm>
            <a:off x="6149340" y="1658297"/>
            <a:ext cx="2537460" cy="4323404"/>
          </a:xfrm>
          <a:prstGeom prst="rect">
            <a:avLst/>
          </a:prstGeom>
        </p:spPr>
        <p:txBody>
          <a:bodyPr>
            <a:noAutofit/>
          </a:bodyPr>
          <a:lstStyle>
            <a:lvl1pPr marL="171442" indent="-171442">
              <a:lnSpc>
                <a:spcPct val="100000"/>
              </a:lnSpc>
              <a:spcBef>
                <a:spcPts val="0"/>
              </a:spcBef>
              <a:tabLst/>
              <a:defRPr sz="1350">
                <a:solidFill>
                  <a:srgbClr val="4E4540"/>
                </a:solidFill>
              </a:defRPr>
            </a:lvl1pPr>
            <a:lvl2pPr>
              <a:lnSpc>
                <a:spcPct val="100000"/>
              </a:lnSpc>
              <a:spcBef>
                <a:spcPts val="0"/>
              </a:spcBef>
              <a:defRPr sz="12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05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050">
                <a:solidFill>
                  <a:srgbClr val="4E4540"/>
                </a:solidFill>
                <a:latin typeface="Arial" panose="020B0604020202020204" pitchFamily="34" charset="0"/>
                <a:cs typeface="Arial" panose="020B0604020202020204" pitchFamily="34" charset="0"/>
              </a:defRPr>
            </a:lvl4pPr>
            <a:lvl5pPr>
              <a:defRPr sz="1400">
                <a:solidFill>
                  <a:schemeClr val="tx1"/>
                </a:solidFill>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Footer Placeholder 1">
            <a:extLst>
              <a:ext uri="{FF2B5EF4-FFF2-40B4-BE49-F238E27FC236}">
                <a16:creationId xmlns:a16="http://schemas.microsoft.com/office/drawing/2014/main" id="{7DDE8AA2-E6CC-A241-9E75-D0EDF477378B}"/>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864503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496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range Avenue Pattern">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727700"/>
          </a:xfrm>
          <a:prstGeom prst="rect">
            <a:avLst/>
          </a:prstGeom>
        </p:spPr>
      </p:pic>
      <p:sp>
        <p:nvSpPr>
          <p:cNvPr id="6" name="Title 1">
            <a:extLst>
              <a:ext uri="{FF2B5EF4-FFF2-40B4-BE49-F238E27FC236}">
                <a16:creationId xmlns:a16="http://schemas.microsoft.com/office/drawing/2014/main" id="{BAA6FA76-4335-1240-AA7D-0A3AB60CE3DE}"/>
              </a:ext>
            </a:extLst>
          </p:cNvPr>
          <p:cNvSpPr>
            <a:spLocks noGrp="1"/>
          </p:cNvSpPr>
          <p:nvPr>
            <p:ph type="ctrTitle"/>
          </p:nvPr>
        </p:nvSpPr>
        <p:spPr bwMode="white">
          <a:xfrm>
            <a:off x="470472" y="3429001"/>
            <a:ext cx="7618920" cy="1312387"/>
          </a:xfrm>
          <a:prstGeom prst="rect">
            <a:avLst/>
          </a:prstGeom>
        </p:spPr>
        <p:txBody>
          <a:bodyPr lIns="0" tIns="0" rIns="0" bIns="0" anchor="b" anchorCtr="0">
            <a:noAutofit/>
          </a:bodyPr>
          <a:lstStyle>
            <a:lvl1pPr algn="l">
              <a:lnSpc>
                <a:spcPct val="100000"/>
              </a:lnSpc>
              <a:defRPr sz="4400" b="1" kern="600" spc="-30"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7" name="Rectangle 6">
            <a:extLst>
              <a:ext uri="{FF2B5EF4-FFF2-40B4-BE49-F238E27FC236}">
                <a16:creationId xmlns:a16="http://schemas.microsoft.com/office/drawing/2014/main" id="{A03BF07A-FB7A-2847-8E78-24846A5DCB54}"/>
              </a:ext>
            </a:extLst>
          </p:cNvPr>
          <p:cNvSpPr/>
          <p:nvPr/>
        </p:nvSpPr>
        <p:spPr bwMode="white">
          <a:xfrm>
            <a:off x="0" y="5711844"/>
            <a:ext cx="9144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9" name="Subtitle 2">
            <a:extLst>
              <a:ext uri="{FF2B5EF4-FFF2-40B4-BE49-F238E27FC236}">
                <a16:creationId xmlns:a16="http://schemas.microsoft.com/office/drawing/2014/main" id="{F689AAA9-EE5F-2F46-A5B9-71862AD2F891}"/>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sp>
        <p:nvSpPr>
          <p:cNvPr id="13" name="Text Placeholder 15"/>
          <p:cNvSpPr>
            <a:spLocks noGrp="1"/>
          </p:cNvSpPr>
          <p:nvPr>
            <p:ph type="body" sz="quarter" idx="11" hasCustomPrompt="1"/>
          </p:nvPr>
        </p:nvSpPr>
        <p:spPr bwMode="white">
          <a:xfrm>
            <a:off x="470473" y="4922339"/>
            <a:ext cx="3411537" cy="683709"/>
          </a:xfrm>
        </p:spPr>
        <p:txBody>
          <a:bodyPr/>
          <a:lstStyle>
            <a:lvl1pPr marL="0" indent="0">
              <a:buNone/>
              <a:defRPr sz="1800">
                <a:solidFill>
                  <a:schemeClr val="bg1"/>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smtClean="0"/>
              <a:t>Enter Department Name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14882778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A4A3A4"/>
          </p15:clr>
        </p15:guide>
        <p15:guide id="2" orient="horz" pos="2160"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w/ Photo Se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7304"/>
            <a:ext cx="2394858" cy="715963"/>
          </a:xfrm>
          <a:prstGeom prst="rect">
            <a:avLst/>
          </a:prstGeom>
        </p:spPr>
        <p:txBody>
          <a:bodyPr anchor="b">
            <a:noAutofit/>
          </a:bodyPr>
          <a:lstStyle>
            <a:lvl1pPr marL="0" indent="0" algn="ctr">
              <a:buNone/>
              <a:defRPr sz="1200" b="1">
                <a:latin typeface="+mn-lt"/>
              </a:defRPr>
            </a:lvl1pPr>
            <a:lvl2pPr marL="0" indent="0">
              <a:buSzPct val="100000"/>
              <a:buFontTx/>
              <a:buNone/>
              <a:defRPr sz="2200"/>
            </a:lvl2pPr>
            <a:lvl3pPr marL="514325"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3pPr>
            <a:lvl4pPr marL="685766"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4pPr>
            <a:lvl5pPr marL="857207"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5pPr>
          </a:lstStyle>
          <a:p>
            <a:pPr lvl="0"/>
            <a:r>
              <a:rPr lang="en-US" smtClean="0"/>
              <a:t>Edit Master text styles</a:t>
            </a:r>
          </a:p>
        </p:txBody>
      </p:sp>
      <p:sp>
        <p:nvSpPr>
          <p:cNvPr id="9" name="Content Placeholder 2"/>
          <p:cNvSpPr>
            <a:spLocks noGrp="1"/>
          </p:cNvSpPr>
          <p:nvPr>
            <p:ph idx="10"/>
          </p:nvPr>
        </p:nvSpPr>
        <p:spPr>
          <a:xfrm>
            <a:off x="457200" y="4047575"/>
            <a:ext cx="2394858" cy="1934126"/>
          </a:xfrm>
          <a:prstGeom prst="rect">
            <a:avLst/>
          </a:prstGeom>
        </p:spPr>
        <p:txBody>
          <a:bodyPr>
            <a:normAutofit/>
          </a:bodyPr>
          <a:lstStyle>
            <a:lvl1pPr marL="171442" indent="-171442">
              <a:lnSpc>
                <a:spcPct val="114000"/>
              </a:lnSpc>
              <a:buFont typeface="Arial" panose="020B0604020202020204" pitchFamily="34" charset="0"/>
              <a:buChar char="•"/>
              <a:defRPr sz="1050" b="0" i="0">
                <a:latin typeface="+mn-lt"/>
                <a:cs typeface="Arial Regular"/>
              </a:defRPr>
            </a:lvl1pPr>
            <a:lvl2pPr marL="0" indent="0">
              <a:buSzPct val="100000"/>
              <a:buFontTx/>
              <a:buNone/>
              <a:defRPr sz="2000">
                <a:latin typeface="Gotham Thin" pitchFamily="50" charset="0"/>
                <a:cs typeface="Gotham Thin" pitchFamily="50" charset="0"/>
              </a:defRPr>
            </a:lvl2pPr>
            <a:lvl3pPr marL="514325"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3pPr>
            <a:lvl4pPr marL="685766"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4pPr>
            <a:lvl5pPr marL="857207"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5pPr>
          </a:lstStyle>
          <a:p>
            <a:pPr lvl="0"/>
            <a:r>
              <a:rPr lang="en-US" dirty="0" smtClean="0"/>
              <a:t>Edit Master text styles</a:t>
            </a:r>
          </a:p>
        </p:txBody>
      </p:sp>
      <p:sp>
        <p:nvSpPr>
          <p:cNvPr id="10" name="Content Placeholder 2"/>
          <p:cNvSpPr>
            <a:spLocks noGrp="1"/>
          </p:cNvSpPr>
          <p:nvPr>
            <p:ph idx="11"/>
          </p:nvPr>
        </p:nvSpPr>
        <p:spPr>
          <a:xfrm>
            <a:off x="3380922" y="3217304"/>
            <a:ext cx="2264230" cy="715963"/>
          </a:xfrm>
          <a:prstGeom prst="rect">
            <a:avLst/>
          </a:prstGeom>
        </p:spPr>
        <p:txBody>
          <a:bodyPr anchor="b">
            <a:noAutofit/>
          </a:bodyPr>
          <a:lstStyle>
            <a:lvl1pPr marL="0" indent="0" algn="ctr">
              <a:buNone/>
              <a:defRPr sz="1200" b="1">
                <a:latin typeface="+mn-lt"/>
              </a:defRPr>
            </a:lvl1pPr>
            <a:lvl2pPr marL="0" indent="0">
              <a:buSzPct val="100000"/>
              <a:buFontTx/>
              <a:buNone/>
              <a:defRPr sz="2200"/>
            </a:lvl2pPr>
            <a:lvl3pPr marL="514325"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3pPr>
            <a:lvl4pPr marL="685766"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4pPr>
            <a:lvl5pPr marL="857207"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5pPr>
          </a:lstStyle>
          <a:p>
            <a:pPr lvl="0"/>
            <a:r>
              <a:rPr lang="en-US" smtClean="0"/>
              <a:t>Edit Master text styles</a:t>
            </a:r>
          </a:p>
        </p:txBody>
      </p:sp>
      <p:sp>
        <p:nvSpPr>
          <p:cNvPr id="11" name="Content Placeholder 2"/>
          <p:cNvSpPr>
            <a:spLocks noGrp="1"/>
          </p:cNvSpPr>
          <p:nvPr>
            <p:ph idx="12"/>
          </p:nvPr>
        </p:nvSpPr>
        <p:spPr>
          <a:xfrm>
            <a:off x="3380922" y="4047575"/>
            <a:ext cx="2264230" cy="1934126"/>
          </a:xfrm>
          <a:prstGeom prst="rect">
            <a:avLst/>
          </a:prstGeom>
        </p:spPr>
        <p:txBody>
          <a:bodyPr>
            <a:normAutofit/>
          </a:bodyPr>
          <a:lstStyle>
            <a:lvl1pPr marL="171442" indent="-171442">
              <a:lnSpc>
                <a:spcPct val="114000"/>
              </a:lnSpc>
              <a:buFont typeface="Arial" panose="020B0604020202020204" pitchFamily="34" charset="0"/>
              <a:buChar char="•"/>
              <a:defRPr sz="1050" b="0" i="0">
                <a:latin typeface="+mn-lt"/>
                <a:cs typeface="Arial Regular"/>
              </a:defRPr>
            </a:lvl1pPr>
            <a:lvl2pPr marL="0" indent="0">
              <a:buSzPct val="100000"/>
              <a:buFontTx/>
              <a:buNone/>
              <a:defRPr sz="2000">
                <a:latin typeface="Gotham Thin" pitchFamily="50" charset="0"/>
                <a:cs typeface="Gotham Thin" pitchFamily="50" charset="0"/>
              </a:defRPr>
            </a:lvl2pPr>
            <a:lvl3pPr marL="514325"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3pPr>
            <a:lvl4pPr marL="685766"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4pPr>
            <a:lvl5pPr marL="857207"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5pPr>
          </a:lstStyle>
          <a:p>
            <a:pPr lvl="0"/>
            <a:r>
              <a:rPr lang="en-US" smtClean="0"/>
              <a:t>Edit Master text styles</a:t>
            </a:r>
          </a:p>
        </p:txBody>
      </p:sp>
      <p:sp>
        <p:nvSpPr>
          <p:cNvPr id="12" name="Content Placeholder 2"/>
          <p:cNvSpPr>
            <a:spLocks noGrp="1"/>
          </p:cNvSpPr>
          <p:nvPr>
            <p:ph idx="13"/>
          </p:nvPr>
        </p:nvSpPr>
        <p:spPr>
          <a:xfrm>
            <a:off x="6174015" y="3217304"/>
            <a:ext cx="2512786" cy="715963"/>
          </a:xfrm>
          <a:prstGeom prst="rect">
            <a:avLst/>
          </a:prstGeom>
        </p:spPr>
        <p:txBody>
          <a:bodyPr anchor="b">
            <a:noAutofit/>
          </a:bodyPr>
          <a:lstStyle>
            <a:lvl1pPr marL="0" indent="0" algn="ctr">
              <a:buNone/>
              <a:defRPr sz="1200" b="1">
                <a:latin typeface="+mn-lt"/>
              </a:defRPr>
            </a:lvl1pPr>
            <a:lvl2pPr marL="0" indent="0">
              <a:buSzPct val="100000"/>
              <a:buFontTx/>
              <a:buNone/>
              <a:defRPr sz="2200"/>
            </a:lvl2pPr>
            <a:lvl3pPr marL="514325"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3pPr>
            <a:lvl4pPr marL="685766"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4pPr>
            <a:lvl5pPr marL="857207"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5pPr>
          </a:lstStyle>
          <a:p>
            <a:pPr lvl="0"/>
            <a:r>
              <a:rPr lang="en-US" smtClean="0"/>
              <a:t>Edit Master text styles</a:t>
            </a:r>
          </a:p>
        </p:txBody>
      </p:sp>
      <p:sp>
        <p:nvSpPr>
          <p:cNvPr id="13" name="Content Placeholder 2"/>
          <p:cNvSpPr>
            <a:spLocks noGrp="1"/>
          </p:cNvSpPr>
          <p:nvPr>
            <p:ph idx="14"/>
          </p:nvPr>
        </p:nvSpPr>
        <p:spPr>
          <a:xfrm>
            <a:off x="6174015" y="4047575"/>
            <a:ext cx="2512786" cy="1934126"/>
          </a:xfrm>
          <a:prstGeom prst="rect">
            <a:avLst/>
          </a:prstGeom>
        </p:spPr>
        <p:txBody>
          <a:bodyPr>
            <a:normAutofit/>
          </a:bodyPr>
          <a:lstStyle>
            <a:lvl1pPr marL="171442" indent="-171442">
              <a:lnSpc>
                <a:spcPct val="114000"/>
              </a:lnSpc>
              <a:buFont typeface="Arial" panose="020B0604020202020204" pitchFamily="34" charset="0"/>
              <a:buChar char="•"/>
              <a:defRPr sz="1050" b="0" i="0">
                <a:latin typeface="+mn-lt"/>
                <a:cs typeface="Arial Regular"/>
              </a:defRPr>
            </a:lvl1pPr>
            <a:lvl2pPr marL="0" indent="0">
              <a:buSzPct val="100000"/>
              <a:buFontTx/>
              <a:buNone/>
              <a:defRPr sz="2000">
                <a:latin typeface="Gotham Thin" pitchFamily="50" charset="0"/>
                <a:cs typeface="Gotham Thin" pitchFamily="50" charset="0"/>
              </a:defRPr>
            </a:lvl2pPr>
            <a:lvl3pPr marL="514325"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3pPr>
            <a:lvl4pPr marL="685766"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4pPr>
            <a:lvl5pPr marL="857207" indent="-171442">
              <a:spcBef>
                <a:spcPts val="600"/>
              </a:spcBef>
              <a:buClr>
                <a:schemeClr val="bg2"/>
              </a:buClr>
              <a:buSzPct val="100000"/>
              <a:buFont typeface="Arial" panose="020B0604020202020204" pitchFamily="34" charset="0"/>
              <a:buChar char="•"/>
              <a:defRPr sz="1800">
                <a:latin typeface="Gotham Thin" pitchFamily="50" charset="0"/>
                <a:cs typeface="Gotham Thin" pitchFamily="50" charset="0"/>
              </a:defRPr>
            </a:lvl5pPr>
          </a:lstStyle>
          <a:p>
            <a:pPr lvl="0"/>
            <a:r>
              <a:rPr lang="en-US" smtClean="0"/>
              <a:t>Edit Master text styles</a:t>
            </a:r>
          </a:p>
        </p:txBody>
      </p:sp>
      <p:sp>
        <p:nvSpPr>
          <p:cNvPr id="4" name="Title 3">
            <a:extLst>
              <a:ext uri="{FF2B5EF4-FFF2-40B4-BE49-F238E27FC236}">
                <a16:creationId xmlns:a16="http://schemas.microsoft.com/office/drawing/2014/main" id="{2702C863-C7DC-3043-81C0-478CDF8D709D}"/>
              </a:ext>
            </a:extLst>
          </p:cNvPr>
          <p:cNvSpPr>
            <a:spLocks noGrp="1"/>
          </p:cNvSpPr>
          <p:nvPr>
            <p:ph type="title"/>
          </p:nvPr>
        </p:nvSpPr>
        <p:spPr>
          <a:xfrm>
            <a:off x="457200" y="331156"/>
            <a:ext cx="8229600" cy="1082439"/>
          </a:xfrm>
          <a:prstGeom prst="rect">
            <a:avLst/>
          </a:prstGeom>
        </p:spPr>
        <p:txBody>
          <a:bodyPr/>
          <a:lstStyle/>
          <a:p>
            <a:r>
              <a:rPr lang="en-US" smtClean="0"/>
              <a:t>Click to edit Master title style</a:t>
            </a:r>
            <a:endParaRPr lang="en-US" dirty="0"/>
          </a:p>
        </p:txBody>
      </p:sp>
      <p:sp>
        <p:nvSpPr>
          <p:cNvPr id="16" name="Picture Placeholder 4">
            <a:extLst>
              <a:ext uri="{FF2B5EF4-FFF2-40B4-BE49-F238E27FC236}">
                <a16:creationId xmlns:a16="http://schemas.microsoft.com/office/drawing/2014/main" id="{AA3073F7-2F26-4143-A1FD-2ADD81A274B8}"/>
              </a:ext>
            </a:extLst>
          </p:cNvPr>
          <p:cNvSpPr>
            <a:spLocks noGrp="1"/>
          </p:cNvSpPr>
          <p:nvPr>
            <p:ph type="pic" sz="quarter" idx="15"/>
          </p:nvPr>
        </p:nvSpPr>
        <p:spPr>
          <a:xfrm>
            <a:off x="1138530" y="1661243"/>
            <a:ext cx="1032138" cy="1347511"/>
          </a:xfrm>
          <a:prstGeom prst="ellipse">
            <a:avLst/>
          </a:prstGeom>
        </p:spPr>
        <p:txBody>
          <a:bodyPr anchor="ctr">
            <a:noAutofit/>
          </a:bodyPr>
          <a:lstStyle>
            <a:lvl1pPr marL="0" indent="0" algn="ctr">
              <a:buNone/>
              <a:defRPr sz="1100" b="1" i="0">
                <a:solidFill>
                  <a:schemeClr val="accent2"/>
                </a:solidFill>
                <a:latin typeface="Arial Bold"/>
                <a:cs typeface="Arial Bold"/>
              </a:defRPr>
            </a:lvl1pPr>
          </a:lstStyle>
          <a:p>
            <a:r>
              <a:rPr lang="en-US" smtClean="0"/>
              <a:t>Click icon to add picture</a:t>
            </a:r>
            <a:endParaRPr lang="en-US" dirty="0"/>
          </a:p>
        </p:txBody>
      </p:sp>
      <p:sp>
        <p:nvSpPr>
          <p:cNvPr id="17" name="Picture Placeholder 4">
            <a:extLst>
              <a:ext uri="{FF2B5EF4-FFF2-40B4-BE49-F238E27FC236}">
                <a16:creationId xmlns:a16="http://schemas.microsoft.com/office/drawing/2014/main" id="{2C94971A-6D42-8B46-90D3-B61A837C75E1}"/>
              </a:ext>
            </a:extLst>
          </p:cNvPr>
          <p:cNvSpPr>
            <a:spLocks noGrp="1"/>
          </p:cNvSpPr>
          <p:nvPr>
            <p:ph type="pic" sz="quarter" idx="16"/>
          </p:nvPr>
        </p:nvSpPr>
        <p:spPr>
          <a:xfrm>
            <a:off x="3996967" y="1661243"/>
            <a:ext cx="1032139" cy="1347511"/>
          </a:xfrm>
          <a:prstGeom prst="ellipse">
            <a:avLst/>
          </a:prstGeom>
        </p:spPr>
        <p:txBody>
          <a:bodyPr anchor="ctr">
            <a:noAutofit/>
          </a:bodyPr>
          <a:lstStyle>
            <a:lvl1pPr marL="0" indent="0" algn="ctr">
              <a:buNone/>
              <a:defRPr sz="1100" b="1" i="0">
                <a:solidFill>
                  <a:schemeClr val="accent2"/>
                </a:solidFill>
                <a:latin typeface="Arial Bold"/>
                <a:cs typeface="Arial Bold"/>
              </a:defRPr>
            </a:lvl1pPr>
          </a:lstStyle>
          <a:p>
            <a:r>
              <a:rPr lang="en-US" smtClean="0"/>
              <a:t>Click icon to add picture</a:t>
            </a:r>
            <a:endParaRPr lang="en-US" dirty="0"/>
          </a:p>
        </p:txBody>
      </p:sp>
      <p:sp>
        <p:nvSpPr>
          <p:cNvPr id="18" name="Picture Placeholder 4">
            <a:extLst>
              <a:ext uri="{FF2B5EF4-FFF2-40B4-BE49-F238E27FC236}">
                <a16:creationId xmlns:a16="http://schemas.microsoft.com/office/drawing/2014/main" id="{4E1C01E7-46F2-C548-BACD-02648DBD76A0}"/>
              </a:ext>
            </a:extLst>
          </p:cNvPr>
          <p:cNvSpPr>
            <a:spLocks noGrp="1"/>
          </p:cNvSpPr>
          <p:nvPr>
            <p:ph type="pic" sz="quarter" idx="17"/>
          </p:nvPr>
        </p:nvSpPr>
        <p:spPr>
          <a:xfrm>
            <a:off x="6914338" y="1642186"/>
            <a:ext cx="1032138" cy="1347511"/>
          </a:xfrm>
          <a:prstGeom prst="ellipse">
            <a:avLst/>
          </a:prstGeom>
        </p:spPr>
        <p:txBody>
          <a:bodyPr anchor="ctr">
            <a:noAutofit/>
          </a:bodyPr>
          <a:lstStyle>
            <a:lvl1pPr marL="0" indent="0" algn="ctr">
              <a:buNone/>
              <a:defRPr sz="1100" b="1" i="0">
                <a:solidFill>
                  <a:schemeClr val="accent2"/>
                </a:solidFill>
                <a:latin typeface="Arial Bold"/>
                <a:cs typeface="Arial Bold"/>
              </a:defRPr>
            </a:lvl1pPr>
          </a:lstStyle>
          <a:p>
            <a:r>
              <a:rPr lang="en-US" smtClean="0"/>
              <a:t>Click icon to add picture</a:t>
            </a:r>
            <a:endParaRPr lang="en-US" dirty="0"/>
          </a:p>
        </p:txBody>
      </p:sp>
      <p:sp>
        <p:nvSpPr>
          <p:cNvPr id="15"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536312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 orient="horz" pos="201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Round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1"/>
            <a:ext cx="4038600" cy="2895600"/>
          </a:xfrm>
          <a:prstGeom prst="rect">
            <a:avLst/>
          </a:prstGeom>
        </p:spPr>
        <p:txBody>
          <a:bodyPr anchor="ctr">
            <a:normAutofit/>
          </a:bodyPr>
          <a:lstStyle>
            <a:lvl1pPr marL="173831" indent="-173831">
              <a:lnSpc>
                <a:spcPct val="114000"/>
              </a:lnSpc>
              <a:tabLst/>
              <a:defRPr sz="1800"/>
            </a:lvl1pPr>
            <a:lvl2pPr>
              <a:defRPr sz="1350"/>
            </a:lvl2pPr>
            <a:lvl3pPr>
              <a:defRPr sz="1200"/>
            </a:lvl3pPr>
            <a:lvl4pPr>
              <a:defRPr sz="1050"/>
            </a:lvl4pPr>
            <a:lvl5pPr>
              <a:defRPr sz="105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1"/>
          </p:nvPr>
        </p:nvSpPr>
        <p:spPr>
          <a:xfrm>
            <a:off x="4881082" y="5082817"/>
            <a:ext cx="3714750" cy="457200"/>
          </a:xfrm>
          <a:prstGeom prst="rect">
            <a:avLst/>
          </a:prstGeom>
        </p:spPr>
        <p:txBody>
          <a:bodyPr>
            <a:noAutofit/>
          </a:bodyPr>
          <a:lstStyle>
            <a:lvl1pPr marL="0" marR="0" indent="0" algn="ctr" defTabSz="457178" rtl="0" eaLnBrk="1" fontAlgn="auto" latinLnBrk="0" hangingPunct="1">
              <a:lnSpc>
                <a:spcPct val="110000"/>
              </a:lnSpc>
              <a:spcBef>
                <a:spcPts val="0"/>
              </a:spcBef>
              <a:spcAft>
                <a:spcPts val="600"/>
              </a:spcAft>
              <a:buClr>
                <a:srgbClr val="E35929"/>
              </a:buClr>
              <a:buSzTx/>
              <a:buFont typeface="Arial" panose="020B0604020202020204" pitchFamily="34" charset="0"/>
              <a:buNone/>
              <a:tabLst/>
              <a:defRPr sz="900" i="0">
                <a:latin typeface="+mn-lt"/>
              </a:defRPr>
            </a:lvl1pPr>
          </a:lstStyle>
          <a:p>
            <a:pPr marL="0" marR="0" lvl="0" indent="0" algn="ctr" defTabSz="457178" rtl="0" eaLnBrk="1" fontAlgn="auto" latinLnBrk="0" hangingPunct="1">
              <a:lnSpc>
                <a:spcPct val="110000"/>
              </a:lnSpc>
              <a:spcBef>
                <a:spcPts val="0"/>
              </a:spcBef>
              <a:spcAft>
                <a:spcPts val="600"/>
              </a:spcAft>
              <a:buClr>
                <a:srgbClr val="E35929"/>
              </a:buClr>
              <a:buSzTx/>
              <a:buFont typeface="Arial" panose="020B0604020202020204" pitchFamily="34" charset="0"/>
              <a:buNone/>
              <a:tabLst/>
              <a:defRPr/>
            </a:pPr>
            <a:r>
              <a:rPr lang="en-US" dirty="0" smtClean="0"/>
              <a:t>Edit Master text styles</a:t>
            </a:r>
          </a:p>
        </p:txBody>
      </p:sp>
      <p:sp>
        <p:nvSpPr>
          <p:cNvPr id="4" name="Title 3">
            <a:extLst>
              <a:ext uri="{FF2B5EF4-FFF2-40B4-BE49-F238E27FC236}">
                <a16:creationId xmlns:a16="http://schemas.microsoft.com/office/drawing/2014/main" id="{ADB7F577-8C78-6942-BD8E-E1BBE73F67FA}"/>
              </a:ext>
            </a:extLst>
          </p:cNvPr>
          <p:cNvSpPr>
            <a:spLocks noGrp="1"/>
          </p:cNvSpPr>
          <p:nvPr>
            <p:ph type="title"/>
          </p:nvPr>
        </p:nvSpPr>
        <p:spPr>
          <a:xfrm>
            <a:off x="457200" y="331156"/>
            <a:ext cx="8229600" cy="1082439"/>
          </a:xfrm>
          <a:prstGeom prst="rect">
            <a:avLst/>
          </a:prstGeom>
        </p:spPr>
        <p:txBody>
          <a:bodyPr/>
          <a:lstStyle/>
          <a:p>
            <a:r>
              <a:rPr lang="en-US" smtClean="0"/>
              <a:t>Click to edit Master title style</a:t>
            </a:r>
            <a:endParaRPr lang="en-US" dirty="0"/>
          </a:p>
        </p:txBody>
      </p:sp>
      <p:sp>
        <p:nvSpPr>
          <p:cNvPr id="9" name="Picture Placeholder 4">
            <a:extLst>
              <a:ext uri="{FF2B5EF4-FFF2-40B4-BE49-F238E27FC236}">
                <a16:creationId xmlns:a16="http://schemas.microsoft.com/office/drawing/2014/main" id="{1F6C215E-13E4-1C47-A22D-F91F897689BD}"/>
              </a:ext>
            </a:extLst>
          </p:cNvPr>
          <p:cNvSpPr>
            <a:spLocks noGrp="1"/>
          </p:cNvSpPr>
          <p:nvPr>
            <p:ph type="pic" sz="quarter" idx="10" hasCustomPrompt="1"/>
          </p:nvPr>
        </p:nvSpPr>
        <p:spPr>
          <a:xfrm>
            <a:off x="5566882" y="1817876"/>
            <a:ext cx="2343150" cy="3084091"/>
          </a:xfrm>
          <a:prstGeom prst="ellipse">
            <a:avLst/>
          </a:prstGeom>
        </p:spPr>
        <p:txBody>
          <a:bodyPr anchor="ctr"/>
          <a:lstStyle>
            <a:lvl1pPr marL="0" indent="0" algn="ctr">
              <a:buNone/>
              <a:defRPr b="1" i="0">
                <a:solidFill>
                  <a:schemeClr val="accent2"/>
                </a:solidFill>
                <a:latin typeface="Arial Bold"/>
                <a:cs typeface="Arial Bold"/>
              </a:defRPr>
            </a:lvl1pPr>
          </a:lstStyle>
          <a:p>
            <a:r>
              <a:rPr lang="en-US" dirty="0"/>
              <a:t>INSERT IMAGE</a:t>
            </a:r>
          </a:p>
        </p:txBody>
      </p:sp>
      <p:sp>
        <p:nvSpPr>
          <p:cNvPr id="13"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55055656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Photos w/ Titles">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1BB582D1-E07B-AC48-9D1F-97CC0FDC59D4}"/>
              </a:ext>
            </a:extLst>
          </p:cNvPr>
          <p:cNvSpPr>
            <a:spLocks noGrp="1"/>
          </p:cNvSpPr>
          <p:nvPr>
            <p:ph type="body" sz="quarter" idx="34" hasCustomPrompt="1"/>
          </p:nvPr>
        </p:nvSpPr>
        <p:spPr>
          <a:xfrm>
            <a:off x="893206" y="4296245"/>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19" name="Text Placeholder 4">
            <a:extLst>
              <a:ext uri="{FF2B5EF4-FFF2-40B4-BE49-F238E27FC236}">
                <a16:creationId xmlns:a16="http://schemas.microsoft.com/office/drawing/2014/main" id="{02E4251F-09AA-6242-9ABB-8120E647A281}"/>
              </a:ext>
            </a:extLst>
          </p:cNvPr>
          <p:cNvSpPr>
            <a:spLocks noGrp="1"/>
          </p:cNvSpPr>
          <p:nvPr>
            <p:ph type="body" sz="quarter" idx="37"/>
          </p:nvPr>
        </p:nvSpPr>
        <p:spPr>
          <a:xfrm>
            <a:off x="893206" y="4524847"/>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3" name="Title 2">
            <a:extLst>
              <a:ext uri="{FF2B5EF4-FFF2-40B4-BE49-F238E27FC236}">
                <a16:creationId xmlns:a16="http://schemas.microsoft.com/office/drawing/2014/main" id="{B3EF9D98-5F0E-B24A-8BAC-0B2D5CF10BF7}"/>
              </a:ext>
            </a:extLst>
          </p:cNvPr>
          <p:cNvSpPr>
            <a:spLocks noGrp="1"/>
          </p:cNvSpPr>
          <p:nvPr>
            <p:ph type="title"/>
          </p:nvPr>
        </p:nvSpPr>
        <p:spPr>
          <a:xfrm>
            <a:off x="457200" y="331156"/>
            <a:ext cx="8229600" cy="1082439"/>
          </a:xfrm>
          <a:prstGeom prst="rect">
            <a:avLst/>
          </a:prstGeom>
        </p:spPr>
        <p:txBody>
          <a:bodyPr/>
          <a:lstStyle/>
          <a:p>
            <a:r>
              <a:rPr lang="en-US" smtClean="0"/>
              <a:t>Click to edit Master title style</a:t>
            </a:r>
            <a:endParaRPr lang="en-US" dirty="0"/>
          </a:p>
        </p:txBody>
      </p:sp>
      <p:sp>
        <p:nvSpPr>
          <p:cNvPr id="15" name="Text Placeholder 4">
            <a:extLst>
              <a:ext uri="{FF2B5EF4-FFF2-40B4-BE49-F238E27FC236}">
                <a16:creationId xmlns:a16="http://schemas.microsoft.com/office/drawing/2014/main" id="{9373AF00-B671-0E4D-8346-9C4A14350A5A}"/>
              </a:ext>
            </a:extLst>
          </p:cNvPr>
          <p:cNvSpPr>
            <a:spLocks noGrp="1"/>
          </p:cNvSpPr>
          <p:nvPr>
            <p:ph type="body" sz="quarter" idx="52" hasCustomPrompt="1"/>
          </p:nvPr>
        </p:nvSpPr>
        <p:spPr>
          <a:xfrm>
            <a:off x="3649853" y="4296245"/>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16" name="Text Placeholder 4">
            <a:extLst>
              <a:ext uri="{FF2B5EF4-FFF2-40B4-BE49-F238E27FC236}">
                <a16:creationId xmlns:a16="http://schemas.microsoft.com/office/drawing/2014/main" id="{F71C76E3-3560-6C42-8BE5-ED184A5E97AC}"/>
              </a:ext>
            </a:extLst>
          </p:cNvPr>
          <p:cNvSpPr>
            <a:spLocks noGrp="1"/>
          </p:cNvSpPr>
          <p:nvPr>
            <p:ph type="body" sz="quarter" idx="53"/>
          </p:nvPr>
        </p:nvSpPr>
        <p:spPr>
          <a:xfrm>
            <a:off x="3649853" y="4524847"/>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27" name="Text Placeholder 4">
            <a:extLst>
              <a:ext uri="{FF2B5EF4-FFF2-40B4-BE49-F238E27FC236}">
                <a16:creationId xmlns:a16="http://schemas.microsoft.com/office/drawing/2014/main" id="{D7468871-96FE-EC43-8F72-14C7606C3489}"/>
              </a:ext>
            </a:extLst>
          </p:cNvPr>
          <p:cNvSpPr>
            <a:spLocks noGrp="1"/>
          </p:cNvSpPr>
          <p:nvPr>
            <p:ph type="body" sz="quarter" idx="55" hasCustomPrompt="1"/>
          </p:nvPr>
        </p:nvSpPr>
        <p:spPr>
          <a:xfrm>
            <a:off x="6406500" y="4296245"/>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28" name="Text Placeholder 4">
            <a:extLst>
              <a:ext uri="{FF2B5EF4-FFF2-40B4-BE49-F238E27FC236}">
                <a16:creationId xmlns:a16="http://schemas.microsoft.com/office/drawing/2014/main" id="{658B6A8A-A03E-B940-9646-5B6CDC7DC67C}"/>
              </a:ext>
            </a:extLst>
          </p:cNvPr>
          <p:cNvSpPr>
            <a:spLocks noGrp="1"/>
          </p:cNvSpPr>
          <p:nvPr>
            <p:ph type="body" sz="quarter" idx="56"/>
          </p:nvPr>
        </p:nvSpPr>
        <p:spPr>
          <a:xfrm>
            <a:off x="6406500" y="4524847"/>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22" name="Picture Placeholder 14">
            <a:extLst>
              <a:ext uri="{FF2B5EF4-FFF2-40B4-BE49-F238E27FC236}">
                <a16:creationId xmlns:a16="http://schemas.microsoft.com/office/drawing/2014/main" id="{CF9A1BDE-8764-8D49-BD44-EECCA2BB9852}"/>
              </a:ext>
            </a:extLst>
          </p:cNvPr>
          <p:cNvSpPr>
            <a:spLocks noGrp="1"/>
          </p:cNvSpPr>
          <p:nvPr>
            <p:ph type="pic" sz="quarter" idx="51"/>
          </p:nvPr>
        </p:nvSpPr>
        <p:spPr>
          <a:xfrm>
            <a:off x="1167527" y="2386544"/>
            <a:ext cx="1280159" cy="1706880"/>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23" name="Picture Placeholder 14">
            <a:extLst>
              <a:ext uri="{FF2B5EF4-FFF2-40B4-BE49-F238E27FC236}">
                <a16:creationId xmlns:a16="http://schemas.microsoft.com/office/drawing/2014/main" id="{9AB962E8-9675-CD46-8499-42D43F01F00F}"/>
              </a:ext>
            </a:extLst>
          </p:cNvPr>
          <p:cNvSpPr>
            <a:spLocks noGrp="1"/>
          </p:cNvSpPr>
          <p:nvPr>
            <p:ph type="pic" sz="quarter" idx="54"/>
          </p:nvPr>
        </p:nvSpPr>
        <p:spPr>
          <a:xfrm>
            <a:off x="3938045" y="2386544"/>
            <a:ext cx="1280159" cy="1706880"/>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24" name="Picture Placeholder 14">
            <a:extLst>
              <a:ext uri="{FF2B5EF4-FFF2-40B4-BE49-F238E27FC236}">
                <a16:creationId xmlns:a16="http://schemas.microsoft.com/office/drawing/2014/main" id="{89B734A4-DAA3-F242-862F-BEF31B0E56F0}"/>
              </a:ext>
            </a:extLst>
          </p:cNvPr>
          <p:cNvSpPr>
            <a:spLocks noGrp="1"/>
          </p:cNvSpPr>
          <p:nvPr>
            <p:ph type="pic" sz="quarter" idx="57"/>
          </p:nvPr>
        </p:nvSpPr>
        <p:spPr>
          <a:xfrm>
            <a:off x="6680821" y="2386544"/>
            <a:ext cx="1280159" cy="1706880"/>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17"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730929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1998" userDrawn="1">
          <p15:clr>
            <a:srgbClr val="FBAE40"/>
          </p15:clr>
        </p15:guide>
        <p15:guide id="4" orient="horz" pos="1488" userDrawn="1">
          <p15:clr>
            <a:srgbClr val="FBAE40"/>
          </p15:clr>
        </p15:guide>
        <p15:guide id="0" pos="374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leven Photos w/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A8A6-BC3E-1D4F-9BF4-871716F6D09C}"/>
              </a:ext>
            </a:extLst>
          </p:cNvPr>
          <p:cNvSpPr>
            <a:spLocks noGrp="1"/>
          </p:cNvSpPr>
          <p:nvPr>
            <p:ph type="title"/>
          </p:nvPr>
        </p:nvSpPr>
        <p:spPr>
          <a:xfrm>
            <a:off x="457200" y="331156"/>
            <a:ext cx="8229600" cy="1082439"/>
          </a:xfrm>
          <a:prstGeom prst="rect">
            <a:avLst/>
          </a:prstGeom>
        </p:spPr>
        <p:txBody>
          <a:bodyPr/>
          <a:lstStyle/>
          <a:p>
            <a:r>
              <a:rPr lang="en-US" smtClean="0"/>
              <a:t>Click to edit Master title style</a:t>
            </a:r>
            <a:endParaRPr lang="en-US" dirty="0"/>
          </a:p>
        </p:txBody>
      </p:sp>
      <p:sp>
        <p:nvSpPr>
          <p:cNvPr id="40" name="Text Placeholder 4">
            <a:extLst>
              <a:ext uri="{FF2B5EF4-FFF2-40B4-BE49-F238E27FC236}">
                <a16:creationId xmlns:a16="http://schemas.microsoft.com/office/drawing/2014/main" id="{085C5513-13DB-9F4A-87C6-5CE330EC84E0}"/>
              </a:ext>
            </a:extLst>
          </p:cNvPr>
          <p:cNvSpPr>
            <a:spLocks noGrp="1"/>
          </p:cNvSpPr>
          <p:nvPr>
            <p:ph type="body" sz="quarter" idx="10" hasCustomPrompt="1"/>
          </p:nvPr>
        </p:nvSpPr>
        <p:spPr>
          <a:xfrm>
            <a:off x="457200" y="2423112"/>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42" name="Text Placeholder 4">
            <a:extLst>
              <a:ext uri="{FF2B5EF4-FFF2-40B4-BE49-F238E27FC236}">
                <a16:creationId xmlns:a16="http://schemas.microsoft.com/office/drawing/2014/main" id="{96D0BFAF-BD6E-FA41-977A-8CB9EC9A2A96}"/>
              </a:ext>
            </a:extLst>
          </p:cNvPr>
          <p:cNvSpPr>
            <a:spLocks noGrp="1"/>
          </p:cNvSpPr>
          <p:nvPr>
            <p:ph type="body" sz="quarter" idx="11" hasCustomPrompt="1"/>
          </p:nvPr>
        </p:nvSpPr>
        <p:spPr>
          <a:xfrm>
            <a:off x="2606875" y="2423112"/>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43" name="Text Placeholder 4">
            <a:extLst>
              <a:ext uri="{FF2B5EF4-FFF2-40B4-BE49-F238E27FC236}">
                <a16:creationId xmlns:a16="http://schemas.microsoft.com/office/drawing/2014/main" id="{8DF3F5F8-62FC-7740-A30C-D302D156F450}"/>
              </a:ext>
            </a:extLst>
          </p:cNvPr>
          <p:cNvSpPr>
            <a:spLocks noGrp="1"/>
          </p:cNvSpPr>
          <p:nvPr>
            <p:ph type="body" sz="quarter" idx="12" hasCustomPrompt="1"/>
          </p:nvPr>
        </p:nvSpPr>
        <p:spPr>
          <a:xfrm>
            <a:off x="4689875" y="2423112"/>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44" name="Text Placeholder 4">
            <a:extLst>
              <a:ext uri="{FF2B5EF4-FFF2-40B4-BE49-F238E27FC236}">
                <a16:creationId xmlns:a16="http://schemas.microsoft.com/office/drawing/2014/main" id="{DCC593EB-D496-7E44-801E-FD1834C93419}"/>
              </a:ext>
            </a:extLst>
          </p:cNvPr>
          <p:cNvSpPr>
            <a:spLocks noGrp="1"/>
          </p:cNvSpPr>
          <p:nvPr>
            <p:ph type="body" sz="quarter" idx="13"/>
          </p:nvPr>
        </p:nvSpPr>
        <p:spPr>
          <a:xfrm>
            <a:off x="457200" y="2651715"/>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45" name="Text Placeholder 4">
            <a:extLst>
              <a:ext uri="{FF2B5EF4-FFF2-40B4-BE49-F238E27FC236}">
                <a16:creationId xmlns:a16="http://schemas.microsoft.com/office/drawing/2014/main" id="{6FBF6677-E790-754C-BA2A-29ECC0FA2E54}"/>
              </a:ext>
            </a:extLst>
          </p:cNvPr>
          <p:cNvSpPr>
            <a:spLocks noGrp="1"/>
          </p:cNvSpPr>
          <p:nvPr>
            <p:ph type="body" sz="quarter" idx="14"/>
          </p:nvPr>
        </p:nvSpPr>
        <p:spPr>
          <a:xfrm>
            <a:off x="2606875" y="2651715"/>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46" name="Text Placeholder 4">
            <a:extLst>
              <a:ext uri="{FF2B5EF4-FFF2-40B4-BE49-F238E27FC236}">
                <a16:creationId xmlns:a16="http://schemas.microsoft.com/office/drawing/2014/main" id="{7D9711AA-C3D0-AF47-95A1-1B81812019E8}"/>
              </a:ext>
            </a:extLst>
          </p:cNvPr>
          <p:cNvSpPr>
            <a:spLocks noGrp="1"/>
          </p:cNvSpPr>
          <p:nvPr>
            <p:ph type="body" sz="quarter" idx="15"/>
          </p:nvPr>
        </p:nvSpPr>
        <p:spPr>
          <a:xfrm>
            <a:off x="4689875" y="2651715"/>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47" name="Picture Placeholder 14">
            <a:extLst>
              <a:ext uri="{FF2B5EF4-FFF2-40B4-BE49-F238E27FC236}">
                <a16:creationId xmlns:a16="http://schemas.microsoft.com/office/drawing/2014/main" id="{C98E102E-61D3-0742-808A-B3EAFDE7F877}"/>
              </a:ext>
            </a:extLst>
          </p:cNvPr>
          <p:cNvSpPr>
            <a:spLocks noGrp="1"/>
          </p:cNvSpPr>
          <p:nvPr>
            <p:ph type="pic" sz="quarter" idx="17"/>
          </p:nvPr>
        </p:nvSpPr>
        <p:spPr>
          <a:xfrm>
            <a:off x="3200400" y="1527763"/>
            <a:ext cx="685800" cy="877824"/>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48" name="Text Placeholder 4">
            <a:extLst>
              <a:ext uri="{FF2B5EF4-FFF2-40B4-BE49-F238E27FC236}">
                <a16:creationId xmlns:a16="http://schemas.microsoft.com/office/drawing/2014/main" id="{B080405E-B424-D444-B477-EFFC940DAFBF}"/>
              </a:ext>
            </a:extLst>
          </p:cNvPr>
          <p:cNvSpPr>
            <a:spLocks noGrp="1"/>
          </p:cNvSpPr>
          <p:nvPr>
            <p:ph type="body" sz="quarter" idx="20" hasCustomPrompt="1"/>
          </p:nvPr>
        </p:nvSpPr>
        <p:spPr>
          <a:xfrm>
            <a:off x="6772875" y="2423112"/>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49" name="Text Placeholder 4">
            <a:extLst>
              <a:ext uri="{FF2B5EF4-FFF2-40B4-BE49-F238E27FC236}">
                <a16:creationId xmlns:a16="http://schemas.microsoft.com/office/drawing/2014/main" id="{CB83B9BC-DE83-5A48-B517-A103C9F5B268}"/>
              </a:ext>
            </a:extLst>
          </p:cNvPr>
          <p:cNvSpPr>
            <a:spLocks noGrp="1"/>
          </p:cNvSpPr>
          <p:nvPr>
            <p:ph type="body" sz="quarter" idx="21"/>
          </p:nvPr>
        </p:nvSpPr>
        <p:spPr>
          <a:xfrm>
            <a:off x="6772875" y="2651715"/>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50" name="Text Placeholder 4">
            <a:extLst>
              <a:ext uri="{FF2B5EF4-FFF2-40B4-BE49-F238E27FC236}">
                <a16:creationId xmlns:a16="http://schemas.microsoft.com/office/drawing/2014/main" id="{C2143D35-65E6-584E-B5AF-2BB86B0CEE1F}"/>
              </a:ext>
            </a:extLst>
          </p:cNvPr>
          <p:cNvSpPr>
            <a:spLocks noGrp="1"/>
          </p:cNvSpPr>
          <p:nvPr>
            <p:ph type="body" sz="quarter" idx="22" hasCustomPrompt="1"/>
          </p:nvPr>
        </p:nvSpPr>
        <p:spPr>
          <a:xfrm>
            <a:off x="457200" y="4024911"/>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51" name="Text Placeholder 4">
            <a:extLst>
              <a:ext uri="{FF2B5EF4-FFF2-40B4-BE49-F238E27FC236}">
                <a16:creationId xmlns:a16="http://schemas.microsoft.com/office/drawing/2014/main" id="{0A60333F-1AB5-F446-A2F1-D78156AD7943}"/>
              </a:ext>
            </a:extLst>
          </p:cNvPr>
          <p:cNvSpPr>
            <a:spLocks noGrp="1"/>
          </p:cNvSpPr>
          <p:nvPr>
            <p:ph type="body" sz="quarter" idx="23" hasCustomPrompt="1"/>
          </p:nvPr>
        </p:nvSpPr>
        <p:spPr>
          <a:xfrm>
            <a:off x="2606875" y="4024911"/>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52" name="Text Placeholder 4">
            <a:extLst>
              <a:ext uri="{FF2B5EF4-FFF2-40B4-BE49-F238E27FC236}">
                <a16:creationId xmlns:a16="http://schemas.microsoft.com/office/drawing/2014/main" id="{7698CECD-C294-8B46-82BA-B6CF702CFD55}"/>
              </a:ext>
            </a:extLst>
          </p:cNvPr>
          <p:cNvSpPr>
            <a:spLocks noGrp="1"/>
          </p:cNvSpPr>
          <p:nvPr>
            <p:ph type="body" sz="quarter" idx="24" hasCustomPrompt="1"/>
          </p:nvPr>
        </p:nvSpPr>
        <p:spPr>
          <a:xfrm>
            <a:off x="4689875" y="4024911"/>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53" name="Text Placeholder 4">
            <a:extLst>
              <a:ext uri="{FF2B5EF4-FFF2-40B4-BE49-F238E27FC236}">
                <a16:creationId xmlns:a16="http://schemas.microsoft.com/office/drawing/2014/main" id="{7EF9C35E-E0C8-2946-932A-1EA035C785BC}"/>
              </a:ext>
            </a:extLst>
          </p:cNvPr>
          <p:cNvSpPr>
            <a:spLocks noGrp="1"/>
          </p:cNvSpPr>
          <p:nvPr>
            <p:ph type="body" sz="quarter" idx="25"/>
          </p:nvPr>
        </p:nvSpPr>
        <p:spPr>
          <a:xfrm>
            <a:off x="457200" y="4253514"/>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55" name="Text Placeholder 4">
            <a:extLst>
              <a:ext uri="{FF2B5EF4-FFF2-40B4-BE49-F238E27FC236}">
                <a16:creationId xmlns:a16="http://schemas.microsoft.com/office/drawing/2014/main" id="{2D42CE3B-A592-2545-B63B-003FD92EDED6}"/>
              </a:ext>
            </a:extLst>
          </p:cNvPr>
          <p:cNvSpPr>
            <a:spLocks noGrp="1"/>
          </p:cNvSpPr>
          <p:nvPr>
            <p:ph type="body" sz="quarter" idx="26"/>
          </p:nvPr>
        </p:nvSpPr>
        <p:spPr>
          <a:xfrm>
            <a:off x="2606875" y="4253514"/>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56" name="Text Placeholder 4">
            <a:extLst>
              <a:ext uri="{FF2B5EF4-FFF2-40B4-BE49-F238E27FC236}">
                <a16:creationId xmlns:a16="http://schemas.microsoft.com/office/drawing/2014/main" id="{C695613A-027C-A847-AE6C-99E7392190D3}"/>
              </a:ext>
            </a:extLst>
          </p:cNvPr>
          <p:cNvSpPr>
            <a:spLocks noGrp="1"/>
          </p:cNvSpPr>
          <p:nvPr>
            <p:ph type="body" sz="quarter" idx="27"/>
          </p:nvPr>
        </p:nvSpPr>
        <p:spPr>
          <a:xfrm>
            <a:off x="4689875" y="4253514"/>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57" name="Text Placeholder 4">
            <a:extLst>
              <a:ext uri="{FF2B5EF4-FFF2-40B4-BE49-F238E27FC236}">
                <a16:creationId xmlns:a16="http://schemas.microsoft.com/office/drawing/2014/main" id="{7F8E43B3-AE60-A542-8836-9EA4CE36B534}"/>
              </a:ext>
            </a:extLst>
          </p:cNvPr>
          <p:cNvSpPr>
            <a:spLocks noGrp="1"/>
          </p:cNvSpPr>
          <p:nvPr>
            <p:ph type="body" sz="quarter" idx="32" hasCustomPrompt="1"/>
          </p:nvPr>
        </p:nvSpPr>
        <p:spPr>
          <a:xfrm>
            <a:off x="6772875" y="4024911"/>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58" name="Text Placeholder 4">
            <a:extLst>
              <a:ext uri="{FF2B5EF4-FFF2-40B4-BE49-F238E27FC236}">
                <a16:creationId xmlns:a16="http://schemas.microsoft.com/office/drawing/2014/main" id="{D4F48B59-D1F2-2E4F-A697-8BC8D3B5A511}"/>
              </a:ext>
            </a:extLst>
          </p:cNvPr>
          <p:cNvSpPr>
            <a:spLocks noGrp="1"/>
          </p:cNvSpPr>
          <p:nvPr>
            <p:ph type="body" sz="quarter" idx="33"/>
          </p:nvPr>
        </p:nvSpPr>
        <p:spPr>
          <a:xfrm>
            <a:off x="6772875" y="4253514"/>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59" name="Text Placeholder 4">
            <a:extLst>
              <a:ext uri="{FF2B5EF4-FFF2-40B4-BE49-F238E27FC236}">
                <a16:creationId xmlns:a16="http://schemas.microsoft.com/office/drawing/2014/main" id="{3E130FC0-342D-434B-B7F2-9E31BAECE8A0}"/>
              </a:ext>
            </a:extLst>
          </p:cNvPr>
          <p:cNvSpPr>
            <a:spLocks noGrp="1"/>
          </p:cNvSpPr>
          <p:nvPr>
            <p:ph type="body" sz="quarter" idx="34" hasCustomPrompt="1"/>
          </p:nvPr>
        </p:nvSpPr>
        <p:spPr>
          <a:xfrm>
            <a:off x="1524000" y="5571844"/>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60" name="Text Placeholder 4">
            <a:extLst>
              <a:ext uri="{FF2B5EF4-FFF2-40B4-BE49-F238E27FC236}">
                <a16:creationId xmlns:a16="http://schemas.microsoft.com/office/drawing/2014/main" id="{2168A16B-A067-184D-B505-EEF623F50CB2}"/>
              </a:ext>
            </a:extLst>
          </p:cNvPr>
          <p:cNvSpPr>
            <a:spLocks noGrp="1"/>
          </p:cNvSpPr>
          <p:nvPr>
            <p:ph type="body" sz="quarter" idx="35" hasCustomPrompt="1"/>
          </p:nvPr>
        </p:nvSpPr>
        <p:spPr>
          <a:xfrm>
            <a:off x="3657600" y="5571844"/>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61" name="Text Placeholder 4">
            <a:extLst>
              <a:ext uri="{FF2B5EF4-FFF2-40B4-BE49-F238E27FC236}">
                <a16:creationId xmlns:a16="http://schemas.microsoft.com/office/drawing/2014/main" id="{8C6DEF85-4D4D-704D-963D-992111E84A92}"/>
              </a:ext>
            </a:extLst>
          </p:cNvPr>
          <p:cNvSpPr>
            <a:spLocks noGrp="1"/>
          </p:cNvSpPr>
          <p:nvPr>
            <p:ph type="body" sz="quarter" idx="36" hasCustomPrompt="1"/>
          </p:nvPr>
        </p:nvSpPr>
        <p:spPr>
          <a:xfrm>
            <a:off x="5756675" y="5571844"/>
            <a:ext cx="1828800" cy="304800"/>
          </a:xfrm>
          <a:prstGeom prst="rect">
            <a:avLst/>
          </a:prstGeom>
        </p:spPr>
        <p:txBody>
          <a:bodyPr>
            <a:noAutofit/>
          </a:bodyPr>
          <a:lstStyle>
            <a:lvl1pPr marL="0" indent="0" algn="ctr">
              <a:buNone/>
              <a:defRPr sz="1050">
                <a:solidFill>
                  <a:schemeClr val="accent3"/>
                </a:solidFill>
                <a:latin typeface="+mn-lt"/>
              </a:defRPr>
            </a:lvl1pPr>
          </a:lstStyle>
          <a:p>
            <a:pPr lvl="0"/>
            <a:r>
              <a:rPr lang="en-US" dirty="0"/>
              <a:t>Click to edit name</a:t>
            </a:r>
          </a:p>
        </p:txBody>
      </p:sp>
      <p:sp>
        <p:nvSpPr>
          <p:cNvPr id="62" name="Text Placeholder 4">
            <a:extLst>
              <a:ext uri="{FF2B5EF4-FFF2-40B4-BE49-F238E27FC236}">
                <a16:creationId xmlns:a16="http://schemas.microsoft.com/office/drawing/2014/main" id="{D905B680-7F66-1F46-823D-F18333E6F6DE}"/>
              </a:ext>
            </a:extLst>
          </p:cNvPr>
          <p:cNvSpPr>
            <a:spLocks noGrp="1"/>
          </p:cNvSpPr>
          <p:nvPr>
            <p:ph type="body" sz="quarter" idx="37"/>
          </p:nvPr>
        </p:nvSpPr>
        <p:spPr>
          <a:xfrm>
            <a:off x="1524000" y="5800445"/>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63" name="Text Placeholder 4">
            <a:extLst>
              <a:ext uri="{FF2B5EF4-FFF2-40B4-BE49-F238E27FC236}">
                <a16:creationId xmlns:a16="http://schemas.microsoft.com/office/drawing/2014/main" id="{7C1AC7F8-16AA-1140-8093-B43909C4D60D}"/>
              </a:ext>
            </a:extLst>
          </p:cNvPr>
          <p:cNvSpPr>
            <a:spLocks noGrp="1"/>
          </p:cNvSpPr>
          <p:nvPr>
            <p:ph type="body" sz="quarter" idx="38"/>
          </p:nvPr>
        </p:nvSpPr>
        <p:spPr>
          <a:xfrm>
            <a:off x="3657600" y="5800445"/>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64" name="Text Placeholder 4">
            <a:extLst>
              <a:ext uri="{FF2B5EF4-FFF2-40B4-BE49-F238E27FC236}">
                <a16:creationId xmlns:a16="http://schemas.microsoft.com/office/drawing/2014/main" id="{A23B9713-3FFC-714B-9378-A8AE7167B7A1}"/>
              </a:ext>
            </a:extLst>
          </p:cNvPr>
          <p:cNvSpPr>
            <a:spLocks noGrp="1"/>
          </p:cNvSpPr>
          <p:nvPr>
            <p:ph type="body" sz="quarter" idx="39"/>
          </p:nvPr>
        </p:nvSpPr>
        <p:spPr>
          <a:xfrm>
            <a:off x="5756675" y="5800445"/>
            <a:ext cx="1828800" cy="277748"/>
          </a:xfrm>
          <a:prstGeom prst="rect">
            <a:avLst/>
          </a:prstGeom>
        </p:spPr>
        <p:txBody>
          <a:bodyPr>
            <a:noAutofit/>
          </a:bodyPr>
          <a:lstStyle>
            <a:lvl1pPr marL="0" indent="0" algn="ctr">
              <a:buNone/>
              <a:defRPr sz="800" b="1" i="0">
                <a:solidFill>
                  <a:schemeClr val="accent3"/>
                </a:solidFill>
                <a:latin typeface="Georgia" panose="02040502050405020303" pitchFamily="18" charset="0"/>
              </a:defRPr>
            </a:lvl1pPr>
          </a:lstStyle>
          <a:p>
            <a:pPr lvl="0"/>
            <a:r>
              <a:rPr lang="en-US" smtClean="0"/>
              <a:t>Edit Master text styles</a:t>
            </a:r>
          </a:p>
        </p:txBody>
      </p:sp>
      <p:sp>
        <p:nvSpPr>
          <p:cNvPr id="65" name="Picture Placeholder 14">
            <a:extLst>
              <a:ext uri="{FF2B5EF4-FFF2-40B4-BE49-F238E27FC236}">
                <a16:creationId xmlns:a16="http://schemas.microsoft.com/office/drawing/2014/main" id="{E45CABF3-6B98-494C-A8EB-D2D7EC201EAE}"/>
              </a:ext>
            </a:extLst>
          </p:cNvPr>
          <p:cNvSpPr>
            <a:spLocks noGrp="1"/>
          </p:cNvSpPr>
          <p:nvPr>
            <p:ph type="pic" sz="quarter" idx="43"/>
          </p:nvPr>
        </p:nvSpPr>
        <p:spPr>
          <a:xfrm>
            <a:off x="1066800" y="1532460"/>
            <a:ext cx="685800" cy="877824"/>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66" name="Picture Placeholder 14">
            <a:extLst>
              <a:ext uri="{FF2B5EF4-FFF2-40B4-BE49-F238E27FC236}">
                <a16:creationId xmlns:a16="http://schemas.microsoft.com/office/drawing/2014/main" id="{5959F7FF-48A6-5F4E-B446-7D4A3D124BE8}"/>
              </a:ext>
            </a:extLst>
          </p:cNvPr>
          <p:cNvSpPr>
            <a:spLocks noGrp="1"/>
          </p:cNvSpPr>
          <p:nvPr>
            <p:ph type="pic" sz="quarter" idx="44"/>
          </p:nvPr>
        </p:nvSpPr>
        <p:spPr>
          <a:xfrm>
            <a:off x="5257800" y="1532460"/>
            <a:ext cx="685800" cy="877824"/>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67" name="Picture Placeholder 14">
            <a:extLst>
              <a:ext uri="{FF2B5EF4-FFF2-40B4-BE49-F238E27FC236}">
                <a16:creationId xmlns:a16="http://schemas.microsoft.com/office/drawing/2014/main" id="{AD9FF4D3-677F-A242-8431-3BA971292280}"/>
              </a:ext>
            </a:extLst>
          </p:cNvPr>
          <p:cNvSpPr>
            <a:spLocks noGrp="1"/>
          </p:cNvSpPr>
          <p:nvPr>
            <p:ph type="pic" sz="quarter" idx="45"/>
          </p:nvPr>
        </p:nvSpPr>
        <p:spPr>
          <a:xfrm>
            <a:off x="7315200" y="1532460"/>
            <a:ext cx="685800" cy="877824"/>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68" name="Picture Placeholder 14">
            <a:extLst>
              <a:ext uri="{FF2B5EF4-FFF2-40B4-BE49-F238E27FC236}">
                <a16:creationId xmlns:a16="http://schemas.microsoft.com/office/drawing/2014/main" id="{716215FD-531B-3343-9411-567B03FCBE2C}"/>
              </a:ext>
            </a:extLst>
          </p:cNvPr>
          <p:cNvSpPr>
            <a:spLocks noGrp="1"/>
          </p:cNvSpPr>
          <p:nvPr>
            <p:ph type="pic" sz="quarter" idx="46"/>
          </p:nvPr>
        </p:nvSpPr>
        <p:spPr>
          <a:xfrm>
            <a:off x="3200400" y="3133497"/>
            <a:ext cx="685800" cy="877824"/>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69" name="Picture Placeholder 14">
            <a:extLst>
              <a:ext uri="{FF2B5EF4-FFF2-40B4-BE49-F238E27FC236}">
                <a16:creationId xmlns:a16="http://schemas.microsoft.com/office/drawing/2014/main" id="{2870A804-BC98-DA45-B010-50BB3875C6D9}"/>
              </a:ext>
            </a:extLst>
          </p:cNvPr>
          <p:cNvSpPr>
            <a:spLocks noGrp="1"/>
          </p:cNvSpPr>
          <p:nvPr>
            <p:ph type="pic" sz="quarter" idx="47"/>
          </p:nvPr>
        </p:nvSpPr>
        <p:spPr>
          <a:xfrm>
            <a:off x="1066800" y="3138195"/>
            <a:ext cx="685800" cy="877824"/>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70" name="Picture Placeholder 14">
            <a:extLst>
              <a:ext uri="{FF2B5EF4-FFF2-40B4-BE49-F238E27FC236}">
                <a16:creationId xmlns:a16="http://schemas.microsoft.com/office/drawing/2014/main" id="{B1D49557-AF6F-6C4E-964F-A09F0813C114}"/>
              </a:ext>
            </a:extLst>
          </p:cNvPr>
          <p:cNvSpPr>
            <a:spLocks noGrp="1"/>
          </p:cNvSpPr>
          <p:nvPr>
            <p:ph type="pic" sz="quarter" idx="48"/>
          </p:nvPr>
        </p:nvSpPr>
        <p:spPr>
          <a:xfrm>
            <a:off x="5257800" y="3138195"/>
            <a:ext cx="685800" cy="877824"/>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71" name="Picture Placeholder 14">
            <a:extLst>
              <a:ext uri="{FF2B5EF4-FFF2-40B4-BE49-F238E27FC236}">
                <a16:creationId xmlns:a16="http://schemas.microsoft.com/office/drawing/2014/main" id="{3434E7C5-4BAB-9049-97D7-1DEB8F7E4311}"/>
              </a:ext>
            </a:extLst>
          </p:cNvPr>
          <p:cNvSpPr>
            <a:spLocks noGrp="1"/>
          </p:cNvSpPr>
          <p:nvPr>
            <p:ph type="pic" sz="quarter" idx="49"/>
          </p:nvPr>
        </p:nvSpPr>
        <p:spPr>
          <a:xfrm>
            <a:off x="7315200" y="3138195"/>
            <a:ext cx="685800" cy="877824"/>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72" name="Picture Placeholder 14">
            <a:extLst>
              <a:ext uri="{FF2B5EF4-FFF2-40B4-BE49-F238E27FC236}">
                <a16:creationId xmlns:a16="http://schemas.microsoft.com/office/drawing/2014/main" id="{976DBF47-12D3-064F-A999-581CC3F19C96}"/>
              </a:ext>
            </a:extLst>
          </p:cNvPr>
          <p:cNvSpPr>
            <a:spLocks noGrp="1"/>
          </p:cNvSpPr>
          <p:nvPr>
            <p:ph type="pic" sz="quarter" idx="50"/>
          </p:nvPr>
        </p:nvSpPr>
        <p:spPr>
          <a:xfrm>
            <a:off x="4191000" y="4670777"/>
            <a:ext cx="685800" cy="877824"/>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73" name="Picture Placeholder 14">
            <a:extLst>
              <a:ext uri="{FF2B5EF4-FFF2-40B4-BE49-F238E27FC236}">
                <a16:creationId xmlns:a16="http://schemas.microsoft.com/office/drawing/2014/main" id="{46D84929-5FAB-794F-AFEF-D2F551288A88}"/>
              </a:ext>
            </a:extLst>
          </p:cNvPr>
          <p:cNvSpPr>
            <a:spLocks noGrp="1"/>
          </p:cNvSpPr>
          <p:nvPr>
            <p:ph type="pic" sz="quarter" idx="51"/>
          </p:nvPr>
        </p:nvSpPr>
        <p:spPr>
          <a:xfrm>
            <a:off x="2133600" y="4675475"/>
            <a:ext cx="685800" cy="877824"/>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75" name="Picture Placeholder 14">
            <a:extLst>
              <a:ext uri="{FF2B5EF4-FFF2-40B4-BE49-F238E27FC236}">
                <a16:creationId xmlns:a16="http://schemas.microsoft.com/office/drawing/2014/main" id="{041CE872-B0A8-1140-B24D-CE1D597EB68D}"/>
              </a:ext>
            </a:extLst>
          </p:cNvPr>
          <p:cNvSpPr>
            <a:spLocks noGrp="1"/>
          </p:cNvSpPr>
          <p:nvPr>
            <p:ph type="pic" sz="quarter" idx="52"/>
          </p:nvPr>
        </p:nvSpPr>
        <p:spPr>
          <a:xfrm>
            <a:off x="6324600" y="4675475"/>
            <a:ext cx="685800" cy="877824"/>
          </a:xfrm>
          <a:prstGeom prst="ellipse">
            <a:avLst/>
          </a:prstGeom>
          <a:solidFill>
            <a:schemeClr val="accent2"/>
          </a:solidFill>
        </p:spPr>
        <p:txBody>
          <a:bodyPr wrap="square" lIns="0" rIns="0" anchor="ctr">
            <a:noAutofit/>
          </a:bodyPr>
          <a:lstStyle>
            <a:lvl1pPr marL="0" indent="0" algn="ctr">
              <a:buNone/>
              <a:defRPr sz="800" b="1" i="0">
                <a:solidFill>
                  <a:schemeClr val="accent3"/>
                </a:solidFill>
                <a:latin typeface="Arial Bold"/>
                <a:cs typeface="Arial Bold"/>
              </a:defRPr>
            </a:lvl1pPr>
          </a:lstStyle>
          <a:p>
            <a:r>
              <a:rPr lang="en-US" smtClean="0"/>
              <a:t>Click icon to add picture</a:t>
            </a:r>
            <a:endParaRPr lang="en-US" dirty="0"/>
          </a:p>
        </p:txBody>
      </p:sp>
      <p:sp>
        <p:nvSpPr>
          <p:cNvPr id="39"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3298220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 orient="horz" pos="1620" userDrawn="1">
          <p15:clr>
            <a:srgbClr val="FBAE40"/>
          </p15:clr>
        </p15:guide>
        <p15:guide id="5" pos="410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762000"/>
          </a:xfrm>
          <a:prstGeom prst="rect">
            <a:avLst/>
          </a:prstGeom>
        </p:spPr>
        <p:txBody>
          <a:bodyPr anchor="ctr">
            <a:normAutofit/>
          </a:bodyPr>
          <a:lstStyle>
            <a:lvl1pPr marL="0" indent="0" algn="ctr">
              <a:buFont typeface="Arial" panose="020B0604020202020204" pitchFamily="34" charset="0"/>
              <a:buNone/>
              <a:defRPr sz="1800" b="1" i="0" cap="all" baseline="0">
                <a:solidFill>
                  <a:schemeClr val="accent3"/>
                </a:solidFill>
                <a:latin typeface="Arial Bold"/>
                <a:cs typeface="Arial Bold"/>
              </a:defRPr>
            </a:lvl1pPr>
            <a:lvl2pPr>
              <a:defRPr sz="2800"/>
            </a:lvl2pPr>
            <a:lvl3pPr>
              <a:defRPr sz="2800"/>
            </a:lvl3pPr>
            <a:lvl4pPr>
              <a:defRPr sz="2800"/>
            </a:lvl4pPr>
            <a:lvl5pPr>
              <a:defRPr sz="2800"/>
            </a:lvl5pPr>
          </a:lstStyle>
          <a:p>
            <a:pPr lvl="0"/>
            <a:r>
              <a:rPr lang="en-US" dirty="0" smtClean="0"/>
              <a:t>Edit Master text styles</a:t>
            </a:r>
          </a:p>
        </p:txBody>
      </p:sp>
      <p:sp>
        <p:nvSpPr>
          <p:cNvPr id="8" name="Content Placeholder 2"/>
          <p:cNvSpPr>
            <a:spLocks noGrp="1"/>
          </p:cNvSpPr>
          <p:nvPr>
            <p:ph idx="10"/>
          </p:nvPr>
        </p:nvSpPr>
        <p:spPr>
          <a:xfrm>
            <a:off x="457200" y="2870200"/>
            <a:ext cx="8229600" cy="762000"/>
          </a:xfrm>
          <a:prstGeom prst="rect">
            <a:avLst/>
          </a:prstGeom>
        </p:spPr>
        <p:txBody>
          <a:bodyPr anchor="ctr">
            <a:normAutofit/>
          </a:bodyPr>
          <a:lstStyle>
            <a:lvl1pPr marL="0" indent="0" algn="ctr">
              <a:buFont typeface="Arial" panose="020B0604020202020204" pitchFamily="34" charset="0"/>
              <a:buNone/>
              <a:defRPr sz="1800" b="1" i="0" cap="all" baseline="0">
                <a:solidFill>
                  <a:schemeClr val="accent3"/>
                </a:solidFill>
                <a:latin typeface="Arial Bold"/>
                <a:cs typeface="Arial Bold"/>
              </a:defRPr>
            </a:lvl1pPr>
            <a:lvl2pPr>
              <a:defRPr sz="2800"/>
            </a:lvl2pPr>
            <a:lvl3pPr>
              <a:defRPr sz="2800"/>
            </a:lvl3pPr>
            <a:lvl4pPr>
              <a:defRPr sz="2800"/>
            </a:lvl4pPr>
            <a:lvl5pPr>
              <a:defRPr sz="2800"/>
            </a:lvl5pPr>
          </a:lstStyle>
          <a:p>
            <a:pPr lvl="0"/>
            <a:r>
              <a:rPr lang="en-US" smtClean="0"/>
              <a:t>Edit Master text styles</a:t>
            </a:r>
          </a:p>
        </p:txBody>
      </p:sp>
      <p:sp>
        <p:nvSpPr>
          <p:cNvPr id="9" name="Content Placeholder 2"/>
          <p:cNvSpPr>
            <a:spLocks noGrp="1"/>
          </p:cNvSpPr>
          <p:nvPr>
            <p:ph idx="11"/>
          </p:nvPr>
        </p:nvSpPr>
        <p:spPr>
          <a:xfrm>
            <a:off x="457200" y="3759200"/>
            <a:ext cx="8229600" cy="762000"/>
          </a:xfrm>
          <a:prstGeom prst="rect">
            <a:avLst/>
          </a:prstGeom>
        </p:spPr>
        <p:txBody>
          <a:bodyPr anchor="ctr">
            <a:normAutofit/>
          </a:bodyPr>
          <a:lstStyle>
            <a:lvl1pPr marL="0" indent="0" algn="ctr">
              <a:buFont typeface="Arial" panose="020B0604020202020204" pitchFamily="34" charset="0"/>
              <a:buNone/>
              <a:defRPr sz="1800" b="1" i="0" cap="all" baseline="0">
                <a:solidFill>
                  <a:schemeClr val="accent3"/>
                </a:solidFill>
                <a:latin typeface="Arial Bold"/>
                <a:cs typeface="Arial Bold"/>
              </a:defRPr>
            </a:lvl1pPr>
            <a:lvl2pPr>
              <a:defRPr sz="2800"/>
            </a:lvl2pPr>
            <a:lvl3pPr>
              <a:defRPr sz="2800"/>
            </a:lvl3pPr>
            <a:lvl4pPr>
              <a:defRPr sz="2800"/>
            </a:lvl4pPr>
            <a:lvl5pPr>
              <a:defRPr sz="2800"/>
            </a:lvl5pPr>
          </a:lstStyle>
          <a:p>
            <a:pPr lvl="0"/>
            <a:r>
              <a:rPr lang="en-US" smtClean="0"/>
              <a:t>Edit Master text styles</a:t>
            </a:r>
          </a:p>
        </p:txBody>
      </p:sp>
      <p:sp>
        <p:nvSpPr>
          <p:cNvPr id="10" name="Content Placeholder 2"/>
          <p:cNvSpPr>
            <a:spLocks noGrp="1"/>
          </p:cNvSpPr>
          <p:nvPr>
            <p:ph idx="12"/>
          </p:nvPr>
        </p:nvSpPr>
        <p:spPr>
          <a:xfrm>
            <a:off x="457200" y="4648200"/>
            <a:ext cx="8229600" cy="762000"/>
          </a:xfrm>
          <a:prstGeom prst="rect">
            <a:avLst/>
          </a:prstGeom>
        </p:spPr>
        <p:txBody>
          <a:bodyPr anchor="ctr">
            <a:normAutofit/>
          </a:bodyPr>
          <a:lstStyle>
            <a:lvl1pPr marL="0" indent="0" algn="ctr">
              <a:buFont typeface="Arial" panose="020B0604020202020204" pitchFamily="34" charset="0"/>
              <a:buNone/>
              <a:defRPr sz="1800" b="1" i="0" cap="all" baseline="0">
                <a:solidFill>
                  <a:schemeClr val="accent3"/>
                </a:solidFill>
                <a:latin typeface="Arial Bold"/>
                <a:cs typeface="Arial Bold"/>
              </a:defRPr>
            </a:lvl1pPr>
            <a:lvl2pPr>
              <a:defRPr sz="2800"/>
            </a:lvl2pPr>
            <a:lvl3pPr>
              <a:defRPr sz="2800"/>
            </a:lvl3pPr>
            <a:lvl4pPr>
              <a:defRPr sz="2800"/>
            </a:lvl4pPr>
            <a:lvl5pPr>
              <a:defRPr sz="2800"/>
            </a:lvl5pPr>
          </a:lstStyle>
          <a:p>
            <a:pPr lvl="0"/>
            <a:r>
              <a:rPr lang="en-US" smtClean="0"/>
              <a:t>Edit Master text styles</a:t>
            </a:r>
          </a:p>
        </p:txBody>
      </p:sp>
      <p:sp>
        <p:nvSpPr>
          <p:cNvPr id="4" name="Title 3">
            <a:extLst>
              <a:ext uri="{FF2B5EF4-FFF2-40B4-BE49-F238E27FC236}">
                <a16:creationId xmlns:a16="http://schemas.microsoft.com/office/drawing/2014/main" id="{63B24DF4-0314-594F-AD91-4E22B32CDE5C}"/>
              </a:ext>
            </a:extLst>
          </p:cNvPr>
          <p:cNvSpPr>
            <a:spLocks noGrp="1"/>
          </p:cNvSpPr>
          <p:nvPr>
            <p:ph type="title"/>
          </p:nvPr>
        </p:nvSpPr>
        <p:spPr>
          <a:xfrm>
            <a:off x="457200" y="331156"/>
            <a:ext cx="8229600" cy="1082439"/>
          </a:xfrm>
          <a:prstGeom prst="rect">
            <a:avLst/>
          </a:prstGeom>
        </p:spPr>
        <p:txBody>
          <a:bodyPr/>
          <a:lstStyle/>
          <a:p>
            <a:r>
              <a:rPr lang="en-US" smtClean="0"/>
              <a:t>Click to edit Master title style</a:t>
            </a:r>
            <a:endParaRPr lang="en-US" dirty="0"/>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83802790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Navy Avenue Pattern">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01"/>
            <a:ext cx="9144000" cy="5727700"/>
          </a:xfrm>
          <a:prstGeom prst="rect">
            <a:avLst/>
          </a:prstGeom>
        </p:spPr>
      </p:pic>
      <p:sp>
        <p:nvSpPr>
          <p:cNvPr id="11" name="Title 1">
            <a:extLst>
              <a:ext uri="{FF2B5EF4-FFF2-40B4-BE49-F238E27FC236}">
                <a16:creationId xmlns:a16="http://schemas.microsoft.com/office/drawing/2014/main" id="{C634E7DF-B2BE-FB49-A440-C7B586BE1492}"/>
              </a:ext>
            </a:extLst>
          </p:cNvPr>
          <p:cNvSpPr>
            <a:spLocks noGrp="1"/>
          </p:cNvSpPr>
          <p:nvPr>
            <p:ph type="ctrTitle"/>
          </p:nvPr>
        </p:nvSpPr>
        <p:spPr bwMode="white">
          <a:xfrm>
            <a:off x="470472" y="3429001"/>
            <a:ext cx="7618920" cy="1312387"/>
          </a:xfrm>
          <a:prstGeom prst="rect">
            <a:avLst/>
          </a:prstGeom>
        </p:spPr>
        <p:txBody>
          <a:bodyPr lIns="0" tIns="0" rIns="0" bIns="0" anchor="b" anchorCtr="0">
            <a:noAutofit/>
          </a:bodyPr>
          <a:lstStyle>
            <a:lvl1pPr algn="l">
              <a:lnSpc>
                <a:spcPct val="100000"/>
              </a:lnSpc>
              <a:defRPr sz="4400" b="1" kern="600" spc="-30"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2" name="Rectangle 11">
            <a:extLst>
              <a:ext uri="{FF2B5EF4-FFF2-40B4-BE49-F238E27FC236}">
                <a16:creationId xmlns:a16="http://schemas.microsoft.com/office/drawing/2014/main" id="{FEB9A70F-DA84-E14E-8D78-254C32FC3E60}"/>
              </a:ext>
            </a:extLst>
          </p:cNvPr>
          <p:cNvSpPr/>
          <p:nvPr/>
        </p:nvSpPr>
        <p:spPr bwMode="white">
          <a:xfrm>
            <a:off x="0" y="5711844"/>
            <a:ext cx="9144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9" name="Subtitle 2">
            <a:extLst>
              <a:ext uri="{FF2B5EF4-FFF2-40B4-BE49-F238E27FC236}">
                <a16:creationId xmlns:a16="http://schemas.microsoft.com/office/drawing/2014/main" id="{B66977A6-53C5-0349-A6E9-69196F696E78}"/>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sp>
        <p:nvSpPr>
          <p:cNvPr id="15" name="Text Placeholder 15"/>
          <p:cNvSpPr>
            <a:spLocks noGrp="1"/>
          </p:cNvSpPr>
          <p:nvPr>
            <p:ph type="body" sz="quarter" idx="11" hasCustomPrompt="1"/>
          </p:nvPr>
        </p:nvSpPr>
        <p:spPr bwMode="white">
          <a:xfrm>
            <a:off x="470473" y="4922339"/>
            <a:ext cx="3411537" cy="683709"/>
          </a:xfrm>
        </p:spPr>
        <p:txBody>
          <a:bodyPr/>
          <a:lstStyle>
            <a:lvl1pPr marL="0" indent="0">
              <a:buNone/>
              <a:defRPr sz="1800">
                <a:solidFill>
                  <a:schemeClr val="bg1"/>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smtClean="0"/>
              <a:t>Enter Department Name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38125939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A4A3A4"/>
          </p15:clr>
        </p15:guide>
        <p15:guide id="2" orient="horz" pos="2160"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Gray Avenue Pattern">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7"/>
            <a:ext cx="9144000" cy="5727700"/>
          </a:xfrm>
          <a:prstGeom prst="rect">
            <a:avLst/>
          </a:prstGeom>
        </p:spPr>
      </p:pic>
      <p:sp>
        <p:nvSpPr>
          <p:cNvPr id="2" name="TextBox 1">
            <a:extLst>
              <a:ext uri="{FF2B5EF4-FFF2-40B4-BE49-F238E27FC236}">
                <a16:creationId xmlns:a16="http://schemas.microsoft.com/office/drawing/2014/main" id="{2B39395E-8433-084F-B2EC-406D6457D17C}"/>
              </a:ext>
            </a:extLst>
          </p:cNvPr>
          <p:cNvSpPr txBox="1"/>
          <p:nvPr/>
        </p:nvSpPr>
        <p:spPr>
          <a:xfrm>
            <a:off x="8498541" y="6131859"/>
            <a:ext cx="0" cy="0"/>
          </a:xfrm>
          <a:prstGeom prst="rect">
            <a:avLst/>
          </a:prstGeom>
        </p:spPr>
        <p:txBody>
          <a:bodyPr vert="horz" wrap="none" lIns="91440" tIns="45720" rIns="91440" bIns="45720" rtlCol="0">
            <a:noAutofit/>
          </a:bodyPr>
          <a:lstStyle/>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7A9BFA1-7FEC-574C-9FBC-229AE0A90D7F}"/>
              </a:ext>
            </a:extLst>
          </p:cNvPr>
          <p:cNvSpPr>
            <a:spLocks noGrp="1"/>
          </p:cNvSpPr>
          <p:nvPr>
            <p:ph type="ctrTitle"/>
          </p:nvPr>
        </p:nvSpPr>
        <p:spPr bwMode="black">
          <a:xfrm>
            <a:off x="470472" y="3429001"/>
            <a:ext cx="7624846" cy="1312387"/>
          </a:xfrm>
          <a:prstGeom prst="rect">
            <a:avLst/>
          </a:prstGeom>
        </p:spPr>
        <p:txBody>
          <a:bodyPr lIns="0" tIns="0" rIns="0" bIns="0" anchor="b" anchorCtr="0">
            <a:noAutofit/>
          </a:bodyPr>
          <a:lstStyle>
            <a:lvl1pPr algn="l">
              <a:lnSpc>
                <a:spcPct val="90000"/>
              </a:lnSpc>
              <a:defRPr sz="4400" b="1" kern="600" spc="-30" baseline="0">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1" name="Rectangle 10">
            <a:extLst>
              <a:ext uri="{FF2B5EF4-FFF2-40B4-BE49-F238E27FC236}">
                <a16:creationId xmlns:a16="http://schemas.microsoft.com/office/drawing/2014/main" id="{08C6D35B-442A-C54D-8CDB-AD1BAF776642}"/>
              </a:ext>
            </a:extLst>
          </p:cNvPr>
          <p:cNvSpPr/>
          <p:nvPr/>
        </p:nvSpPr>
        <p:spPr bwMode="white">
          <a:xfrm>
            <a:off x="0" y="5711844"/>
            <a:ext cx="9144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12" name="Subtitle 2">
            <a:extLst>
              <a:ext uri="{FF2B5EF4-FFF2-40B4-BE49-F238E27FC236}">
                <a16:creationId xmlns:a16="http://schemas.microsoft.com/office/drawing/2014/main" id="{370702AC-7D20-EB40-9FBA-D68F1A0B748F}"/>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sp>
        <p:nvSpPr>
          <p:cNvPr id="13" name="Text Placeholder 15"/>
          <p:cNvSpPr>
            <a:spLocks noGrp="1"/>
          </p:cNvSpPr>
          <p:nvPr>
            <p:ph type="body" sz="quarter" idx="11" hasCustomPrompt="1"/>
          </p:nvPr>
        </p:nvSpPr>
        <p:spPr bwMode="black">
          <a:xfrm>
            <a:off x="470473" y="4922339"/>
            <a:ext cx="3411537" cy="683709"/>
          </a:xfrm>
        </p:spPr>
        <p:txBody>
          <a:bodyPr/>
          <a:lstStyle>
            <a:lvl1pPr marL="0" indent="0">
              <a:buNone/>
              <a:defRPr sz="1800">
                <a:solidFill>
                  <a:schemeClr val="accent1"/>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smtClean="0"/>
              <a:t>Enter Department Name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34687845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A4A3A4"/>
          </p15:clr>
        </p15:guide>
        <p15:guide id="2" orient="horz" pos="2160"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range Strip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D25B6F-9899-7444-9A22-B086967762B8}"/>
              </a:ext>
            </a:extLst>
          </p:cNvPr>
          <p:cNvSpPr/>
          <p:nvPr/>
        </p:nvSpPr>
        <p:spPr bwMode="black">
          <a:xfrm>
            <a:off x="9" y="0"/>
            <a:ext cx="981307"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itle 1">
            <a:extLst>
              <a:ext uri="{FF2B5EF4-FFF2-40B4-BE49-F238E27FC236}">
                <a16:creationId xmlns:a16="http://schemas.microsoft.com/office/drawing/2014/main" id="{84E93606-D20A-5C4B-92C6-7F7E9DB1ACE6}"/>
              </a:ext>
            </a:extLst>
          </p:cNvPr>
          <p:cNvSpPr>
            <a:spLocks noGrp="1"/>
          </p:cNvSpPr>
          <p:nvPr>
            <p:ph type="ctrTitle"/>
          </p:nvPr>
        </p:nvSpPr>
        <p:spPr>
          <a:xfrm>
            <a:off x="1253193" y="2277130"/>
            <a:ext cx="5939344" cy="1312387"/>
          </a:xfrm>
          <a:prstGeom prst="rect">
            <a:avLst/>
          </a:prstGeom>
        </p:spPr>
        <p:txBody>
          <a:bodyPr lIns="0" tIns="0" rIns="0" bIns="0" anchor="b" anchorCtr="0">
            <a:noAutofit/>
          </a:bodyPr>
          <a:lstStyle>
            <a:lvl1pPr algn="l">
              <a:lnSpc>
                <a:spcPct val="100000"/>
              </a:lnSpc>
              <a:defRPr sz="4400" b="1" kern="600" spc="-30" baseline="0">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4" name="Subtitle 2">
            <a:extLst>
              <a:ext uri="{FF2B5EF4-FFF2-40B4-BE49-F238E27FC236}">
                <a16:creationId xmlns:a16="http://schemas.microsoft.com/office/drawing/2014/main" id="{3587F970-33B9-394B-A9ED-33E8369CB457}"/>
              </a:ext>
            </a:extLst>
          </p:cNvPr>
          <p:cNvSpPr>
            <a:spLocks noGrp="1"/>
          </p:cNvSpPr>
          <p:nvPr>
            <p:ph type="subTitle" idx="1"/>
          </p:nvPr>
        </p:nvSpPr>
        <p:spPr>
          <a:xfrm>
            <a:off x="1253194" y="3817154"/>
            <a:ext cx="5683250" cy="909859"/>
          </a:xfrm>
          <a:prstGeom prst="rect">
            <a:avLst/>
          </a:prstGeom>
        </p:spPr>
        <p:txBody>
          <a:bodyPr lIns="0" tIns="0" rIns="0" bIns="0" anchor="ctr">
            <a:noAutofit/>
          </a:bodyPr>
          <a:lstStyle>
            <a:lvl1pPr marL="0" indent="0" algn="l">
              <a:lnSpc>
                <a:spcPct val="110000"/>
              </a:lnSpc>
              <a:buNone/>
              <a:defRPr sz="1350" b="0">
                <a:solidFill>
                  <a:schemeClr val="tx2"/>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388630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92" userDrawn="1">
          <p15:clr>
            <a:srgbClr val="FBAE40"/>
          </p15:clr>
        </p15:guide>
        <p15:guide id="2" orient="horz" pos="2160" userDrawn="1">
          <p15:clr>
            <a:srgbClr val="A4A3A4"/>
          </p15:clr>
        </p15:guide>
        <p15:guide id="3" pos="2880"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vy Strip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D25B6F-9899-7444-9A22-B086967762B8}"/>
              </a:ext>
            </a:extLst>
          </p:cNvPr>
          <p:cNvSpPr/>
          <p:nvPr/>
        </p:nvSpPr>
        <p:spPr bwMode="white">
          <a:xfrm>
            <a:off x="9" y="0"/>
            <a:ext cx="98130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a:extLst>
              <a:ext uri="{FF2B5EF4-FFF2-40B4-BE49-F238E27FC236}">
                <a16:creationId xmlns:a16="http://schemas.microsoft.com/office/drawing/2014/main" id="{F7BF5ECA-E282-C04C-AD22-AAE64911C8B7}"/>
              </a:ext>
            </a:extLst>
          </p:cNvPr>
          <p:cNvSpPr>
            <a:spLocks noGrp="1"/>
          </p:cNvSpPr>
          <p:nvPr>
            <p:ph type="ctrTitle"/>
          </p:nvPr>
        </p:nvSpPr>
        <p:spPr>
          <a:xfrm>
            <a:off x="1253193" y="2277130"/>
            <a:ext cx="5939344" cy="1312387"/>
          </a:xfrm>
          <a:prstGeom prst="rect">
            <a:avLst/>
          </a:prstGeom>
        </p:spPr>
        <p:txBody>
          <a:bodyPr lIns="0" tIns="0" rIns="0" bIns="0" anchor="b" anchorCtr="0">
            <a:noAutofit/>
          </a:bodyPr>
          <a:lstStyle>
            <a:lvl1pPr algn="l">
              <a:lnSpc>
                <a:spcPct val="100000"/>
              </a:lnSpc>
              <a:defRPr sz="4400" b="1" kern="600" spc="-30" baseline="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2" name="Subtitle 2">
            <a:extLst>
              <a:ext uri="{FF2B5EF4-FFF2-40B4-BE49-F238E27FC236}">
                <a16:creationId xmlns:a16="http://schemas.microsoft.com/office/drawing/2014/main" id="{ADF31917-AC1B-D74C-A1F1-582B3FDA54AC}"/>
              </a:ext>
            </a:extLst>
          </p:cNvPr>
          <p:cNvSpPr>
            <a:spLocks noGrp="1"/>
          </p:cNvSpPr>
          <p:nvPr>
            <p:ph type="subTitle" idx="1"/>
          </p:nvPr>
        </p:nvSpPr>
        <p:spPr>
          <a:xfrm>
            <a:off x="1253194" y="3817154"/>
            <a:ext cx="5683250" cy="909859"/>
          </a:xfrm>
          <a:prstGeom prst="rect">
            <a:avLst/>
          </a:prstGeom>
        </p:spPr>
        <p:txBody>
          <a:bodyPr lIns="0" tIns="0" rIns="0" bIns="0" anchor="ctr">
            <a:noAutofit/>
          </a:bodyPr>
          <a:lstStyle>
            <a:lvl1pPr marL="0" indent="0" algn="l">
              <a:lnSpc>
                <a:spcPct val="110000"/>
              </a:lnSpc>
              <a:buNone/>
              <a:defRPr sz="1350" b="0">
                <a:solidFill>
                  <a:schemeClr val="accent2"/>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81847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92" userDrawn="1">
          <p15:clr>
            <a:srgbClr val="FBAE40"/>
          </p15:clr>
        </p15:guide>
        <p15:guide id="3" orient="horz" pos="2160" userDrawn="1">
          <p15:clr>
            <a:srgbClr val="A4A3A4"/>
          </p15:clr>
        </p15:guide>
        <p15:guide id="4" pos="2880"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range Oversized Pattern">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1BE94C-EF74-7A40-A399-128AA95C1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 y="0"/>
            <a:ext cx="9139843" cy="5725096"/>
          </a:xfrm>
          <a:prstGeom prst="rect">
            <a:avLst/>
          </a:prstGeom>
        </p:spPr>
      </p:pic>
      <p:sp>
        <p:nvSpPr>
          <p:cNvPr id="6" name="Title 1">
            <a:extLst>
              <a:ext uri="{FF2B5EF4-FFF2-40B4-BE49-F238E27FC236}">
                <a16:creationId xmlns:a16="http://schemas.microsoft.com/office/drawing/2014/main" id="{BAA6FA76-4335-1240-AA7D-0A3AB60CE3DE}"/>
              </a:ext>
            </a:extLst>
          </p:cNvPr>
          <p:cNvSpPr>
            <a:spLocks noGrp="1"/>
          </p:cNvSpPr>
          <p:nvPr>
            <p:ph type="ctrTitle"/>
          </p:nvPr>
        </p:nvSpPr>
        <p:spPr bwMode="white">
          <a:xfrm>
            <a:off x="470472" y="3429001"/>
            <a:ext cx="7618920" cy="1312387"/>
          </a:xfrm>
          <a:prstGeom prst="rect">
            <a:avLst/>
          </a:prstGeom>
        </p:spPr>
        <p:txBody>
          <a:bodyPr lIns="0" tIns="0" rIns="0" bIns="0" anchor="b" anchorCtr="0">
            <a:noAutofit/>
          </a:bodyPr>
          <a:lstStyle>
            <a:lvl1pPr algn="l">
              <a:lnSpc>
                <a:spcPct val="80000"/>
              </a:lnSpc>
              <a:defRPr sz="4400" b="1" kern="600" spc="-30"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7" name="Rectangle 6">
            <a:extLst>
              <a:ext uri="{FF2B5EF4-FFF2-40B4-BE49-F238E27FC236}">
                <a16:creationId xmlns:a16="http://schemas.microsoft.com/office/drawing/2014/main" id="{A03BF07A-FB7A-2847-8E78-24846A5DCB54}"/>
              </a:ext>
            </a:extLst>
          </p:cNvPr>
          <p:cNvSpPr/>
          <p:nvPr/>
        </p:nvSpPr>
        <p:spPr bwMode="white">
          <a:xfrm>
            <a:off x="0" y="5711844"/>
            <a:ext cx="9144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12" name="Subtitle 2">
            <a:extLst>
              <a:ext uri="{FF2B5EF4-FFF2-40B4-BE49-F238E27FC236}">
                <a16:creationId xmlns:a16="http://schemas.microsoft.com/office/drawing/2014/main" id="{CACD30FF-4182-AB45-A4F7-FF890778FE67}"/>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sp>
        <p:nvSpPr>
          <p:cNvPr id="13" name="Text Placeholder 15"/>
          <p:cNvSpPr>
            <a:spLocks noGrp="1"/>
          </p:cNvSpPr>
          <p:nvPr>
            <p:ph type="body" sz="quarter" idx="11" hasCustomPrompt="1"/>
          </p:nvPr>
        </p:nvSpPr>
        <p:spPr bwMode="white">
          <a:xfrm>
            <a:off x="470473" y="4922339"/>
            <a:ext cx="3411537" cy="683709"/>
          </a:xfrm>
        </p:spPr>
        <p:txBody>
          <a:bodyPr/>
          <a:lstStyle>
            <a:lvl1pPr marL="0" indent="0">
              <a:buNone/>
              <a:defRPr sz="1800">
                <a:solidFill>
                  <a:schemeClr val="bg1"/>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smtClean="0"/>
              <a:t>Enter Department Name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40828560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A4A3A4"/>
          </p15:clr>
        </p15:guide>
        <p15:guide id="2" orient="horz" pos="2160"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Navy Oversized Pattern">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5BACB8-9170-6542-A1C2-7792E2DB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843" cy="5725096"/>
          </a:xfrm>
          <a:prstGeom prst="rect">
            <a:avLst/>
          </a:prstGeom>
        </p:spPr>
      </p:pic>
      <p:sp>
        <p:nvSpPr>
          <p:cNvPr id="11" name="Title 1">
            <a:extLst>
              <a:ext uri="{FF2B5EF4-FFF2-40B4-BE49-F238E27FC236}">
                <a16:creationId xmlns:a16="http://schemas.microsoft.com/office/drawing/2014/main" id="{C634E7DF-B2BE-FB49-A440-C7B586BE1492}"/>
              </a:ext>
            </a:extLst>
          </p:cNvPr>
          <p:cNvSpPr>
            <a:spLocks noGrp="1"/>
          </p:cNvSpPr>
          <p:nvPr>
            <p:ph type="ctrTitle"/>
          </p:nvPr>
        </p:nvSpPr>
        <p:spPr bwMode="white">
          <a:xfrm>
            <a:off x="470472" y="3429001"/>
            <a:ext cx="7618920" cy="1312387"/>
          </a:xfrm>
          <a:prstGeom prst="rect">
            <a:avLst/>
          </a:prstGeom>
        </p:spPr>
        <p:txBody>
          <a:bodyPr lIns="0" tIns="0" rIns="0" bIns="0" anchor="b" anchorCtr="0">
            <a:noAutofit/>
          </a:bodyPr>
          <a:lstStyle>
            <a:lvl1pPr algn="l">
              <a:lnSpc>
                <a:spcPct val="80000"/>
              </a:lnSpc>
              <a:defRPr sz="4400" b="1" kern="600" spc="-30"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2" name="Rectangle 11">
            <a:extLst>
              <a:ext uri="{FF2B5EF4-FFF2-40B4-BE49-F238E27FC236}">
                <a16:creationId xmlns:a16="http://schemas.microsoft.com/office/drawing/2014/main" id="{FEB9A70F-DA84-E14E-8D78-254C32FC3E60}"/>
              </a:ext>
            </a:extLst>
          </p:cNvPr>
          <p:cNvSpPr/>
          <p:nvPr/>
        </p:nvSpPr>
        <p:spPr bwMode="white">
          <a:xfrm>
            <a:off x="0" y="5711844"/>
            <a:ext cx="9144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8" name="Subtitle 2">
            <a:extLst>
              <a:ext uri="{FF2B5EF4-FFF2-40B4-BE49-F238E27FC236}">
                <a16:creationId xmlns:a16="http://schemas.microsoft.com/office/drawing/2014/main" id="{97D87A85-1C95-284D-86C3-B5253763EB99}"/>
              </a:ext>
            </a:extLst>
          </p:cNvPr>
          <p:cNvSpPr>
            <a:spLocks noGrp="1"/>
          </p:cNvSpPr>
          <p:nvPr>
            <p:ph type="subTitle" idx="1"/>
          </p:nvPr>
        </p:nvSpPr>
        <p:spPr>
          <a:xfrm>
            <a:off x="471489" y="5838330"/>
            <a:ext cx="4429915" cy="909859"/>
          </a:xfrm>
          <a:prstGeom prst="rect">
            <a:avLst/>
          </a:prstGeom>
        </p:spPr>
        <p:txBody>
          <a:bodyPr lIns="0" tIns="0" rIns="0" bIns="0" anchor="ctr">
            <a:noAutofit/>
          </a:bodyPr>
          <a:lstStyle>
            <a:lvl1pPr marL="0" indent="0" algn="l">
              <a:lnSpc>
                <a:spcPct val="110000"/>
              </a:lnSpc>
              <a:buNone/>
              <a:defRPr sz="1200" b="0">
                <a:solidFill>
                  <a:schemeClr val="accent3"/>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sp>
        <p:nvSpPr>
          <p:cNvPr id="14" name="Text Placeholder 15"/>
          <p:cNvSpPr>
            <a:spLocks noGrp="1"/>
          </p:cNvSpPr>
          <p:nvPr>
            <p:ph type="body" sz="quarter" idx="11" hasCustomPrompt="1"/>
          </p:nvPr>
        </p:nvSpPr>
        <p:spPr bwMode="white">
          <a:xfrm>
            <a:off x="470473" y="4922339"/>
            <a:ext cx="3411537" cy="683709"/>
          </a:xfrm>
        </p:spPr>
        <p:txBody>
          <a:bodyPr/>
          <a:lstStyle>
            <a:lvl1pPr marL="0" indent="0">
              <a:buNone/>
              <a:defRPr sz="1800">
                <a:solidFill>
                  <a:schemeClr val="bg1"/>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smtClean="0"/>
              <a:t>Enter Department Name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4530580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A4A3A4"/>
          </p15:clr>
        </p15:guide>
        <p15:guide id="2" orient="horz" pos="2160"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4">
            <a:extLst>
              <a:ext uri="{FF2B5EF4-FFF2-40B4-BE49-F238E27FC236}">
                <a16:creationId xmlns:a16="http://schemas.microsoft.com/office/drawing/2014/main" id="{C1B40A55-A07E-F74A-BC88-CD34FB88EF52}"/>
              </a:ext>
            </a:extLst>
          </p:cNvPr>
          <p:cNvSpPr>
            <a:spLocks noGrp="1"/>
          </p:cNvSpPr>
          <p:nvPr>
            <p:ph type="title"/>
          </p:nvPr>
        </p:nvSpPr>
        <p:spPr>
          <a:xfrm>
            <a:off x="457200" y="331156"/>
            <a:ext cx="8229600" cy="1082439"/>
          </a:xfrm>
          <a:prstGeom prst="rect">
            <a:avLst/>
          </a:prstGeom>
        </p:spPr>
        <p:txBody>
          <a:bodyPr vert="horz" wrap="square" lIns="0" tIns="0" rIns="0" bIns="0" rtlCol="0" anchor="b">
            <a:normAutofit/>
          </a:bodyPr>
          <a:lstStyle/>
          <a:p>
            <a:r>
              <a:rPr lang="en-US" dirty="0"/>
              <a:t>Title</a:t>
            </a:r>
          </a:p>
        </p:txBody>
      </p:sp>
      <p:sp>
        <p:nvSpPr>
          <p:cNvPr id="11" name="Text Placeholder 17">
            <a:extLst>
              <a:ext uri="{FF2B5EF4-FFF2-40B4-BE49-F238E27FC236}">
                <a16:creationId xmlns:a16="http://schemas.microsoft.com/office/drawing/2014/main" id="{7A8769A6-BB1F-F94D-9E22-36BAF0157189}"/>
              </a:ext>
            </a:extLst>
          </p:cNvPr>
          <p:cNvSpPr>
            <a:spLocks noGrp="1"/>
          </p:cNvSpPr>
          <p:nvPr>
            <p:ph type="body" idx="1"/>
          </p:nvPr>
        </p:nvSpPr>
        <p:spPr>
          <a:xfrm>
            <a:off x="457200" y="1658297"/>
            <a:ext cx="7886700" cy="43107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rgbClr val="898B8E"/>
                </a:solidFill>
                <a:latin typeface="+mn-lt"/>
                <a:cs typeface="Arial"/>
              </a:rPr>
              <a:t>CONFIDENTIAL </a:t>
            </a:r>
            <a:r>
              <a:rPr lang="en-US" sz="700" dirty="0">
                <a:solidFill>
                  <a:srgbClr val="898B8E"/>
                </a:solidFill>
                <a:latin typeface="+mn-lt"/>
                <a:cs typeface="Arial"/>
              </a:rPr>
              <a:t>– Contains proprietary </a:t>
            </a:r>
            <a:r>
              <a:rPr lang="en-US" sz="700" dirty="0" smtClean="0">
                <a:solidFill>
                  <a:srgbClr val="898B8E"/>
                </a:solidFill>
                <a:latin typeface="+mn-lt"/>
                <a:cs typeface="Arial"/>
              </a:rPr>
              <a:t>information.</a:t>
            </a:r>
          </a:p>
          <a:p>
            <a:pPr marL="7938" indent="-7938" algn="l">
              <a:lnSpc>
                <a:spcPct val="110000"/>
              </a:lnSpc>
              <a:tabLst/>
            </a:pPr>
            <a:r>
              <a:rPr lang="en-US" sz="700" dirty="0" smtClean="0">
                <a:solidFill>
                  <a:srgbClr val="898B8E"/>
                </a:solidFill>
                <a:latin typeface="+mn-lt"/>
                <a:cs typeface="Arial"/>
              </a:rPr>
              <a:t>Not </a:t>
            </a:r>
            <a:r>
              <a:rPr lang="en-US" sz="700" dirty="0">
                <a:solidFill>
                  <a:srgbClr val="898B8E"/>
                </a:solidFill>
                <a:latin typeface="+mn-lt"/>
                <a:cs typeface="Arial"/>
              </a:rPr>
              <a:t>intended for external distribution.</a:t>
            </a: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12496" y="6004850"/>
            <a:ext cx="1032598" cy="587745"/>
          </a:xfrm>
          <a:prstGeom prst="rect">
            <a:avLst/>
          </a:prstGeom>
        </p:spPr>
      </p:pic>
    </p:spTree>
    <p:extLst>
      <p:ext uri="{BB962C8B-B14F-4D97-AF65-F5344CB8AC3E}">
        <p14:creationId xmlns:p14="http://schemas.microsoft.com/office/powerpoint/2010/main" val="1211157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3" r:id="rId11"/>
    <p:sldLayoutId id="2147483696" r:id="rId12"/>
    <p:sldLayoutId id="2147483697" r:id="rId13"/>
    <p:sldLayoutId id="2147483698" r:id="rId14"/>
    <p:sldLayoutId id="2147483699" r:id="rId15"/>
  </p:sldLayoutIdLst>
  <p:timing>
    <p:tnLst>
      <p:par>
        <p:cTn id="1" dur="indefinite" restart="never" nodeType="tmRoot"/>
      </p:par>
    </p:tnLst>
  </p:timing>
  <p:txStyles>
    <p:titleStyle>
      <a:lvl1pPr marL="0" marR="0" indent="0" algn="l" defTabSz="457178" rtl="0" eaLnBrk="1" fontAlgn="auto" latinLnBrk="0" hangingPunct="1">
        <a:lnSpc>
          <a:spcPct val="100000"/>
        </a:lnSpc>
        <a:spcBef>
          <a:spcPct val="0"/>
        </a:spcBef>
        <a:spcAft>
          <a:spcPts val="0"/>
        </a:spcAft>
        <a:buClrTx/>
        <a:buSzTx/>
        <a:buFontTx/>
        <a:buNone/>
        <a:tabLst/>
        <a:defRPr sz="2800" b="1" i="0" u="none" kern="1200">
          <a:solidFill>
            <a:schemeClr val="tx2"/>
          </a:solidFill>
          <a:latin typeface="Arial" panose="020B0604020202020204" pitchFamily="34" charset="0"/>
          <a:ea typeface="+mj-ea"/>
          <a:cs typeface="Arial" panose="020B0604020202020204" pitchFamily="34" charset="0"/>
        </a:defRPr>
      </a:lvl1pPr>
    </p:titleStyle>
    <p:bodyStyle>
      <a:lvl1pPr marL="233351" indent="-233351" algn="l" defTabSz="457178" rtl="0" eaLnBrk="1" latinLnBrk="0" hangingPunct="1">
        <a:lnSpc>
          <a:spcPct val="110000"/>
        </a:lnSpc>
        <a:spcBef>
          <a:spcPts val="0"/>
        </a:spcBef>
        <a:spcAft>
          <a:spcPts val="600"/>
        </a:spcAft>
        <a:buClr>
          <a:srgbClr val="E35929"/>
        </a:buClr>
        <a:buFont typeface="Arial" panose="020B0604020202020204" pitchFamily="34" charset="0"/>
        <a:buChar char="•"/>
        <a:tabLst/>
        <a:defRPr sz="1800" kern="1200">
          <a:solidFill>
            <a:srgbClr val="4E4540"/>
          </a:solidFill>
          <a:latin typeface="+mn-lt"/>
          <a:ea typeface="+mn-ea"/>
          <a:cs typeface="Arial" panose="020B0604020202020204" pitchFamily="34" charset="0"/>
        </a:defRPr>
      </a:lvl1pPr>
      <a:lvl2pPr marL="406380" indent="-176204" algn="l" defTabSz="457178" rtl="0" eaLnBrk="1" latinLnBrk="0" hangingPunct="1">
        <a:lnSpc>
          <a:spcPct val="110000"/>
        </a:lnSpc>
        <a:spcBef>
          <a:spcPts val="0"/>
        </a:spcBef>
        <a:spcAft>
          <a:spcPts val="600"/>
        </a:spcAft>
        <a:buClr>
          <a:srgbClr val="E35929"/>
        </a:buClr>
        <a:buFont typeface="Courier New" panose="02070309020205020404" pitchFamily="49" charset="0"/>
        <a:buChar char="o"/>
        <a:tabLst/>
        <a:defRPr sz="1350" b="0" i="0" u="none" kern="1200">
          <a:solidFill>
            <a:srgbClr val="4E4540"/>
          </a:solidFill>
          <a:latin typeface="+mn-lt"/>
          <a:ea typeface="+mn-ea"/>
          <a:cs typeface="Arial" panose="020B0604020202020204" pitchFamily="34" charset="0"/>
        </a:defRPr>
      </a:lvl2pPr>
      <a:lvl3pPr marL="574647" indent="-168267" algn="l" defTabSz="457178" rtl="0" eaLnBrk="1" latinLnBrk="0" hangingPunct="1">
        <a:lnSpc>
          <a:spcPct val="100000"/>
        </a:lnSpc>
        <a:spcBef>
          <a:spcPts val="0"/>
        </a:spcBef>
        <a:spcAft>
          <a:spcPts val="600"/>
        </a:spcAft>
        <a:buClr>
          <a:srgbClr val="E35929"/>
        </a:buClr>
        <a:buFont typeface="Wingdings" pitchFamily="2" charset="2"/>
        <a:buChar char="§"/>
        <a:tabLst/>
        <a:defRPr sz="1200" kern="1200">
          <a:solidFill>
            <a:srgbClr val="4E4540"/>
          </a:solidFill>
          <a:latin typeface="+mn-lt"/>
          <a:ea typeface="+mn-ea"/>
          <a:cs typeface="Arial" panose="020B0604020202020204" pitchFamily="34" charset="0"/>
        </a:defRPr>
      </a:lvl3pPr>
      <a:lvl4pPr marL="749264" indent="-174617" algn="l" defTabSz="457178" rtl="0" eaLnBrk="1" latinLnBrk="0" hangingPunct="1">
        <a:lnSpc>
          <a:spcPct val="100000"/>
        </a:lnSpc>
        <a:spcBef>
          <a:spcPts val="0"/>
        </a:spcBef>
        <a:spcAft>
          <a:spcPts val="600"/>
        </a:spcAft>
        <a:buClr>
          <a:srgbClr val="E35929"/>
        </a:buClr>
        <a:buFont typeface="Arial"/>
        <a:buChar char="–"/>
        <a:tabLst/>
        <a:defRPr sz="1050" kern="1200">
          <a:solidFill>
            <a:srgbClr val="4E4540"/>
          </a:solidFill>
          <a:latin typeface="+mn-lt"/>
          <a:ea typeface="+mn-ea"/>
          <a:cs typeface="Arial" panose="020B0604020202020204" pitchFamily="34" charset="0"/>
        </a:defRPr>
      </a:lvl4pPr>
      <a:lvl5pPr marL="919117" indent="-176204" algn="l" defTabSz="457178" rtl="0" eaLnBrk="1" latinLnBrk="0" hangingPunct="1">
        <a:spcBef>
          <a:spcPct val="20000"/>
        </a:spcBef>
        <a:buClr>
          <a:schemeClr val="accent2"/>
        </a:buClr>
        <a:buFont typeface="Arial"/>
        <a:buChar char="»"/>
        <a:tabLst/>
        <a:defRPr sz="1050" kern="1200">
          <a:solidFill>
            <a:schemeClr val="accent3"/>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88" userDrawn="1">
          <p15:clr>
            <a:srgbClr val="F26B43"/>
          </p15:clr>
        </p15:guide>
        <p15:guide id="4" pos="5472" userDrawn="1">
          <p15:clr>
            <a:srgbClr val="F26B43"/>
          </p15:clr>
        </p15:guide>
        <p15:guide id="5" orient="horz" pos="3600" userDrawn="1">
          <p15:clr>
            <a:srgbClr val="F26B43"/>
          </p15:clr>
        </p15:guide>
        <p15:guide id="6" orient="horz"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4"/>
          <p:cNvSpPr>
            <a:spLocks noGrp="1"/>
          </p:cNvSpPr>
          <p:nvPr>
            <p:ph type="title"/>
          </p:nvPr>
        </p:nvSpPr>
        <p:spPr>
          <a:xfrm>
            <a:off x="457200" y="331156"/>
            <a:ext cx="8229600" cy="1082439"/>
          </a:xfrm>
          <a:prstGeom prst="rect">
            <a:avLst/>
          </a:prstGeom>
        </p:spPr>
        <p:txBody>
          <a:bodyPr vert="horz" wrap="square" lIns="0" tIns="0" rIns="0" bIns="0" rtlCol="0" anchor="b">
            <a:normAutofit/>
          </a:bodyPr>
          <a:lstStyle/>
          <a:p>
            <a:r>
              <a:rPr lang="en-US" dirty="0"/>
              <a:t>Title</a:t>
            </a:r>
          </a:p>
        </p:txBody>
      </p:sp>
      <p:sp>
        <p:nvSpPr>
          <p:cNvPr id="13" name="Text Placeholder 17">
            <a:extLst>
              <a:ext uri="{FF2B5EF4-FFF2-40B4-BE49-F238E27FC236}">
                <a16:creationId xmlns:a16="http://schemas.microsoft.com/office/drawing/2014/main" id="{4BC5F2B7-DA94-0A42-990C-5A7C0D1D4909}"/>
              </a:ext>
            </a:extLst>
          </p:cNvPr>
          <p:cNvSpPr>
            <a:spLocks noGrp="1"/>
          </p:cNvSpPr>
          <p:nvPr>
            <p:ph type="body" idx="1"/>
          </p:nvPr>
        </p:nvSpPr>
        <p:spPr>
          <a:xfrm>
            <a:off x="457200" y="1658297"/>
            <a:ext cx="7886700" cy="43107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5289866" y="6243003"/>
            <a:ext cx="234876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938" indent="-7938" algn="l">
              <a:lnSpc>
                <a:spcPct val="110000"/>
              </a:lnSpc>
              <a:tabLst/>
            </a:pPr>
            <a:r>
              <a:rPr lang="en-US" sz="700" dirty="0" smtClean="0">
                <a:solidFill>
                  <a:schemeClr val="accent4">
                    <a:lumMod val="75000"/>
                  </a:schemeClr>
                </a:solidFill>
                <a:latin typeface="+mn-lt"/>
                <a:cs typeface="Arial"/>
              </a:rPr>
              <a:t>CONFIDENTIAL </a:t>
            </a:r>
            <a:r>
              <a:rPr lang="en-US" sz="700" dirty="0">
                <a:solidFill>
                  <a:schemeClr val="accent4">
                    <a:lumMod val="75000"/>
                  </a:schemeClr>
                </a:solidFill>
                <a:latin typeface="+mn-lt"/>
                <a:cs typeface="Arial"/>
              </a:rPr>
              <a:t>– Contains proprietary </a:t>
            </a:r>
            <a:r>
              <a:rPr lang="en-US" sz="700" dirty="0" smtClean="0">
                <a:solidFill>
                  <a:schemeClr val="accent4">
                    <a:lumMod val="75000"/>
                  </a:schemeClr>
                </a:solidFill>
                <a:latin typeface="+mn-lt"/>
                <a:cs typeface="Arial"/>
              </a:rPr>
              <a:t>information.</a:t>
            </a:r>
          </a:p>
          <a:p>
            <a:pPr marL="7938" indent="-7938" algn="l">
              <a:lnSpc>
                <a:spcPct val="110000"/>
              </a:lnSpc>
              <a:tabLst/>
            </a:pPr>
            <a:r>
              <a:rPr lang="en-US" sz="700" dirty="0" smtClean="0">
                <a:solidFill>
                  <a:schemeClr val="accent4">
                    <a:lumMod val="75000"/>
                  </a:schemeClr>
                </a:solidFill>
                <a:latin typeface="+mn-lt"/>
                <a:cs typeface="Arial"/>
              </a:rPr>
              <a:t>Not </a:t>
            </a:r>
            <a:r>
              <a:rPr lang="en-US" sz="700" dirty="0">
                <a:solidFill>
                  <a:schemeClr val="accent4">
                    <a:lumMod val="75000"/>
                  </a:schemeClr>
                </a:solidFill>
                <a:latin typeface="+mn-lt"/>
                <a:cs typeface="Arial"/>
              </a:rPr>
              <a:t>intended for external distribution.</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739881" y="6295496"/>
            <a:ext cx="3390418" cy="243840"/>
          </a:xfrm>
          <a:prstGeom prst="rect">
            <a:avLst/>
          </a:prstGeom>
        </p:spPr>
        <p:txBody>
          <a:bodyPr wrap="none" lIns="0" anchor="ctr"/>
          <a:lstStyle>
            <a:lvl1pPr>
              <a:defRPr sz="900">
                <a:solidFill>
                  <a:schemeClr val="accent3"/>
                </a:solidFill>
              </a:defRPr>
            </a:lvl1pPr>
          </a:lstStyle>
          <a:p>
            <a:r>
              <a:rPr lang="en-US" dirty="0">
                <a:cs typeface="Arial"/>
              </a:rPr>
              <a:t>Title Name or Department Name</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3913" y="6227250"/>
            <a:ext cx="641867" cy="365345"/>
          </a:xfrm>
          <a:prstGeom prst="rect">
            <a:avLst/>
          </a:prstGeom>
        </p:spPr>
      </p:pic>
      <p:cxnSp>
        <p:nvCxnSpPr>
          <p:cNvPr id="16" name="Straight Connector 15">
            <a:extLst>
              <a:ext uri="{FF2B5EF4-FFF2-40B4-BE49-F238E27FC236}">
                <a16:creationId xmlns:a16="http://schemas.microsoft.com/office/drawing/2014/main" id="{50F5AE40-A680-FD4D-9AE8-82DB5C69E1E6}"/>
              </a:ext>
            </a:extLst>
          </p:cNvPr>
          <p:cNvCxnSpPr/>
          <p:nvPr userDrawn="1"/>
        </p:nvCxnSpPr>
        <p:spPr>
          <a:xfrm>
            <a:off x="663497" y="6335643"/>
            <a:ext cx="0" cy="163551"/>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369920" y="6295496"/>
            <a:ext cx="246888" cy="243840"/>
          </a:xfrm>
          <a:prstGeom prst="rect">
            <a:avLst/>
          </a:prstGeom>
          <a:noFill/>
        </p:spPr>
        <p:txBody>
          <a:bodyPr wrap="none" lIns="0" rIns="0" rtlCol="0" anchor="ctr">
            <a:noAutofit/>
          </a:bodyPr>
          <a:lstStyle/>
          <a:p>
            <a:pPr algn="r"/>
            <a:fld id="{6A80920A-E64B-3542-A76A-8E6A3F6E04A6}" type="slidenum">
              <a:rPr lang="en-US" sz="900" smtClean="0">
                <a:solidFill>
                  <a:schemeClr val="accent3"/>
                </a:solidFill>
                <a:latin typeface="Arial"/>
                <a:cs typeface="Arial"/>
              </a:rPr>
              <a:pPr algn="r"/>
              <a:t>‹#›</a:t>
            </a:fld>
            <a:r>
              <a:rPr lang="en-US" sz="900" dirty="0" smtClean="0">
                <a:solidFill>
                  <a:schemeClr val="bg2">
                    <a:lumMod val="75000"/>
                  </a:schemeClr>
                </a:solidFill>
                <a:latin typeface="+mn-lt"/>
                <a:cs typeface="Arial"/>
              </a:rPr>
              <a:t> </a:t>
            </a:r>
            <a:endParaRPr lang="en-US" sz="900" dirty="0">
              <a:solidFill>
                <a:schemeClr val="bg1"/>
              </a:solidFill>
              <a:latin typeface="Arial"/>
              <a:cs typeface="Arial"/>
            </a:endParaRPr>
          </a:p>
        </p:txBody>
      </p:sp>
    </p:spTree>
    <p:extLst>
      <p:ext uri="{BB962C8B-B14F-4D97-AF65-F5344CB8AC3E}">
        <p14:creationId xmlns:p14="http://schemas.microsoft.com/office/powerpoint/2010/main" val="42679652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hf sldNum="0" hdr="0" dt="0"/>
  <p:txStyles>
    <p:titleStyle>
      <a:lvl1pPr marL="0" marR="0" indent="0" algn="l" defTabSz="457178" rtl="0" eaLnBrk="1" fontAlgn="auto" latinLnBrk="0" hangingPunct="1">
        <a:lnSpc>
          <a:spcPct val="100000"/>
        </a:lnSpc>
        <a:spcBef>
          <a:spcPct val="0"/>
        </a:spcBef>
        <a:spcAft>
          <a:spcPts val="0"/>
        </a:spcAft>
        <a:buClrTx/>
        <a:buSzTx/>
        <a:buFontTx/>
        <a:buNone/>
        <a:tabLst/>
        <a:defRPr sz="2800" b="1" kern="1200">
          <a:solidFill>
            <a:schemeClr val="tx2"/>
          </a:solidFill>
          <a:latin typeface="Arial" panose="020B0604020202020204" pitchFamily="34" charset="0"/>
          <a:ea typeface="+mj-ea"/>
          <a:cs typeface="Arial" panose="020B0604020202020204" pitchFamily="34" charset="0"/>
        </a:defRPr>
      </a:lvl1pPr>
    </p:titleStyle>
    <p:bodyStyle>
      <a:lvl1pPr marL="233351" indent="-233351" algn="l" defTabSz="457178" rtl="0" eaLnBrk="1" latinLnBrk="0" hangingPunct="1">
        <a:lnSpc>
          <a:spcPct val="110000"/>
        </a:lnSpc>
        <a:spcBef>
          <a:spcPts val="0"/>
        </a:spcBef>
        <a:spcAft>
          <a:spcPts val="600"/>
        </a:spcAft>
        <a:buClr>
          <a:srgbClr val="E35929"/>
        </a:buClr>
        <a:buFont typeface="Arial" panose="020B0604020202020204" pitchFamily="34" charset="0"/>
        <a:buChar char="•"/>
        <a:tabLst/>
        <a:defRPr sz="1800" kern="1200">
          <a:solidFill>
            <a:srgbClr val="4E4540"/>
          </a:solidFill>
          <a:latin typeface="+mn-lt"/>
          <a:ea typeface="+mn-ea"/>
          <a:cs typeface="Arial" panose="020B0604020202020204" pitchFamily="34" charset="0"/>
        </a:defRPr>
      </a:lvl1pPr>
      <a:lvl2pPr marL="406380" indent="-176204" algn="l" defTabSz="457178" rtl="0" eaLnBrk="1" latinLnBrk="0" hangingPunct="1">
        <a:lnSpc>
          <a:spcPct val="110000"/>
        </a:lnSpc>
        <a:spcBef>
          <a:spcPts val="0"/>
        </a:spcBef>
        <a:spcAft>
          <a:spcPts val="600"/>
        </a:spcAft>
        <a:buClr>
          <a:srgbClr val="E35929"/>
        </a:buClr>
        <a:buFont typeface="Courier New" panose="02070309020205020404" pitchFamily="49" charset="0"/>
        <a:buChar char="o"/>
        <a:tabLst/>
        <a:defRPr sz="1350" kern="1200">
          <a:solidFill>
            <a:srgbClr val="4E4540"/>
          </a:solidFill>
          <a:latin typeface="+mn-lt"/>
          <a:ea typeface="+mn-ea"/>
          <a:cs typeface="Arial" panose="020B0604020202020204" pitchFamily="34" charset="0"/>
        </a:defRPr>
      </a:lvl2pPr>
      <a:lvl3pPr marL="574647" indent="-168267" algn="l" defTabSz="457178" rtl="0" eaLnBrk="1" latinLnBrk="0" hangingPunct="1">
        <a:lnSpc>
          <a:spcPct val="100000"/>
        </a:lnSpc>
        <a:spcBef>
          <a:spcPts val="0"/>
        </a:spcBef>
        <a:spcAft>
          <a:spcPts val="600"/>
        </a:spcAft>
        <a:buClr>
          <a:srgbClr val="E35929"/>
        </a:buClr>
        <a:buFont typeface="Wingdings" pitchFamily="2" charset="2"/>
        <a:buChar char="§"/>
        <a:tabLst/>
        <a:defRPr sz="1200" kern="1200">
          <a:solidFill>
            <a:srgbClr val="4E4540"/>
          </a:solidFill>
          <a:latin typeface="+mn-lt"/>
          <a:ea typeface="+mn-ea"/>
          <a:cs typeface="Arial" panose="020B0604020202020204" pitchFamily="34" charset="0"/>
        </a:defRPr>
      </a:lvl3pPr>
      <a:lvl4pPr marL="749264" indent="-174617" algn="l" defTabSz="457178" rtl="0" eaLnBrk="1" latinLnBrk="0" hangingPunct="1">
        <a:lnSpc>
          <a:spcPct val="100000"/>
        </a:lnSpc>
        <a:spcBef>
          <a:spcPts val="0"/>
        </a:spcBef>
        <a:spcAft>
          <a:spcPts val="600"/>
        </a:spcAft>
        <a:buClr>
          <a:srgbClr val="E35929"/>
        </a:buClr>
        <a:buFont typeface="Arial"/>
        <a:buChar char="–"/>
        <a:tabLst/>
        <a:defRPr sz="1050" kern="1200">
          <a:solidFill>
            <a:srgbClr val="4E4540"/>
          </a:solidFill>
          <a:latin typeface="+mn-lt"/>
          <a:ea typeface="+mn-ea"/>
          <a:cs typeface="Arial" panose="020B0604020202020204" pitchFamily="34" charset="0"/>
        </a:defRPr>
      </a:lvl4pPr>
      <a:lvl5pPr marL="919117" indent="-176204" algn="l" defTabSz="457178" rtl="0" eaLnBrk="1" latinLnBrk="0" hangingPunct="1">
        <a:spcBef>
          <a:spcPct val="20000"/>
        </a:spcBef>
        <a:buClr>
          <a:schemeClr val="accent2"/>
        </a:buClr>
        <a:buFont typeface="Arial"/>
        <a:buChar char="»"/>
        <a:tabLst/>
        <a:defRPr sz="1050" kern="1200">
          <a:solidFill>
            <a:schemeClr val="accent3"/>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88" userDrawn="1">
          <p15:clr>
            <a:srgbClr val="F26B43"/>
          </p15:clr>
        </p15:guide>
        <p15:guide id="4" pos="5472" userDrawn="1">
          <p15:clr>
            <a:srgbClr val="F26B43"/>
          </p15:clr>
        </p15:guide>
        <p15:guide id="7" pos="2880" userDrawn="1">
          <p15:clr>
            <a:srgbClr val="A4A3A4"/>
          </p15:clr>
        </p15:guide>
        <p15:guide id="8" orient="horz" pos="2160" userDrawn="1">
          <p15:clr>
            <a:srgbClr val="A4A3A4"/>
          </p15:clr>
        </p15:guide>
        <p15:guide id="9" orient="horz" pos="3768" userDrawn="1">
          <p15:clr>
            <a:srgbClr val="F26B43"/>
          </p15:clr>
        </p15:guide>
        <p15:guide id="10" orient="horz" pos="1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4356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iming>
    <p:tnLst>
      <p:par>
        <p:cTn id="1" dur="indefinite" restart="never" nodeType="tmRoot"/>
      </p:par>
    </p:tnLst>
  </p:timing>
  <p:hf sldNum="0" hdr="0" dt="0"/>
  <p:txStyles>
    <p:titleStyle>
      <a:lvl1pPr marL="0" marR="0" indent="0" algn="l" defTabSz="457178" rtl="0" eaLnBrk="1" fontAlgn="auto" latinLnBrk="0" hangingPunct="1">
        <a:lnSpc>
          <a:spcPct val="100000"/>
        </a:lnSpc>
        <a:spcBef>
          <a:spcPct val="0"/>
        </a:spcBef>
        <a:spcAft>
          <a:spcPts val="0"/>
        </a:spcAft>
        <a:buClrTx/>
        <a:buSzTx/>
        <a:buFontTx/>
        <a:buNone/>
        <a:tabLst/>
        <a:defRPr sz="2800" b="1" kern="1200">
          <a:solidFill>
            <a:schemeClr val="tx2"/>
          </a:solidFill>
          <a:latin typeface="Arial" panose="020B0604020202020204" pitchFamily="34" charset="0"/>
          <a:ea typeface="+mj-ea"/>
          <a:cs typeface="Arial" panose="020B0604020202020204" pitchFamily="34" charset="0"/>
        </a:defRPr>
      </a:lvl1pPr>
    </p:titleStyle>
    <p:bodyStyle>
      <a:lvl1pPr marL="233351" indent="-233351" algn="l" defTabSz="457178" rtl="0" eaLnBrk="1" latinLnBrk="0" hangingPunct="1">
        <a:lnSpc>
          <a:spcPct val="110000"/>
        </a:lnSpc>
        <a:spcBef>
          <a:spcPts val="0"/>
        </a:spcBef>
        <a:spcAft>
          <a:spcPts val="600"/>
        </a:spcAft>
        <a:buClr>
          <a:srgbClr val="E35929"/>
        </a:buClr>
        <a:buFont typeface="Arial" panose="020B0604020202020204" pitchFamily="34" charset="0"/>
        <a:buChar char="•"/>
        <a:tabLst/>
        <a:defRPr sz="1800" b="0" kern="1200">
          <a:solidFill>
            <a:schemeClr val="accent3"/>
          </a:solidFill>
          <a:latin typeface="+mn-lt"/>
          <a:ea typeface="+mn-ea"/>
          <a:cs typeface="Arial"/>
        </a:defRPr>
      </a:lvl1pPr>
      <a:lvl2pPr marL="406380" indent="-176204" algn="l" defTabSz="457178" rtl="0" eaLnBrk="1" latinLnBrk="0" hangingPunct="1">
        <a:lnSpc>
          <a:spcPct val="110000"/>
        </a:lnSpc>
        <a:spcBef>
          <a:spcPts val="0"/>
        </a:spcBef>
        <a:spcAft>
          <a:spcPts val="600"/>
        </a:spcAft>
        <a:buClr>
          <a:srgbClr val="E35929"/>
        </a:buClr>
        <a:buFont typeface="Courier New" panose="02070309020205020404" pitchFamily="49" charset="0"/>
        <a:buChar char="o"/>
        <a:tabLst/>
        <a:defRPr sz="1350" kern="1200">
          <a:solidFill>
            <a:schemeClr val="accent3"/>
          </a:solidFill>
          <a:latin typeface="Arial" panose="020B0604020202020204" pitchFamily="34" charset="0"/>
          <a:ea typeface="+mn-ea"/>
          <a:cs typeface="Arial" panose="020B0604020202020204" pitchFamily="34" charset="0"/>
        </a:defRPr>
      </a:lvl2pPr>
      <a:lvl3pPr marL="574647" indent="-168267" algn="l" defTabSz="457178" rtl="0" eaLnBrk="1" latinLnBrk="0" hangingPunct="1">
        <a:lnSpc>
          <a:spcPct val="100000"/>
        </a:lnSpc>
        <a:spcBef>
          <a:spcPts val="0"/>
        </a:spcBef>
        <a:spcAft>
          <a:spcPts val="600"/>
        </a:spcAft>
        <a:buClr>
          <a:srgbClr val="E35929"/>
        </a:buClr>
        <a:buFont typeface="Wingdings" pitchFamily="2" charset="2"/>
        <a:buChar char="§"/>
        <a:tabLst/>
        <a:defRPr sz="1200" kern="1200">
          <a:solidFill>
            <a:schemeClr val="accent3"/>
          </a:solidFill>
          <a:latin typeface="Arial" panose="020B0604020202020204" pitchFamily="34" charset="0"/>
          <a:ea typeface="+mn-ea"/>
          <a:cs typeface="Arial" panose="020B0604020202020204" pitchFamily="34" charset="0"/>
        </a:defRPr>
      </a:lvl3pPr>
      <a:lvl4pPr marL="749264" indent="-174617" algn="l" defTabSz="457178" rtl="0" eaLnBrk="1" latinLnBrk="0" hangingPunct="1">
        <a:lnSpc>
          <a:spcPct val="100000"/>
        </a:lnSpc>
        <a:spcBef>
          <a:spcPts val="0"/>
        </a:spcBef>
        <a:spcAft>
          <a:spcPts val="600"/>
        </a:spcAft>
        <a:buClr>
          <a:srgbClr val="E35929"/>
        </a:buClr>
        <a:buFont typeface="Arial"/>
        <a:buChar char="–"/>
        <a:tabLst/>
        <a:defRPr sz="1050" kern="1200">
          <a:solidFill>
            <a:schemeClr val="accent3"/>
          </a:solidFill>
          <a:latin typeface="Arial" panose="020B0604020202020204" pitchFamily="34" charset="0"/>
          <a:ea typeface="+mn-ea"/>
          <a:cs typeface="Arial" panose="020B0604020202020204" pitchFamily="34" charset="0"/>
        </a:defRPr>
      </a:lvl4pPr>
      <a:lvl5pPr marL="920704" indent="-169855" algn="l" defTabSz="457178" rtl="0" eaLnBrk="1" latinLnBrk="0" hangingPunct="1">
        <a:spcBef>
          <a:spcPct val="20000"/>
        </a:spcBef>
        <a:buClr>
          <a:schemeClr val="accent2"/>
        </a:buClr>
        <a:buFont typeface="Arial"/>
        <a:buChar char="»"/>
        <a:tabLst/>
        <a:defRPr sz="1050" kern="1200">
          <a:solidFill>
            <a:schemeClr val="accent3"/>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2" userDrawn="1">
          <p15:clr>
            <a:srgbClr val="F26B43"/>
          </p15:clr>
        </p15:guide>
        <p15:guide id="3" pos="288" userDrawn="1">
          <p15:clr>
            <a:srgbClr val="F26B43"/>
          </p15:clr>
        </p15:guide>
        <p15:guide id="4" pos="5472" userDrawn="1">
          <p15:clr>
            <a:srgbClr val="F26B43"/>
          </p15:clr>
        </p15:guide>
        <p15:guide id="6" orient="horz" pos="192" userDrawn="1">
          <p15:clr>
            <a:srgbClr val="F26B43"/>
          </p15:clr>
        </p15:guide>
        <p15:guide id="7" pos="2880" userDrawn="1">
          <p15:clr>
            <a:srgbClr val="A4A3A4"/>
          </p15:clr>
        </p15:guide>
        <p15:guide id="8" orient="horz" pos="2160" userDrawn="1">
          <p15:clr>
            <a:srgbClr val="A4A3A4"/>
          </p15:clr>
        </p15:guide>
        <p15:guide id="9" orient="horz" pos="37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29.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29.xml"/><Relationship Id="rId1" Type="http://schemas.openxmlformats.org/officeDocument/2006/relationships/tags" Target="../tags/tag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487268" y="887304"/>
            <a:ext cx="4656732" cy="5970696"/>
          </a:xfrm>
          <a:prstGeom prst="rect">
            <a:avLst/>
          </a:prstGeom>
          <a:solidFill>
            <a:srgbClr val="D9D9D6"/>
          </a:solidFill>
          <a:ln>
            <a:solidFill>
              <a:srgbClr val="D9D9D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a:off x="0" y="2"/>
            <a:ext cx="9144000" cy="887302"/>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66254" y="74892"/>
            <a:ext cx="8176693" cy="727921"/>
          </a:xfrm>
          <a:prstGeom prst="rect">
            <a:avLst/>
          </a:prstGeom>
        </p:spPr>
        <p:txBody>
          <a:bodyPr vert="horz" wrap="square" lIns="91440" tIns="45720" rIns="91440" bIns="45720" rtlCol="0" anchor="ctr">
            <a:noAutofit/>
          </a:bodyPr>
          <a:lstStyle/>
          <a:p>
            <a:pPr marL="0" indent="0" algn="l">
              <a:spcBef>
                <a:spcPts val="0"/>
              </a:spcBef>
              <a:buFont typeface="Arial"/>
              <a:buNone/>
            </a:pPr>
            <a:r>
              <a:rPr lang="en-US" sz="2600" dirty="0" smtClean="0">
                <a:solidFill>
                  <a:schemeClr val="accent2"/>
                </a:solidFill>
                <a:latin typeface="Mark for HCA" panose="020B0606020201010104" pitchFamily="34" charset="0"/>
                <a:cs typeface="Mark for HCA" panose="020B0606020201010104" pitchFamily="34" charset="0"/>
              </a:rPr>
              <a:t>Extracorporeal Membrane Oxygenation</a:t>
            </a:r>
            <a:r>
              <a:rPr lang="en-US" sz="2600" dirty="0">
                <a:solidFill>
                  <a:schemeClr val="accent2"/>
                </a:solidFill>
                <a:latin typeface="Mark for HCA" panose="020B0606020201010104" pitchFamily="34" charset="0"/>
                <a:cs typeface="Mark for HCA" panose="020B0606020201010104" pitchFamily="34" charset="0"/>
              </a:rPr>
              <a:t> </a:t>
            </a:r>
            <a:r>
              <a:rPr lang="en-US" sz="3200" dirty="0" smtClean="0">
                <a:solidFill>
                  <a:schemeClr val="accent2"/>
                </a:solidFill>
                <a:latin typeface="Mark for HCA" panose="020B0606020201010104" pitchFamily="34" charset="0"/>
                <a:cs typeface="Mark for HCA" panose="020B0606020201010104" pitchFamily="34" charset="0"/>
              </a:rPr>
              <a:t>(</a:t>
            </a:r>
            <a:r>
              <a:rPr lang="en-US" sz="2800" dirty="0" smtClean="0">
                <a:solidFill>
                  <a:schemeClr val="accent2"/>
                </a:solidFill>
                <a:latin typeface="Mark for HCA" panose="020B0606020201010104" pitchFamily="34" charset="0"/>
                <a:cs typeface="Mark for HCA" panose="020B0606020201010104" pitchFamily="34" charset="0"/>
              </a:rPr>
              <a:t>ECMO)</a:t>
            </a:r>
            <a:r>
              <a:rPr lang="en-US" sz="2800" dirty="0" smtClean="0">
                <a:solidFill>
                  <a:schemeClr val="bg1"/>
                </a:solidFill>
                <a:latin typeface="Mark for HCA" panose="020B0606020201010104" pitchFamily="34" charset="0"/>
                <a:cs typeface="Mark for HCA" panose="020B0606020201010104" pitchFamily="34" charset="0"/>
              </a:rPr>
              <a:t> EBCD Documentation</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107" y="178998"/>
            <a:ext cx="725104" cy="308377"/>
          </a:xfrm>
          <a:prstGeom prst="rect">
            <a:avLst/>
          </a:prstGeom>
        </p:spPr>
      </p:pic>
      <p:sp>
        <p:nvSpPr>
          <p:cNvPr id="43" name="Text Box 2"/>
          <p:cNvSpPr txBox="1">
            <a:spLocks noChangeArrowheads="1"/>
          </p:cNvSpPr>
          <p:nvPr/>
        </p:nvSpPr>
        <p:spPr bwMode="auto">
          <a:xfrm>
            <a:off x="50888" y="1596993"/>
            <a:ext cx="4375822" cy="4428363"/>
          </a:xfrm>
          <a:prstGeom prst="rect">
            <a:avLst/>
          </a:prstGeom>
          <a:noFill/>
          <a:ln w="9525">
            <a:noFill/>
            <a:miter lim="800000"/>
            <a:headEnd/>
            <a:tailEnd/>
          </a:ln>
        </p:spPr>
        <p:txBody>
          <a:bodyPr rot="0" vert="horz" wrap="square" lIns="91440" tIns="45720" rIns="91440" bIns="45720" anchor="t" anchorCtr="0">
            <a:noAutofit/>
          </a:bodyPr>
          <a:lstStyle/>
          <a:p>
            <a:pPr marL="171450" marR="0" indent="-171450">
              <a:spcBef>
                <a:spcPts val="0"/>
              </a:spcBef>
              <a:spcAft>
                <a:spcPts val="0"/>
              </a:spcAft>
              <a:buFont typeface="Arial" panose="020B0604020202020204" pitchFamily="34" charset="0"/>
              <a:buChar char="•"/>
            </a:pPr>
            <a:endParaRPr lang="en-US" sz="600" dirty="0">
              <a:solidFill>
                <a:srgbClr val="000000"/>
              </a:solidFill>
              <a:latin typeface="Mark for HCA" panose="020B0606020201010104" pitchFamily="34" charset="0"/>
              <a:ea typeface="Times New Roman" panose="02020603050405020304" pitchFamily="18" charset="0"/>
              <a:cs typeface="Mark for HCA" panose="020B0606020201010104" pitchFamily="34" charset="0"/>
            </a:endParaRPr>
          </a:p>
          <a:p>
            <a:r>
              <a:rPr lang="en-US" sz="1400" b="1" dirty="0" smtClean="0">
                <a:solidFill>
                  <a:srgbClr val="EA4E16"/>
                </a:solidFill>
                <a:latin typeface="Mark for HCA" panose="020B0606020201010104" pitchFamily="34" charset="0"/>
                <a:ea typeface="Calibri" panose="020F0502020204030204" pitchFamily="34" charset="0"/>
                <a:cs typeface="Mark for HCA" panose="020B0606020201010104" pitchFamily="34" charset="0"/>
              </a:rPr>
              <a:t>ECMO Documentation Highlights:</a:t>
            </a:r>
            <a:r>
              <a:rPr lang="en-US" sz="1400" dirty="0" smtClean="0">
                <a:solidFill>
                  <a:srgbClr val="525252"/>
                </a:solidFill>
                <a:latin typeface="Mark for HCA" panose="020B0606020201010104" pitchFamily="34" charset="0"/>
                <a:ea typeface="Times New Roman" panose="02020603050405020304" pitchFamily="18" charset="0"/>
                <a:cs typeface="Mark for HCA" panose="020B0606020201010104" pitchFamily="34" charset="0"/>
              </a:rPr>
              <a:t> </a:t>
            </a:r>
            <a:endParaRPr lang="en-US" sz="1050" dirty="0">
              <a:latin typeface="Mark for HCA" panose="020B0606020201010104" pitchFamily="34" charset="0"/>
              <a:ea typeface="Times New Roman" panose="02020603050405020304" pitchFamily="18" charset="0"/>
              <a:cs typeface="Mark for HCA" panose="020B0606020201010104" pitchFamily="34" charset="0"/>
            </a:endParaRPr>
          </a:p>
          <a:p>
            <a:pPr marL="171450" lvl="0" indent="-171450">
              <a:buFont typeface="Arial" panose="020B0604020202020204" pitchFamily="34" charset="0"/>
              <a:buChar char="•"/>
            </a:pPr>
            <a:r>
              <a:rPr lang="en-US" sz="1100" b="1" dirty="0" smtClean="0">
                <a:solidFill>
                  <a:srgbClr val="03173E"/>
                </a:solidFill>
                <a:latin typeface="Mark for HCA" panose="020B0606020201010104" pitchFamily="34" charset="0"/>
                <a:cs typeface="Mark for HCA" panose="020B0606020201010104" pitchFamily="34" charset="0"/>
              </a:rPr>
              <a:t>Start Phase</a:t>
            </a:r>
            <a:endParaRPr lang="en-US" sz="1100" dirty="0">
              <a:solidFill>
                <a:srgbClr val="03173E"/>
              </a:solidFill>
              <a:latin typeface="Mark for HCA" panose="020B0606020201010104" pitchFamily="34" charset="0"/>
              <a:cs typeface="Mark for HCA" panose="020B0606020201010104" pitchFamily="34" charset="0"/>
            </a:endParaRPr>
          </a:p>
          <a:p>
            <a:pPr marL="628650" lvl="1" indent="-171450">
              <a:buFont typeface="Arial" panose="020B0604020202020204" pitchFamily="34" charset="0"/>
              <a:buChar char="•"/>
            </a:pPr>
            <a:r>
              <a:rPr lang="en-US" sz="1100" dirty="0" smtClean="0">
                <a:solidFill>
                  <a:srgbClr val="03173E"/>
                </a:solidFill>
                <a:latin typeface="Mark for HCA" panose="020B0606020201010104" pitchFamily="34" charset="0"/>
                <a:cs typeface="Mark for HCA" panose="020B0606020201010104" pitchFamily="34" charset="0"/>
              </a:rPr>
              <a:t>“Time on pump” is provided by the Start date/end date.</a:t>
            </a:r>
          </a:p>
          <a:p>
            <a:pPr marL="628650" lvl="1" indent="-171450">
              <a:buFont typeface="Arial" panose="020B0604020202020204" pitchFamily="34" charset="0"/>
              <a:buChar char="•"/>
            </a:pPr>
            <a:r>
              <a:rPr lang="en-US" sz="1100" dirty="0" smtClean="0">
                <a:solidFill>
                  <a:srgbClr val="03173E"/>
                </a:solidFill>
                <a:latin typeface="Mark for HCA" panose="020B0606020201010104" pitchFamily="34" charset="0"/>
                <a:cs typeface="Mark for HCA" panose="020B0606020201010104" pitchFamily="34" charset="0"/>
              </a:rPr>
              <a:t>ECMO strategy is needed:</a:t>
            </a:r>
          </a:p>
          <a:p>
            <a:pPr marL="1085850" lvl="2" indent="-171450">
              <a:buFont typeface="Arial" panose="020B0604020202020204" pitchFamily="34" charset="0"/>
              <a:buChar char="•"/>
            </a:pPr>
            <a:r>
              <a:rPr lang="en-US" sz="1100" dirty="0" smtClean="0">
                <a:solidFill>
                  <a:srgbClr val="03173E"/>
                </a:solidFill>
                <a:latin typeface="Mark for HCA" panose="020B0606020201010104" pitchFamily="34" charset="0"/>
                <a:cs typeface="Mark for HCA" panose="020B0606020201010104" pitchFamily="34" charset="0"/>
              </a:rPr>
              <a:t>VV indicates pulmonary support only</a:t>
            </a:r>
          </a:p>
          <a:p>
            <a:pPr marL="1085850" lvl="2" indent="-171450">
              <a:buFont typeface="Arial" panose="020B0604020202020204" pitchFamily="34" charset="0"/>
              <a:buChar char="•"/>
            </a:pPr>
            <a:r>
              <a:rPr lang="en-US" sz="1100" dirty="0" smtClean="0">
                <a:solidFill>
                  <a:srgbClr val="03173E"/>
                </a:solidFill>
                <a:latin typeface="Mark for HCA" panose="020B0606020201010104" pitchFamily="34" charset="0"/>
                <a:cs typeface="Mark for HCA" panose="020B0606020201010104" pitchFamily="34" charset="0"/>
              </a:rPr>
              <a:t>VA indicates arterial-venous support</a:t>
            </a:r>
          </a:p>
          <a:p>
            <a:pPr marL="171450" lvl="0" indent="-171450">
              <a:buFont typeface="Arial" panose="020B0604020202020204" pitchFamily="34" charset="0"/>
              <a:buChar char="•"/>
            </a:pPr>
            <a:endParaRPr lang="en-US" sz="1100" dirty="0">
              <a:solidFill>
                <a:srgbClr val="03173E"/>
              </a:solidFill>
              <a:latin typeface="Mark for HCA" panose="020B0606020201010104" pitchFamily="34" charset="0"/>
              <a:cs typeface="Mark for HCA" panose="020B0606020201010104" pitchFamily="34" charset="0"/>
            </a:endParaRPr>
          </a:p>
          <a:p>
            <a:pPr marL="171450" lvl="0" indent="-171450">
              <a:buFont typeface="Arial" panose="020B0604020202020204" pitchFamily="34" charset="0"/>
              <a:buChar char="•"/>
            </a:pPr>
            <a:r>
              <a:rPr lang="en-US" sz="1100" b="1" dirty="0" smtClean="0">
                <a:solidFill>
                  <a:srgbClr val="03173E"/>
                </a:solidFill>
                <a:latin typeface="Mark for HCA" panose="020B0606020201010104" pitchFamily="34" charset="0"/>
                <a:cs typeface="Mark for HCA" panose="020B0606020201010104" pitchFamily="34" charset="0"/>
              </a:rPr>
              <a:t>Monitor Phase</a:t>
            </a:r>
          </a:p>
          <a:p>
            <a:pPr marL="628650" lvl="1" indent="-171450">
              <a:buFont typeface="Arial" panose="020B0604020202020204" pitchFamily="34" charset="0"/>
              <a:buChar char="•"/>
            </a:pPr>
            <a:r>
              <a:rPr lang="en-US" sz="1100" dirty="0" smtClean="0">
                <a:solidFill>
                  <a:srgbClr val="03173E"/>
                </a:solidFill>
                <a:latin typeface="Mark for HCA" panose="020B0606020201010104" pitchFamily="34" charset="0"/>
                <a:cs typeface="Mark for HCA" panose="020B0606020201010104" pitchFamily="34" charset="0"/>
              </a:rPr>
              <a:t>Key documentation elements include: flow values, safety checks, and cannula site assessment</a:t>
            </a:r>
          </a:p>
          <a:p>
            <a:pPr marL="628650" lvl="1" indent="-171450">
              <a:buFont typeface="Arial" panose="020B0604020202020204" pitchFamily="34" charset="0"/>
              <a:buChar char="•"/>
            </a:pPr>
            <a:r>
              <a:rPr lang="en-US" sz="1100" dirty="0" smtClean="0">
                <a:solidFill>
                  <a:srgbClr val="03173E"/>
                </a:solidFill>
                <a:latin typeface="Mark for HCA" panose="020B0606020201010104" pitchFamily="34" charset="0"/>
                <a:cs typeface="Mark for HCA" panose="020B0606020201010104" pitchFamily="34" charset="0"/>
              </a:rPr>
              <a:t>Documentation in the “ECMO trial outcome” field indicates the patient is progressing toward weaning, potentially in the next 24-48 hours.</a:t>
            </a:r>
          </a:p>
          <a:p>
            <a:pPr marL="171450" lvl="0" indent="-171450">
              <a:buFont typeface="Arial" panose="020B0604020202020204" pitchFamily="34" charset="0"/>
              <a:buChar char="•"/>
            </a:pPr>
            <a:endParaRPr lang="en-US" sz="1100" dirty="0">
              <a:solidFill>
                <a:srgbClr val="03173E"/>
              </a:solidFill>
              <a:latin typeface="Mark for HCA" panose="020B0606020201010104" pitchFamily="34" charset="0"/>
              <a:cs typeface="Mark for HCA" panose="020B0606020201010104" pitchFamily="34" charset="0"/>
            </a:endParaRPr>
          </a:p>
          <a:p>
            <a:pPr marL="171450" lvl="0" indent="-171450">
              <a:buFont typeface="Arial" panose="020B0604020202020204" pitchFamily="34" charset="0"/>
              <a:buChar char="•"/>
            </a:pPr>
            <a:r>
              <a:rPr lang="en-US" sz="1100" b="1" dirty="0" smtClean="0">
                <a:solidFill>
                  <a:srgbClr val="03173E"/>
                </a:solidFill>
                <a:latin typeface="Mark for HCA" panose="020B0606020201010104" pitchFamily="34" charset="0"/>
                <a:cs typeface="Mark for HCA" panose="020B0606020201010104" pitchFamily="34" charset="0"/>
              </a:rPr>
              <a:t>Post Trial</a:t>
            </a:r>
          </a:p>
          <a:p>
            <a:pPr marL="628650" lvl="1" indent="-171450">
              <a:buFont typeface="Arial" panose="020B0604020202020204" pitchFamily="34" charset="0"/>
              <a:buChar char="•"/>
            </a:pPr>
            <a:r>
              <a:rPr lang="en-US" sz="1100" dirty="0" smtClean="0">
                <a:solidFill>
                  <a:srgbClr val="03173E"/>
                </a:solidFill>
                <a:latin typeface="Mark for HCA" panose="020B0606020201010104" pitchFamily="34" charset="0"/>
                <a:cs typeface="Mark for HCA" panose="020B0606020201010104" pitchFamily="34" charset="0"/>
              </a:rPr>
              <a:t>Collaborate with the provider to determine if the trial was tolerated.</a:t>
            </a:r>
          </a:p>
          <a:p>
            <a:pPr marL="171450" lvl="0" indent="-171450">
              <a:buFont typeface="Arial" panose="020B0604020202020204" pitchFamily="34" charset="0"/>
              <a:buChar char="•"/>
            </a:pPr>
            <a:endParaRPr lang="en-US" sz="1100" dirty="0">
              <a:solidFill>
                <a:srgbClr val="03173E"/>
              </a:solidFill>
              <a:latin typeface="Mark for HCA" panose="020B0606020201010104" pitchFamily="34" charset="0"/>
              <a:cs typeface="Mark for HCA" panose="020B0606020201010104" pitchFamily="34" charset="0"/>
            </a:endParaRPr>
          </a:p>
          <a:p>
            <a:pPr marL="171450" lvl="0" indent="-171450">
              <a:buFont typeface="Arial" panose="020B0604020202020204" pitchFamily="34" charset="0"/>
              <a:buChar char="•"/>
            </a:pPr>
            <a:r>
              <a:rPr lang="en-US" sz="1100" b="1" dirty="0" smtClean="0">
                <a:solidFill>
                  <a:srgbClr val="03173E"/>
                </a:solidFill>
                <a:latin typeface="Mark for HCA" panose="020B0606020201010104" pitchFamily="34" charset="0"/>
                <a:cs typeface="Mark for HCA" panose="020B0606020201010104" pitchFamily="34" charset="0"/>
              </a:rPr>
              <a:t>Discontinue</a:t>
            </a:r>
          </a:p>
          <a:p>
            <a:pPr marL="628650" lvl="1" indent="-171450">
              <a:buFont typeface="Arial" panose="020B0604020202020204" pitchFamily="34" charset="0"/>
              <a:buChar char="•"/>
            </a:pPr>
            <a:r>
              <a:rPr lang="en-US" sz="1100" dirty="0" smtClean="0">
                <a:solidFill>
                  <a:srgbClr val="03173E"/>
                </a:solidFill>
                <a:latin typeface="Mark for HCA" panose="020B0606020201010104" pitchFamily="34" charset="0"/>
                <a:cs typeface="Mark for HCA" panose="020B0606020201010104" pitchFamily="34" charset="0"/>
              </a:rPr>
              <a:t>Discontinuation indicates the pump is now free.</a:t>
            </a:r>
            <a:endParaRPr lang="en-US" sz="1100" dirty="0">
              <a:solidFill>
                <a:srgbClr val="03173E"/>
              </a:solidFill>
              <a:latin typeface="Mark for HCA" panose="020B0606020201010104" pitchFamily="34" charset="0"/>
              <a:cs typeface="Mark for HCA" panose="020B0606020201010104" pitchFamily="34" charset="0"/>
            </a:endParaRPr>
          </a:p>
          <a:p>
            <a:pPr marL="171450" lvl="0" indent="-171450">
              <a:buFont typeface="Arial" panose="020B0604020202020204" pitchFamily="34" charset="0"/>
              <a:buChar char="•"/>
            </a:pPr>
            <a:endParaRPr lang="en-US" sz="1050" dirty="0" smtClean="0">
              <a:solidFill>
                <a:srgbClr val="03173E"/>
              </a:solidFill>
              <a:latin typeface="Mark for HCA" panose="020B0606020201010104" pitchFamily="34" charset="0"/>
              <a:cs typeface="Mark for HCA" panose="020B0606020201010104" pitchFamily="34" charset="0"/>
            </a:endParaRPr>
          </a:p>
          <a:p>
            <a:pPr marL="171450" lvl="0" indent="-171450">
              <a:buFont typeface="Arial" panose="020B0604020202020204" pitchFamily="34" charset="0"/>
              <a:buChar char="•"/>
            </a:pPr>
            <a:endParaRPr lang="en-US" sz="1050" dirty="0">
              <a:solidFill>
                <a:srgbClr val="03173E"/>
              </a:solidFill>
              <a:latin typeface="Mark for HCA" panose="020B0606020201010104" pitchFamily="34" charset="0"/>
              <a:cs typeface="Mark for HCA" panose="020B0606020201010104" pitchFamily="34" charset="0"/>
            </a:endParaRPr>
          </a:p>
          <a:p>
            <a:pPr lvl="0" algn="ctr"/>
            <a:endParaRPr lang="en-US" sz="1200" dirty="0">
              <a:solidFill>
                <a:srgbClr val="03173E"/>
              </a:solidFill>
              <a:latin typeface="Mark for HCA" panose="020B0606020201010104" pitchFamily="34" charset="0"/>
              <a:cs typeface="Mark for HCA" panose="020B0606020201010104" pitchFamily="34" charset="0"/>
            </a:endParaRPr>
          </a:p>
          <a:p>
            <a:pPr marL="171450" marR="0" indent="-171450">
              <a:spcBef>
                <a:spcPts val="0"/>
              </a:spcBef>
              <a:spcAft>
                <a:spcPts val="0"/>
              </a:spcAft>
              <a:buFont typeface="Arial" panose="020B0604020202020204" pitchFamily="34" charset="0"/>
              <a:buChar char="•"/>
            </a:pPr>
            <a:endParaRPr lang="en-US" sz="300" dirty="0">
              <a:solidFill>
                <a:srgbClr val="03173E"/>
              </a:solidFill>
              <a:latin typeface="Mark for HCA" panose="020B0606020201010104" pitchFamily="34" charset="0"/>
              <a:ea typeface="Times New Roman" panose="02020603050405020304" pitchFamily="18" charset="0"/>
              <a:cs typeface="Mark for HCA" panose="020B0606020201010104" pitchFamily="34" charset="0"/>
            </a:endParaRPr>
          </a:p>
        </p:txBody>
      </p:sp>
      <p:sp>
        <p:nvSpPr>
          <p:cNvPr id="26" name="TextBox 25"/>
          <p:cNvSpPr txBox="1"/>
          <p:nvPr/>
        </p:nvSpPr>
        <p:spPr>
          <a:xfrm>
            <a:off x="4529104" y="1342440"/>
            <a:ext cx="4545495" cy="406344"/>
          </a:xfrm>
          <a:prstGeom prst="rect">
            <a:avLst/>
          </a:prstGeom>
        </p:spPr>
        <p:txBody>
          <a:bodyPr vert="horz" wrap="square" lIns="91440" tIns="45720" rIns="91440" bIns="45720" rtlCol="0">
            <a:noAutofit/>
          </a:bodyPr>
          <a:lstStyle/>
          <a:p>
            <a:pPr marL="0" indent="0" algn="l">
              <a:spcBef>
                <a:spcPts val="0"/>
              </a:spcBef>
              <a:buFont typeface="Arial"/>
              <a:buNone/>
            </a:pPr>
            <a:endParaRPr lang="en-US" sz="1400" b="1" dirty="0" smtClean="0">
              <a:solidFill>
                <a:srgbClr val="03173E"/>
              </a:solidFill>
              <a:latin typeface="Mark for HCA" panose="020B0606020201010104" pitchFamily="34" charset="0"/>
              <a:cs typeface="Mark for HCA" panose="020B0606020201010104" pitchFamily="34" charset="0"/>
            </a:endParaRPr>
          </a:p>
        </p:txBody>
      </p:sp>
      <p:sp>
        <p:nvSpPr>
          <p:cNvPr id="27" name="TextBox 26"/>
          <p:cNvSpPr txBox="1"/>
          <p:nvPr/>
        </p:nvSpPr>
        <p:spPr>
          <a:xfrm>
            <a:off x="4755363" y="2039563"/>
            <a:ext cx="4065351" cy="935294"/>
          </a:xfrm>
          <a:prstGeom prst="rect">
            <a:avLst/>
          </a:prstGeom>
        </p:spPr>
        <p:txBody>
          <a:bodyPr vert="horz" wrap="square" lIns="91440" tIns="45720" rIns="91440" bIns="45720" rtlCol="0">
            <a:noAutofit/>
          </a:bodyPr>
          <a:lstStyle/>
          <a:p>
            <a:pPr marL="0" indent="0" algn="l">
              <a:spcBef>
                <a:spcPts val="0"/>
              </a:spcBef>
              <a:buFont typeface="Arial"/>
              <a:buNone/>
            </a:pPr>
            <a:endParaRPr lang="en-US" sz="1000" dirty="0">
              <a:solidFill>
                <a:srgbClr val="03173E"/>
              </a:solidFill>
              <a:latin typeface="Mark for HCA" panose="020B0606020201010104" pitchFamily="34" charset="0"/>
              <a:ea typeface="Times New Roman" panose="02020603050405020304" pitchFamily="18" charset="0"/>
              <a:cs typeface="Mark for HCA" panose="020B0606020201010104" pitchFamily="34" charset="0"/>
            </a:endParaRPr>
          </a:p>
        </p:txBody>
      </p:sp>
      <p:sp>
        <p:nvSpPr>
          <p:cNvPr id="28" name="TextBox 27"/>
          <p:cNvSpPr txBox="1"/>
          <p:nvPr/>
        </p:nvSpPr>
        <p:spPr>
          <a:xfrm>
            <a:off x="4811561" y="3033174"/>
            <a:ext cx="3531386" cy="355418"/>
          </a:xfrm>
          <a:prstGeom prst="rect">
            <a:avLst/>
          </a:prstGeom>
        </p:spPr>
        <p:txBody>
          <a:bodyPr vert="horz" wrap="square" lIns="91440" tIns="45720" rIns="91440" bIns="45720" rtlCol="0" anchor="ctr">
            <a:noAutofit/>
          </a:bodyPr>
          <a:lstStyle/>
          <a:p>
            <a:pPr marL="0" indent="0" algn="l">
              <a:spcBef>
                <a:spcPts val="0"/>
              </a:spcBef>
              <a:buFont typeface="Arial"/>
              <a:buNone/>
            </a:pPr>
            <a:endParaRPr lang="en-US" sz="1400" dirty="0" smtClean="0">
              <a:solidFill>
                <a:srgbClr val="001641"/>
              </a:solidFill>
              <a:latin typeface="Mark for HCA" panose="020B0606020201010104" pitchFamily="34" charset="0"/>
              <a:cs typeface="Mark for HCA" panose="020B0606020201010104" pitchFamily="34" charset="0"/>
            </a:endParaRPr>
          </a:p>
        </p:txBody>
      </p:sp>
      <p:sp>
        <p:nvSpPr>
          <p:cNvPr id="29" name="TextBox 28"/>
          <p:cNvSpPr txBox="1"/>
          <p:nvPr/>
        </p:nvSpPr>
        <p:spPr>
          <a:xfrm>
            <a:off x="4487268" y="1978293"/>
            <a:ext cx="438149" cy="402030"/>
          </a:xfrm>
          <a:prstGeom prst="rect">
            <a:avLst/>
          </a:prstGeom>
        </p:spPr>
        <p:txBody>
          <a:bodyPr vert="horz" wrap="square" lIns="91440" tIns="45720" rIns="91440" bIns="45720" rtlCol="0">
            <a:noAutofit/>
          </a:bodyPr>
          <a:lstStyle/>
          <a:p>
            <a:pPr marL="0" indent="0" algn="l">
              <a:spcBef>
                <a:spcPts val="0"/>
              </a:spcBef>
              <a:buFont typeface="Arial"/>
              <a:buNone/>
            </a:pPr>
            <a:endParaRPr lang="en-US" sz="2000" b="1" dirty="0" smtClean="0">
              <a:solidFill>
                <a:srgbClr val="001641"/>
              </a:solidFill>
              <a:latin typeface="Mark for HCA" panose="020B0606020201010104" pitchFamily="34" charset="0"/>
              <a:cs typeface="Mark for HCA" panose="020B0606020201010104" pitchFamily="34" charset="0"/>
            </a:endParaRPr>
          </a:p>
        </p:txBody>
      </p:sp>
      <p:sp>
        <p:nvSpPr>
          <p:cNvPr id="30" name="TextBox 29"/>
          <p:cNvSpPr txBox="1"/>
          <p:nvPr/>
        </p:nvSpPr>
        <p:spPr>
          <a:xfrm>
            <a:off x="4487268" y="2974857"/>
            <a:ext cx="438149" cy="465542"/>
          </a:xfrm>
          <a:prstGeom prst="rect">
            <a:avLst/>
          </a:prstGeom>
        </p:spPr>
        <p:txBody>
          <a:bodyPr vert="horz" wrap="square" lIns="91440" tIns="45720" rIns="91440" bIns="45720" rtlCol="0" anchor="ctr">
            <a:noAutofit/>
          </a:bodyPr>
          <a:lstStyle/>
          <a:p>
            <a:pPr marL="0" indent="0" algn="l">
              <a:spcBef>
                <a:spcPts val="0"/>
              </a:spcBef>
              <a:buFont typeface="Arial"/>
              <a:buNone/>
            </a:pPr>
            <a:endParaRPr lang="en-US" sz="2000" b="1" dirty="0" smtClean="0">
              <a:solidFill>
                <a:srgbClr val="001641"/>
              </a:solidFill>
              <a:latin typeface="Mark for HCA" panose="020B0606020201010104" pitchFamily="34" charset="0"/>
              <a:cs typeface="Mark for HCA" panose="020B0606020201010104" pitchFamily="34" charset="0"/>
            </a:endParaRPr>
          </a:p>
        </p:txBody>
      </p:sp>
      <p:sp>
        <p:nvSpPr>
          <p:cNvPr id="31" name="TextBox 30"/>
          <p:cNvSpPr txBox="1"/>
          <p:nvPr/>
        </p:nvSpPr>
        <p:spPr>
          <a:xfrm>
            <a:off x="4811561" y="3220558"/>
            <a:ext cx="4096553" cy="1314829"/>
          </a:xfrm>
          <a:prstGeom prst="rect">
            <a:avLst/>
          </a:prstGeom>
        </p:spPr>
        <p:txBody>
          <a:bodyPr vert="horz" wrap="square" lIns="91440" tIns="45720" rIns="91440" bIns="45720" rtlCol="0" anchor="ctr">
            <a:noAutofit/>
          </a:bodyPr>
          <a:lstStyle/>
          <a:p>
            <a:pPr marL="0" indent="0" algn="l">
              <a:spcBef>
                <a:spcPts val="0"/>
              </a:spcBef>
              <a:buFont typeface="Arial"/>
              <a:buNone/>
            </a:pPr>
            <a:endParaRPr lang="en-US" sz="1000" i="1" dirty="0">
              <a:solidFill>
                <a:srgbClr val="03173E"/>
              </a:solidFill>
              <a:latin typeface="Mark for HCA" panose="020B0606020201010104" pitchFamily="34" charset="0"/>
              <a:cs typeface="Mark for HCA" panose="020B0606020201010104" pitchFamily="34" charset="0"/>
            </a:endParaRPr>
          </a:p>
        </p:txBody>
      </p:sp>
      <p:sp>
        <p:nvSpPr>
          <p:cNvPr id="32" name="TextBox 31"/>
          <p:cNvSpPr txBox="1"/>
          <p:nvPr/>
        </p:nvSpPr>
        <p:spPr>
          <a:xfrm>
            <a:off x="4487268" y="4581043"/>
            <a:ext cx="438149" cy="465542"/>
          </a:xfrm>
          <a:prstGeom prst="rect">
            <a:avLst/>
          </a:prstGeom>
        </p:spPr>
        <p:txBody>
          <a:bodyPr vert="horz" wrap="square" lIns="91440" tIns="45720" rIns="91440" bIns="45720" rtlCol="0" anchor="ctr">
            <a:noAutofit/>
          </a:bodyPr>
          <a:lstStyle/>
          <a:p>
            <a:pPr marL="0" indent="0" algn="l">
              <a:spcBef>
                <a:spcPts val="0"/>
              </a:spcBef>
              <a:buFont typeface="Arial"/>
              <a:buNone/>
            </a:pPr>
            <a:endParaRPr lang="en-US" sz="2000" b="1" dirty="0" smtClean="0">
              <a:solidFill>
                <a:srgbClr val="001641"/>
              </a:solidFill>
              <a:latin typeface="Mark for HCA" panose="020B0606020201010104" pitchFamily="34" charset="0"/>
              <a:cs typeface="Mark for HCA" panose="020B0606020201010104" pitchFamily="34" charset="0"/>
            </a:endParaRPr>
          </a:p>
        </p:txBody>
      </p:sp>
      <p:sp>
        <p:nvSpPr>
          <p:cNvPr id="34" name="TextBox 33"/>
          <p:cNvSpPr txBox="1"/>
          <p:nvPr/>
        </p:nvSpPr>
        <p:spPr>
          <a:xfrm>
            <a:off x="4811561" y="4666275"/>
            <a:ext cx="4137047" cy="295077"/>
          </a:xfrm>
          <a:prstGeom prst="rect">
            <a:avLst/>
          </a:prstGeom>
        </p:spPr>
        <p:txBody>
          <a:bodyPr vert="horz" wrap="square" lIns="91440" tIns="45720" rIns="91440" bIns="45720" rtlCol="0" anchor="ctr">
            <a:noAutofit/>
          </a:bodyPr>
          <a:lstStyle/>
          <a:p>
            <a:endParaRPr lang="en-US" sz="1200" dirty="0">
              <a:solidFill>
                <a:srgbClr val="001641"/>
              </a:solidFill>
              <a:latin typeface="Mark for HCA" panose="020B0606020201010104" pitchFamily="34" charset="0"/>
              <a:cs typeface="Mark for HCA" panose="020B0606020201010104" pitchFamily="34" charset="0"/>
            </a:endParaRP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486" y="5157257"/>
            <a:ext cx="672067" cy="672067"/>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12" y="5119635"/>
            <a:ext cx="747312" cy="747312"/>
          </a:xfrm>
          <a:prstGeom prst="rect">
            <a:avLst/>
          </a:prstGeom>
        </p:spPr>
      </p:pic>
      <p:sp>
        <p:nvSpPr>
          <p:cNvPr id="46" name="Rectangle 45"/>
          <p:cNvSpPr/>
          <p:nvPr/>
        </p:nvSpPr>
        <p:spPr>
          <a:xfrm>
            <a:off x="6213" y="5872331"/>
            <a:ext cx="4481004" cy="990601"/>
          </a:xfrm>
          <a:prstGeom prst="rect">
            <a:avLst/>
          </a:prstGeom>
          <a:solidFill>
            <a:srgbClr val="E05929"/>
          </a:solidFill>
          <a:ln>
            <a:solidFill>
              <a:srgbClr val="E059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22" y="6067325"/>
            <a:ext cx="525534" cy="600611"/>
          </a:xfrm>
          <a:prstGeom prst="rect">
            <a:avLst/>
          </a:prstGeom>
        </p:spPr>
      </p:pic>
      <p:pic>
        <p:nvPicPr>
          <p:cNvPr id="22" name="Picture 21"/>
          <p:cNvPicPr>
            <a:picLocks noChangeAspect="1"/>
          </p:cNvPicPr>
          <p:nvPr/>
        </p:nvPicPr>
        <p:blipFill>
          <a:blip r:embed="rId7"/>
          <a:stretch>
            <a:fillRect/>
          </a:stretch>
        </p:blipFill>
        <p:spPr>
          <a:xfrm>
            <a:off x="4528975" y="930683"/>
            <a:ext cx="3267188" cy="1971578"/>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426" y="5157257"/>
            <a:ext cx="753459" cy="753459"/>
          </a:xfrm>
          <a:prstGeom prst="rect">
            <a:avLst/>
          </a:prstGeom>
        </p:spPr>
      </p:pic>
      <p:sp>
        <p:nvSpPr>
          <p:cNvPr id="4" name="TextBox 3"/>
          <p:cNvSpPr txBox="1"/>
          <p:nvPr/>
        </p:nvSpPr>
        <p:spPr>
          <a:xfrm>
            <a:off x="756275" y="5909954"/>
            <a:ext cx="3658769" cy="853917"/>
          </a:xfrm>
          <a:prstGeom prst="rect">
            <a:avLst/>
          </a:prstGeom>
        </p:spPr>
        <p:txBody>
          <a:bodyPr vert="horz" wrap="square" lIns="91440" tIns="45720" rIns="91440" bIns="45720" rtlCol="0">
            <a:noAutofit/>
          </a:bodyPr>
          <a:lstStyle/>
          <a:p>
            <a:pPr marL="0" indent="0" algn="l">
              <a:spcBef>
                <a:spcPts val="0"/>
              </a:spcBef>
              <a:buFont typeface="Arial"/>
              <a:buNone/>
            </a:pPr>
            <a:endParaRPr lang="en-US" sz="2400" b="1" dirty="0" smtClean="0">
              <a:solidFill>
                <a:srgbClr val="001641"/>
              </a:solidFill>
              <a:latin typeface="Arial" panose="020B0604020202020204" pitchFamily="34" charset="0"/>
              <a:cs typeface="Arial" panose="020B0604020202020204" pitchFamily="34" charset="0"/>
            </a:endParaRPr>
          </a:p>
        </p:txBody>
      </p:sp>
      <p:sp>
        <p:nvSpPr>
          <p:cNvPr id="5" name="TextBox 4"/>
          <p:cNvSpPr txBox="1"/>
          <p:nvPr/>
        </p:nvSpPr>
        <p:spPr>
          <a:xfrm>
            <a:off x="567657" y="5866946"/>
            <a:ext cx="3919560" cy="991053"/>
          </a:xfrm>
          <a:prstGeom prst="rect">
            <a:avLst/>
          </a:prstGeom>
        </p:spPr>
        <p:txBody>
          <a:bodyPr vert="horz" wrap="square" lIns="91440" tIns="45720" rIns="91440" bIns="45720" rtlCol="0">
            <a:noAutofit/>
          </a:bodyPr>
          <a:lstStyle/>
          <a:p>
            <a:pPr marL="0" indent="0" algn="l">
              <a:spcBef>
                <a:spcPts val="0"/>
              </a:spcBef>
              <a:buFont typeface="Arial"/>
              <a:buNone/>
            </a:pPr>
            <a:r>
              <a:rPr lang="en-US" sz="1000" dirty="0" smtClean="0">
                <a:solidFill>
                  <a:srgbClr val="001641"/>
                </a:solidFill>
                <a:latin typeface="Mark for HCA" panose="020B0606020201010104" pitchFamily="34" charset="0"/>
                <a:cs typeface="Mark for HCA" panose="020B0606020201010104" pitchFamily="34" charset="0"/>
              </a:rPr>
              <a:t>ECMO is a life support machine that replaces the function of the heart and lungs.  It is used when the lungs cannot provide enough oxygen to the body even when extra oxygen is provided, lungs cannot get rid of carbon dioxide even with the aid of a mechanical ventilator, or the heart cannot pump enough blood to the body.</a:t>
            </a:r>
          </a:p>
        </p:txBody>
      </p:sp>
      <p:pic>
        <p:nvPicPr>
          <p:cNvPr id="33" name="Picture 32"/>
          <p:cNvPicPr>
            <a:picLocks noChangeAspect="1"/>
          </p:cNvPicPr>
          <p:nvPr/>
        </p:nvPicPr>
        <p:blipFill>
          <a:blip r:embed="rId9"/>
          <a:stretch>
            <a:fillRect/>
          </a:stretch>
        </p:blipFill>
        <p:spPr>
          <a:xfrm>
            <a:off x="5059394" y="2851960"/>
            <a:ext cx="3273030" cy="1975104"/>
          </a:xfrm>
          <a:prstGeom prst="rect">
            <a:avLst/>
          </a:prstGeom>
        </p:spPr>
      </p:pic>
      <p:pic>
        <p:nvPicPr>
          <p:cNvPr id="23" name="Picture 22"/>
          <p:cNvPicPr>
            <a:picLocks noChangeAspect="1"/>
          </p:cNvPicPr>
          <p:nvPr/>
        </p:nvPicPr>
        <p:blipFill>
          <a:blip r:embed="rId10"/>
          <a:stretch>
            <a:fillRect/>
          </a:stretch>
        </p:blipFill>
        <p:spPr>
          <a:xfrm>
            <a:off x="5752636" y="4806118"/>
            <a:ext cx="3273029" cy="1975104"/>
          </a:xfrm>
          <a:prstGeom prst="rect">
            <a:avLst/>
          </a:prstGeom>
        </p:spPr>
      </p:pic>
      <p:sp>
        <p:nvSpPr>
          <p:cNvPr id="3" name="TextBox 2"/>
          <p:cNvSpPr txBox="1"/>
          <p:nvPr/>
        </p:nvSpPr>
        <p:spPr>
          <a:xfrm>
            <a:off x="50888" y="1005739"/>
            <a:ext cx="4500445" cy="485145"/>
          </a:xfrm>
          <a:prstGeom prst="rect">
            <a:avLst/>
          </a:prstGeom>
        </p:spPr>
        <p:txBody>
          <a:bodyPr vert="horz" wrap="square" lIns="91440" tIns="45720" rIns="91440" bIns="45720" rtlCol="0">
            <a:noAutofit/>
          </a:bodyPr>
          <a:lstStyle/>
          <a:p>
            <a:pPr marL="0" indent="0" algn="l">
              <a:spcBef>
                <a:spcPts val="0"/>
              </a:spcBef>
              <a:buFont typeface="Arial"/>
              <a:buNone/>
            </a:pPr>
            <a:r>
              <a:rPr lang="en-US" sz="1600" b="1" dirty="0" smtClean="0">
                <a:solidFill>
                  <a:srgbClr val="001641"/>
                </a:solidFill>
                <a:latin typeface="Mark for HCA Medium" panose="020B0606020201010104" pitchFamily="34" charset="0"/>
                <a:cs typeface="Mark for HCA Medium" panose="020B0606020201010104" pitchFamily="34" charset="0"/>
              </a:rPr>
              <a:t>Utilize these MEDITECH screens to capture all ECMO Therapy documentation</a:t>
            </a:r>
          </a:p>
        </p:txBody>
      </p:sp>
    </p:spTree>
    <p:custDataLst>
      <p:tags r:id="rId1"/>
    </p:custDataLst>
    <p:extLst>
      <p:ext uri="{BB962C8B-B14F-4D97-AF65-F5344CB8AC3E}">
        <p14:creationId xmlns:p14="http://schemas.microsoft.com/office/powerpoint/2010/main" val="973857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ight Arrow 43"/>
          <p:cNvSpPr/>
          <p:nvPr/>
        </p:nvSpPr>
        <p:spPr>
          <a:xfrm flipH="1" flipV="1">
            <a:off x="1297380" y="374719"/>
            <a:ext cx="358112" cy="77388"/>
          </a:xfrm>
          <a:prstGeom prst="rightArrow">
            <a:avLst/>
          </a:prstGeom>
          <a:solidFill>
            <a:srgbClr val="03173E"/>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29" name="Rectangle 28"/>
          <p:cNvSpPr/>
          <p:nvPr/>
        </p:nvSpPr>
        <p:spPr>
          <a:xfrm>
            <a:off x="2651174" y="4978551"/>
            <a:ext cx="1918865" cy="1879449"/>
          </a:xfrm>
          <a:prstGeom prst="rect">
            <a:avLst/>
          </a:prstGeom>
          <a:solidFill>
            <a:srgbClr val="E05929"/>
          </a:solidFill>
          <a:ln>
            <a:solidFill>
              <a:srgbClr val="E0592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0" y="1133807"/>
            <a:ext cx="4570039" cy="3821231"/>
          </a:xfrm>
          <a:prstGeom prst="rect">
            <a:avLst/>
          </a:prstGeom>
          <a:solidFill>
            <a:srgbClr val="D9D9D6"/>
          </a:solidFill>
          <a:ln>
            <a:solidFill>
              <a:srgbClr val="D9D9D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4570894" y="-6872"/>
            <a:ext cx="4566986" cy="4476070"/>
          </a:xfrm>
          <a:prstGeom prst="rect">
            <a:avLst/>
          </a:prstGeom>
          <a:solidFill>
            <a:srgbClr val="03173E"/>
          </a:solidFill>
          <a:ln>
            <a:solidFill>
              <a:srgbClr val="0317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292625" y="1167506"/>
            <a:ext cx="4328582" cy="383877"/>
          </a:xfrm>
          <a:prstGeom prst="rect">
            <a:avLst/>
          </a:prstGeom>
        </p:spPr>
        <p:txBody>
          <a:bodyPr vert="horz" wrap="square" lIns="91440" tIns="45720" rIns="91440" bIns="45720" rtlCol="0" anchor="ctr">
            <a:noAutofit/>
          </a:bodyPr>
          <a:lstStyle/>
          <a:p>
            <a:pPr marL="0" indent="0" algn="l">
              <a:spcBef>
                <a:spcPts val="0"/>
              </a:spcBef>
              <a:buFont typeface="Arial"/>
              <a:buNone/>
            </a:pPr>
            <a:r>
              <a:rPr lang="en-US" sz="1600" b="1" dirty="0" smtClean="0">
                <a:solidFill>
                  <a:srgbClr val="001641"/>
                </a:solidFill>
                <a:latin typeface="Mark for HCA" panose="020B0606020201010104" pitchFamily="34" charset="0"/>
                <a:cs typeface="Mark for HCA" panose="020B0606020201010104" pitchFamily="34" charset="0"/>
              </a:rPr>
              <a:t>Why is ECMO Documentation Important?</a:t>
            </a:r>
          </a:p>
        </p:txBody>
      </p:sp>
      <p:sp>
        <p:nvSpPr>
          <p:cNvPr id="5" name="TextBox 4"/>
          <p:cNvSpPr txBox="1"/>
          <p:nvPr/>
        </p:nvSpPr>
        <p:spPr>
          <a:xfrm>
            <a:off x="651643" y="1628777"/>
            <a:ext cx="4008889" cy="3252686"/>
          </a:xfrm>
          <a:prstGeom prst="rect">
            <a:avLst/>
          </a:prstGeom>
        </p:spPr>
        <p:txBody>
          <a:bodyPr vert="horz" wrap="square" lIns="91440" tIns="45720" rIns="91440" bIns="45720" rtlCol="0">
            <a:noAutofit/>
          </a:bodyPr>
          <a:lstStyle/>
          <a:p>
            <a:pPr algn="l">
              <a:spcBef>
                <a:spcPts val="0"/>
              </a:spcBef>
            </a:pPr>
            <a:r>
              <a:rPr lang="en-US" sz="1300" dirty="0" smtClean="0">
                <a:solidFill>
                  <a:srgbClr val="001641"/>
                </a:solidFill>
                <a:latin typeface="Mark for HCA" panose="020B0606020201010104" pitchFamily="34" charset="0"/>
                <a:cs typeface="Mark for HCA" panose="020B0606020201010104" pitchFamily="34" charset="0"/>
              </a:rPr>
              <a:t>In order to support evidence-based clinical care and gain insight regarding use of ECMO across HCA Healthcare, </a:t>
            </a:r>
            <a:r>
              <a:rPr lang="en-US" sz="1300" i="1" dirty="0" smtClean="0">
                <a:solidFill>
                  <a:srgbClr val="001641"/>
                </a:solidFill>
                <a:latin typeface="Mark for HCA" panose="020B0606020201010104" pitchFamily="34" charset="0"/>
                <a:cs typeface="Mark for HCA" panose="020B0606020201010104" pitchFamily="34" charset="0"/>
              </a:rPr>
              <a:t>Accurate and Timely documentation </a:t>
            </a:r>
            <a:r>
              <a:rPr lang="en-US" sz="1300" dirty="0" smtClean="0">
                <a:solidFill>
                  <a:srgbClr val="001641"/>
                </a:solidFill>
                <a:latin typeface="Mark for HCA" panose="020B0606020201010104" pitchFamily="34" charset="0"/>
                <a:cs typeface="Mark for HCA" panose="020B0606020201010104" pitchFamily="34" charset="0"/>
              </a:rPr>
              <a:t>is needed.</a:t>
            </a:r>
            <a:endParaRPr lang="en-US" sz="1300" dirty="0">
              <a:solidFill>
                <a:srgbClr val="001641"/>
              </a:solidFill>
              <a:latin typeface="Mark for HCA" panose="020B0606020201010104" pitchFamily="34" charset="0"/>
              <a:cs typeface="Mark for HCA" panose="020B0606020201010104" pitchFamily="34" charset="0"/>
            </a:endParaRPr>
          </a:p>
          <a:p>
            <a:pPr algn="l">
              <a:spcBef>
                <a:spcPts val="0"/>
              </a:spcBef>
            </a:pPr>
            <a:endParaRPr lang="en-US" sz="500" dirty="0" smtClean="0">
              <a:solidFill>
                <a:srgbClr val="001641"/>
              </a:solidFill>
              <a:latin typeface="Mark for HCA" panose="020B0606020201010104" pitchFamily="34" charset="0"/>
              <a:cs typeface="Mark for HCA" panose="020B0606020201010104" pitchFamily="34" charset="0"/>
            </a:endParaRPr>
          </a:p>
          <a:p>
            <a:pPr algn="l">
              <a:spcBef>
                <a:spcPts val="0"/>
              </a:spcBef>
            </a:pPr>
            <a:r>
              <a:rPr lang="en-US" sz="1300" dirty="0" smtClean="0">
                <a:solidFill>
                  <a:srgbClr val="001641"/>
                </a:solidFill>
                <a:latin typeface="Mark for HCA" panose="020B0606020201010104" pitchFamily="34" charset="0"/>
                <a:cs typeface="Mark for HCA" panose="020B0606020201010104" pitchFamily="34" charset="0"/>
              </a:rPr>
              <a:t>Be sure to document the Discontinue phase of ECMO. Without the discontinue piece, we have </a:t>
            </a:r>
            <a:r>
              <a:rPr lang="en-US" sz="1300" i="1" dirty="0" smtClean="0">
                <a:solidFill>
                  <a:srgbClr val="001641"/>
                </a:solidFill>
                <a:latin typeface="Mark for HCA" panose="020B0606020201010104" pitchFamily="34" charset="0"/>
                <a:cs typeface="Mark for HCA" panose="020B0606020201010104" pitchFamily="34" charset="0"/>
              </a:rPr>
              <a:t>no insight </a:t>
            </a:r>
            <a:r>
              <a:rPr lang="en-US" sz="1300" dirty="0" smtClean="0">
                <a:solidFill>
                  <a:srgbClr val="001641"/>
                </a:solidFill>
                <a:latin typeface="Mark for HCA" panose="020B0606020201010104" pitchFamily="34" charset="0"/>
                <a:cs typeface="Mark for HCA" panose="020B0606020201010104" pitchFamily="34" charset="0"/>
              </a:rPr>
              <a:t>into the following:</a:t>
            </a:r>
          </a:p>
          <a:p>
            <a:pPr algn="l">
              <a:spcBef>
                <a:spcPts val="0"/>
              </a:spcBef>
            </a:pPr>
            <a:endParaRPr lang="en-US" sz="500" dirty="0" smtClean="0">
              <a:solidFill>
                <a:srgbClr val="001641"/>
              </a:solidFill>
              <a:latin typeface="Mark for HCA" panose="020B0606020201010104" pitchFamily="34" charset="0"/>
              <a:cs typeface="Mark for HCA" panose="020B0606020201010104" pitchFamily="34" charset="0"/>
            </a:endParaRPr>
          </a:p>
          <a:p>
            <a:pPr marL="171450" indent="-171450" algn="l">
              <a:lnSpc>
                <a:spcPct val="150000"/>
              </a:lnSpc>
              <a:spcBef>
                <a:spcPts val="0"/>
              </a:spcBef>
              <a:buFont typeface="Arial" panose="020B0604020202020204" pitchFamily="34" charset="0"/>
              <a:buChar char="•"/>
            </a:pPr>
            <a:r>
              <a:rPr lang="en-US" sz="1300" dirty="0" smtClean="0">
                <a:solidFill>
                  <a:srgbClr val="001641"/>
                </a:solidFill>
                <a:latin typeface="Mark for HCA" panose="020B0606020201010104" pitchFamily="34" charset="0"/>
                <a:cs typeface="Mark for HCA" panose="020B0606020201010104" pitchFamily="34" charset="0"/>
              </a:rPr>
              <a:t>Number of active patients on ECMO across HCA Healthcare</a:t>
            </a:r>
          </a:p>
          <a:p>
            <a:pPr marL="171450" indent="-171450" algn="l">
              <a:lnSpc>
                <a:spcPct val="150000"/>
              </a:lnSpc>
              <a:spcBef>
                <a:spcPts val="0"/>
              </a:spcBef>
              <a:buFont typeface="Arial" panose="020B0604020202020204" pitchFamily="34" charset="0"/>
              <a:buChar char="•"/>
            </a:pPr>
            <a:r>
              <a:rPr lang="en-US" sz="1300" dirty="0" smtClean="0">
                <a:solidFill>
                  <a:srgbClr val="001641"/>
                </a:solidFill>
                <a:latin typeface="Mark for HCA" panose="020B0606020201010104" pitchFamily="34" charset="0"/>
                <a:cs typeface="Mark for HCA" panose="020B0606020201010104" pitchFamily="34" charset="0"/>
              </a:rPr>
              <a:t>Total time spent on ECMO</a:t>
            </a:r>
          </a:p>
          <a:p>
            <a:pPr marL="171450" indent="-171450" algn="l">
              <a:lnSpc>
                <a:spcPct val="150000"/>
              </a:lnSpc>
              <a:spcBef>
                <a:spcPts val="0"/>
              </a:spcBef>
              <a:buFont typeface="Arial" panose="020B0604020202020204" pitchFamily="34" charset="0"/>
              <a:buChar char="•"/>
            </a:pPr>
            <a:r>
              <a:rPr lang="en-US" sz="1300" dirty="0" smtClean="0">
                <a:solidFill>
                  <a:srgbClr val="001641"/>
                </a:solidFill>
                <a:latin typeface="Mark for HCA" panose="020B0606020201010104" pitchFamily="34" charset="0"/>
                <a:cs typeface="Mark for HCA" panose="020B0606020201010104" pitchFamily="34" charset="0"/>
              </a:rPr>
              <a:t>De-cannulation information</a:t>
            </a:r>
          </a:p>
          <a:p>
            <a:pPr marL="171450" indent="-171450" algn="l">
              <a:lnSpc>
                <a:spcPct val="150000"/>
              </a:lnSpc>
              <a:spcBef>
                <a:spcPts val="0"/>
              </a:spcBef>
              <a:buFont typeface="Arial" panose="020B0604020202020204" pitchFamily="34" charset="0"/>
              <a:buChar char="•"/>
            </a:pPr>
            <a:r>
              <a:rPr lang="en-US" sz="1300" dirty="0" smtClean="0">
                <a:solidFill>
                  <a:srgbClr val="001641"/>
                </a:solidFill>
                <a:latin typeface="Mark for HCA" panose="020B0606020201010104" pitchFamily="34" charset="0"/>
                <a:cs typeface="Mark for HCA" panose="020B0606020201010104" pitchFamily="34" charset="0"/>
              </a:rPr>
              <a:t>Patient outcomes</a:t>
            </a:r>
          </a:p>
        </p:txBody>
      </p:sp>
      <p:sp>
        <p:nvSpPr>
          <p:cNvPr id="6" name="TextBox 5"/>
          <p:cNvSpPr txBox="1"/>
          <p:nvPr/>
        </p:nvSpPr>
        <p:spPr>
          <a:xfrm>
            <a:off x="1089365" y="2031454"/>
            <a:ext cx="3332763" cy="1215347"/>
          </a:xfrm>
          <a:prstGeom prst="rect">
            <a:avLst/>
          </a:prstGeom>
        </p:spPr>
        <p:txBody>
          <a:bodyPr vert="horz" wrap="square" lIns="91440" tIns="45720" rIns="91440" bIns="45720" rtlCol="0">
            <a:noAutofit/>
          </a:bodyPr>
          <a:lstStyle/>
          <a:p>
            <a:pPr marL="171450" indent="-171450" algn="l">
              <a:spcBef>
                <a:spcPts val="0"/>
              </a:spcBef>
              <a:buClr>
                <a:srgbClr val="03173E"/>
              </a:buClr>
              <a:buFont typeface="Arial" panose="020B0604020202020204" pitchFamily="34" charset="0"/>
              <a:buChar char="•"/>
            </a:pPr>
            <a:endParaRPr lang="en-US" sz="1000" dirty="0" smtClean="0">
              <a:solidFill>
                <a:srgbClr val="001641"/>
              </a:solidFill>
              <a:latin typeface="Mark for HCA" panose="020B0606020201010104" pitchFamily="34" charset="0"/>
              <a:cs typeface="Mark for HCA" panose="020B0606020201010104" pitchFamily="34" charset="0"/>
            </a:endParaRPr>
          </a:p>
        </p:txBody>
      </p:sp>
      <p:sp>
        <p:nvSpPr>
          <p:cNvPr id="9" name="TextBox 8"/>
          <p:cNvSpPr txBox="1"/>
          <p:nvPr/>
        </p:nvSpPr>
        <p:spPr>
          <a:xfrm>
            <a:off x="83963" y="4268487"/>
            <a:ext cx="3053876" cy="288987"/>
          </a:xfrm>
          <a:prstGeom prst="rect">
            <a:avLst/>
          </a:prstGeom>
        </p:spPr>
        <p:txBody>
          <a:bodyPr vert="horz" wrap="square" lIns="91440" tIns="45720" rIns="91440" bIns="45720" rtlCol="0">
            <a:noAutofit/>
          </a:bodyPr>
          <a:lstStyle/>
          <a:p>
            <a:pPr algn="l">
              <a:spcBef>
                <a:spcPts val="0"/>
              </a:spcBef>
            </a:pPr>
            <a:r>
              <a:rPr lang="en-US" sz="1200" b="1" dirty="0">
                <a:solidFill>
                  <a:srgbClr val="001641"/>
                </a:solidFill>
                <a:latin typeface="Mark for HCA" panose="020B0606020201010104" pitchFamily="34" charset="0"/>
                <a:cs typeface="Mark for HCA" panose="020B0606020201010104" pitchFamily="34" charset="0"/>
              </a:rPr>
              <a:t>	</a:t>
            </a:r>
            <a:endParaRPr lang="en-US" sz="1200" b="1" dirty="0" smtClean="0">
              <a:solidFill>
                <a:srgbClr val="001641"/>
              </a:solidFill>
              <a:latin typeface="Mark for HCA" panose="020B0606020201010104" pitchFamily="34" charset="0"/>
              <a:cs typeface="Mark for HCA" panose="020B0606020201010104" pitchFamily="34" charset="0"/>
            </a:endParaRPr>
          </a:p>
        </p:txBody>
      </p:sp>
      <p:sp>
        <p:nvSpPr>
          <p:cNvPr id="10" name="TextBox 9"/>
          <p:cNvSpPr txBox="1"/>
          <p:nvPr/>
        </p:nvSpPr>
        <p:spPr>
          <a:xfrm>
            <a:off x="331268" y="3406127"/>
            <a:ext cx="3327337" cy="1516066"/>
          </a:xfrm>
          <a:prstGeom prst="rect">
            <a:avLst/>
          </a:prstGeom>
        </p:spPr>
        <p:txBody>
          <a:bodyPr vert="horz" wrap="square" lIns="91440" tIns="45720" rIns="91440" bIns="45720" rtlCol="0">
            <a:noAutofit/>
          </a:bodyPr>
          <a:lstStyle/>
          <a:p>
            <a:pPr marL="171450" indent="-171450" algn="l">
              <a:spcBef>
                <a:spcPts val="0"/>
              </a:spcBef>
              <a:buClr>
                <a:srgbClr val="03173E"/>
              </a:buClr>
              <a:buFont typeface="Arial" panose="020B0604020202020204" pitchFamily="34" charset="0"/>
              <a:buChar char="•"/>
            </a:pPr>
            <a:endParaRPr lang="en-US" sz="1000" dirty="0" smtClean="0">
              <a:solidFill>
                <a:srgbClr val="001641"/>
              </a:solidFill>
              <a:latin typeface="Mark for HCA" panose="020B0606020201010104" pitchFamily="34" charset="0"/>
              <a:cs typeface="Mark for HCA" panose="020B06060202010101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12" y="1770307"/>
            <a:ext cx="886674" cy="886674"/>
          </a:xfrm>
          <a:prstGeom prst="rect">
            <a:avLst/>
          </a:prstGeom>
        </p:spPr>
      </p:pic>
      <p:sp>
        <p:nvSpPr>
          <p:cNvPr id="16" name="Text Box 2"/>
          <p:cNvSpPr txBox="1">
            <a:spLocks noChangeArrowheads="1"/>
          </p:cNvSpPr>
          <p:nvPr/>
        </p:nvSpPr>
        <p:spPr bwMode="auto">
          <a:xfrm rot="19184244">
            <a:off x="-117975" y="6228855"/>
            <a:ext cx="1099185" cy="370205"/>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309736" y="5478453"/>
            <a:ext cx="2146118" cy="752940"/>
          </a:xfrm>
          <a:prstGeom prst="rect">
            <a:avLst/>
          </a:prstGeom>
        </p:spPr>
        <p:txBody>
          <a:bodyPr vert="horz" wrap="square" lIns="91440" tIns="45720" rIns="91440" bIns="45720" rtlCol="0" anchor="ctr">
            <a:noAutofit/>
          </a:bodyPr>
          <a:lstStyle/>
          <a:p>
            <a:pPr marL="0" indent="0" algn="r">
              <a:spcBef>
                <a:spcPts val="0"/>
              </a:spcBef>
              <a:buFont typeface="Arial"/>
              <a:buNone/>
            </a:pPr>
            <a:r>
              <a:rPr lang="en-US" dirty="0" smtClean="0">
                <a:solidFill>
                  <a:srgbClr val="001641"/>
                </a:solidFill>
                <a:latin typeface="Mark for HCA" panose="020B0606020201010104" pitchFamily="34" charset="0"/>
                <a:cs typeface="Mark for HCA" panose="020B0606020201010104" pitchFamily="34" charset="0"/>
              </a:rPr>
              <a:t>Questions about documentation?</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01" y="5540112"/>
            <a:ext cx="644560" cy="644560"/>
          </a:xfrm>
          <a:prstGeom prst="rect">
            <a:avLst/>
          </a:prstGeom>
        </p:spPr>
      </p:pic>
      <p:sp>
        <p:nvSpPr>
          <p:cNvPr id="23" name="TextBox 22"/>
          <p:cNvSpPr txBox="1"/>
          <p:nvPr/>
        </p:nvSpPr>
        <p:spPr>
          <a:xfrm>
            <a:off x="4632365" y="74664"/>
            <a:ext cx="4177282" cy="4350687"/>
          </a:xfrm>
          <a:prstGeom prst="rect">
            <a:avLst/>
          </a:prstGeom>
        </p:spPr>
        <p:txBody>
          <a:bodyPr vert="horz" wrap="square" lIns="91440" tIns="45720" rIns="91440" bIns="45720" rtlCol="0" anchor="ctr">
            <a:noAutofit/>
          </a:bodyPr>
          <a:lstStyle/>
          <a:p>
            <a:r>
              <a:rPr lang="en-US" b="1" dirty="0" smtClean="0">
                <a:solidFill>
                  <a:srgbClr val="E05929"/>
                </a:solidFill>
                <a:latin typeface="Mark for HCA" panose="020B0606020201010104" pitchFamily="34" charset="0"/>
                <a:cs typeface="Mark for HCA" panose="020B0606020201010104" pitchFamily="34" charset="0"/>
              </a:rPr>
              <a:t>ECMO Modes:</a:t>
            </a:r>
          </a:p>
          <a:p>
            <a:endParaRPr lang="en-US" sz="1050" b="1" dirty="0">
              <a:solidFill>
                <a:srgbClr val="E05929"/>
              </a:solidFill>
              <a:latin typeface="Mark for HCA" panose="020B0606020201010104" pitchFamily="34" charset="0"/>
              <a:cs typeface="Mark for HCA" panose="020B0606020201010104" pitchFamily="34" charset="0"/>
            </a:endParaRPr>
          </a:p>
          <a:p>
            <a:r>
              <a:rPr lang="en-US" sz="1400" b="1" dirty="0" err="1" smtClean="0">
                <a:solidFill>
                  <a:srgbClr val="D9D9D6"/>
                </a:solidFill>
                <a:latin typeface="Mark for HCA" panose="020B0606020201010104" pitchFamily="34" charset="0"/>
                <a:cs typeface="Mark for HCA" panose="020B0606020201010104" pitchFamily="34" charset="0"/>
              </a:rPr>
              <a:t>Veno</a:t>
            </a:r>
            <a:r>
              <a:rPr lang="en-US" sz="1400" b="1" dirty="0" smtClean="0">
                <a:solidFill>
                  <a:srgbClr val="D9D9D6"/>
                </a:solidFill>
                <a:latin typeface="Mark for HCA" panose="020B0606020201010104" pitchFamily="34" charset="0"/>
                <a:cs typeface="Mark for HCA" panose="020B0606020201010104" pitchFamily="34" charset="0"/>
              </a:rPr>
              <a:t>-Venous (VV)</a:t>
            </a:r>
          </a:p>
          <a:p>
            <a:pPr marL="171450" indent="-171450">
              <a:buFont typeface="Arial" panose="020B0604020202020204" pitchFamily="34" charset="0"/>
              <a:buChar char="•"/>
            </a:pPr>
            <a:r>
              <a:rPr lang="en-US" sz="1400" b="1" dirty="0" smtClean="0">
                <a:solidFill>
                  <a:srgbClr val="D9D9D6"/>
                </a:solidFill>
                <a:latin typeface="Mark for HCA" panose="020B0606020201010104" pitchFamily="34" charset="0"/>
                <a:cs typeface="Mark for HCA" panose="020B0606020201010104" pitchFamily="34" charset="0"/>
              </a:rPr>
              <a:t>Provides pulmonary support only</a:t>
            </a:r>
          </a:p>
          <a:p>
            <a:pPr marL="171450" indent="-171450">
              <a:buFont typeface="Arial" panose="020B0604020202020204" pitchFamily="34" charset="0"/>
              <a:buChar char="•"/>
            </a:pPr>
            <a:r>
              <a:rPr lang="en-US" sz="1400" b="1" dirty="0" smtClean="0">
                <a:solidFill>
                  <a:srgbClr val="D9D9D6"/>
                </a:solidFill>
                <a:latin typeface="Mark for HCA" panose="020B0606020201010104" pitchFamily="34" charset="0"/>
                <a:cs typeface="Mark for HCA" panose="020B0606020201010104" pitchFamily="34" charset="0"/>
              </a:rPr>
              <a:t>The heart will continue to work normally</a:t>
            </a:r>
          </a:p>
          <a:p>
            <a:pPr marL="171450" indent="-171450">
              <a:buFont typeface="Arial" panose="020B0604020202020204" pitchFamily="34" charset="0"/>
              <a:buChar char="•"/>
            </a:pPr>
            <a:r>
              <a:rPr lang="en-US" sz="1400" b="1" dirty="0" smtClean="0">
                <a:solidFill>
                  <a:srgbClr val="D9D9D6"/>
                </a:solidFill>
                <a:latin typeface="Mark for HCA" panose="020B0606020201010104" pitchFamily="34" charset="0"/>
                <a:cs typeface="Mark for HCA" panose="020B0606020201010104" pitchFamily="34" charset="0"/>
              </a:rPr>
              <a:t>The ECMO machine will drain the blood through the cannula, oxygen will be added to the blood, carbon dioxide will be removed, and the blood will be returned to the right side of the heart</a:t>
            </a:r>
          </a:p>
          <a:p>
            <a:pPr marL="171450" indent="-171450">
              <a:buFont typeface="Arial" panose="020B0604020202020204" pitchFamily="34" charset="0"/>
              <a:buChar char="•"/>
            </a:pPr>
            <a:r>
              <a:rPr lang="en-US" sz="1400" b="1" dirty="0" smtClean="0">
                <a:solidFill>
                  <a:srgbClr val="D9D9D6"/>
                </a:solidFill>
                <a:latin typeface="Mark for HCA" panose="020B0606020201010104" pitchFamily="34" charset="0"/>
                <a:cs typeface="Mark for HCA" panose="020B0606020201010104" pitchFamily="34" charset="0"/>
              </a:rPr>
              <a:t>The heart will pump the oxygenated blood to the body</a:t>
            </a:r>
          </a:p>
          <a:p>
            <a:r>
              <a:rPr lang="en-US" sz="1400" b="1" dirty="0" err="1" smtClean="0">
                <a:solidFill>
                  <a:srgbClr val="D9D9D6"/>
                </a:solidFill>
                <a:latin typeface="Mark for HCA" panose="020B0606020201010104" pitchFamily="34" charset="0"/>
                <a:cs typeface="Mark for HCA" panose="020B0606020201010104" pitchFamily="34" charset="0"/>
              </a:rPr>
              <a:t>Veno</a:t>
            </a:r>
            <a:r>
              <a:rPr lang="en-US" sz="1400" b="1" dirty="0" smtClean="0">
                <a:solidFill>
                  <a:srgbClr val="D9D9D6"/>
                </a:solidFill>
                <a:latin typeface="Mark for HCA" panose="020B0606020201010104" pitchFamily="34" charset="0"/>
                <a:cs typeface="Mark for HCA" panose="020B0606020201010104" pitchFamily="34" charset="0"/>
              </a:rPr>
              <a:t>-Arterial (VA)</a:t>
            </a:r>
          </a:p>
          <a:p>
            <a:pPr marL="171450" indent="-171450">
              <a:buFont typeface="Arial" panose="020B0604020202020204" pitchFamily="34" charset="0"/>
              <a:buChar char="•"/>
            </a:pPr>
            <a:r>
              <a:rPr lang="en-US" sz="1400" b="1" dirty="0" smtClean="0">
                <a:solidFill>
                  <a:srgbClr val="D9D9D6"/>
                </a:solidFill>
                <a:latin typeface="Mark for HCA" panose="020B0606020201010104" pitchFamily="34" charset="0"/>
                <a:cs typeface="Mark for HCA" panose="020B0606020201010104" pitchFamily="34" charset="0"/>
              </a:rPr>
              <a:t>Provides support for both lungs and heart</a:t>
            </a:r>
          </a:p>
          <a:p>
            <a:pPr marL="171450" indent="-171450">
              <a:buFont typeface="Arial" panose="020B0604020202020204" pitchFamily="34" charset="0"/>
              <a:buChar char="•"/>
            </a:pPr>
            <a:r>
              <a:rPr lang="en-US" sz="1400" b="1" dirty="0" smtClean="0">
                <a:solidFill>
                  <a:srgbClr val="D9D9D6"/>
                </a:solidFill>
                <a:latin typeface="Mark for HCA" panose="020B0606020201010104" pitchFamily="34" charset="0"/>
                <a:cs typeface="Mark for HCA" panose="020B0606020201010104" pitchFamily="34" charset="0"/>
              </a:rPr>
              <a:t>The ECMO machine will drain the blood through the cannula, add the oxygen and remove the carbon dioxide, return the blood, and force the blood acting as the heart through the body</a:t>
            </a:r>
          </a:p>
          <a:p>
            <a:pPr marL="171450" indent="-171450">
              <a:buFont typeface="Arial" panose="020B0604020202020204" pitchFamily="34" charset="0"/>
              <a:buChar char="•"/>
            </a:pPr>
            <a:r>
              <a:rPr lang="en-US" sz="1400" b="1" dirty="0" smtClean="0">
                <a:solidFill>
                  <a:srgbClr val="D9D9D6"/>
                </a:solidFill>
                <a:latin typeface="Mark for HCA" panose="020B0606020201010104" pitchFamily="34" charset="0"/>
                <a:cs typeface="Mark for HCA" panose="020B0606020201010104" pitchFamily="34" charset="0"/>
              </a:rPr>
              <a:t>This method bypasses the heart and lungs</a:t>
            </a:r>
            <a:r>
              <a:rPr lang="en-US" sz="1100" b="1" dirty="0">
                <a:solidFill>
                  <a:schemeClr val="bg1"/>
                </a:solidFill>
                <a:latin typeface="Mark for HCA" panose="020B0606020201010104" pitchFamily="34" charset="0"/>
                <a:cs typeface="Mark for HCA" panose="020B0606020201010104" pitchFamily="34" charset="0"/>
              </a:rPr>
              <a:t> </a:t>
            </a:r>
          </a:p>
        </p:txBody>
      </p:sp>
      <p:sp>
        <p:nvSpPr>
          <p:cNvPr id="30" name="TextBox 29"/>
          <p:cNvSpPr txBox="1"/>
          <p:nvPr/>
        </p:nvSpPr>
        <p:spPr>
          <a:xfrm>
            <a:off x="2705480" y="5168382"/>
            <a:ext cx="1618964" cy="1545074"/>
          </a:xfrm>
          <a:prstGeom prst="rect">
            <a:avLst/>
          </a:prstGeom>
        </p:spPr>
        <p:txBody>
          <a:bodyPr vert="horz" wrap="square" lIns="91440" tIns="45720" rIns="91440" bIns="45720" rtlCol="0" anchor="ctr">
            <a:noAutofit/>
          </a:bodyPr>
          <a:lstStyle/>
          <a:p>
            <a:pPr marL="0" indent="0" algn="ctr">
              <a:spcBef>
                <a:spcPts val="0"/>
              </a:spcBef>
              <a:buFont typeface="Arial"/>
              <a:buNone/>
            </a:pPr>
            <a:endParaRPr lang="en-US" sz="1600" b="1" dirty="0" smtClean="0">
              <a:solidFill>
                <a:schemeClr val="bg1"/>
              </a:solidFill>
              <a:latin typeface="Mark for HCA" panose="020B0606020201010104" pitchFamily="34" charset="0"/>
              <a:cs typeface="Mark for HCA" panose="020B0606020201010104" pitchFamily="34" charset="0"/>
            </a:endParaRPr>
          </a:p>
        </p:txBody>
      </p:sp>
      <p:sp>
        <p:nvSpPr>
          <p:cNvPr id="31" name="TextBox 30"/>
          <p:cNvSpPr txBox="1"/>
          <p:nvPr/>
        </p:nvSpPr>
        <p:spPr>
          <a:xfrm>
            <a:off x="95249" y="5135965"/>
            <a:ext cx="2558161" cy="513955"/>
          </a:xfrm>
          <a:prstGeom prst="rect">
            <a:avLst/>
          </a:prstGeom>
        </p:spPr>
        <p:txBody>
          <a:bodyPr vert="horz" wrap="square" lIns="91440" tIns="45720" rIns="91440" bIns="45720" rtlCol="0" anchor="ctr">
            <a:noAutofit/>
          </a:bodyPr>
          <a:lstStyle/>
          <a:p>
            <a:pPr marL="0" indent="0" algn="l">
              <a:spcBef>
                <a:spcPts val="0"/>
              </a:spcBef>
              <a:buFont typeface="Arial"/>
              <a:buNone/>
            </a:pPr>
            <a:endParaRPr lang="en-US" sz="1050" b="1" u="sng" dirty="0" smtClean="0">
              <a:solidFill>
                <a:srgbClr val="03173E"/>
              </a:solidFill>
              <a:latin typeface="Mark for HCA" panose="020B0606020201010104" pitchFamily="34" charset="0"/>
              <a:cs typeface="Mark for HCA" panose="020B0606020201010104" pitchFamily="34" charset="0"/>
            </a:endParaRPr>
          </a:p>
        </p:txBody>
      </p:sp>
      <p:sp>
        <p:nvSpPr>
          <p:cNvPr id="32" name="TextBox 31"/>
          <p:cNvSpPr txBox="1"/>
          <p:nvPr/>
        </p:nvSpPr>
        <p:spPr>
          <a:xfrm>
            <a:off x="1169715" y="5795364"/>
            <a:ext cx="1483695" cy="904281"/>
          </a:xfrm>
          <a:prstGeom prst="rect">
            <a:avLst/>
          </a:prstGeom>
        </p:spPr>
        <p:txBody>
          <a:bodyPr vert="horz" wrap="square" lIns="91440" tIns="45720" rIns="91440" bIns="45720" rtlCol="0">
            <a:noAutofit/>
          </a:bodyPr>
          <a:lstStyle/>
          <a:p>
            <a:pPr marL="0" indent="0" algn="l">
              <a:spcBef>
                <a:spcPts val="0"/>
              </a:spcBef>
              <a:buFont typeface="Arial"/>
              <a:buNone/>
            </a:pPr>
            <a:endParaRPr lang="en-US" sz="1050" dirty="0">
              <a:solidFill>
                <a:srgbClr val="03173E"/>
              </a:solidFill>
              <a:latin typeface="Mark for HCA" panose="020B0606020201010104" pitchFamily="34" charset="0"/>
              <a:cs typeface="Mark for HCA" panose="020B0606020201010104" pitchFamily="34" charset="0"/>
            </a:endParaRPr>
          </a:p>
        </p:txBody>
      </p:sp>
      <p:sp>
        <p:nvSpPr>
          <p:cNvPr id="33" name="TextBox 32"/>
          <p:cNvSpPr txBox="1"/>
          <p:nvPr/>
        </p:nvSpPr>
        <p:spPr>
          <a:xfrm>
            <a:off x="4519764" y="4691334"/>
            <a:ext cx="4579663" cy="520572"/>
          </a:xfrm>
          <a:prstGeom prst="rect">
            <a:avLst/>
          </a:prstGeom>
        </p:spPr>
        <p:txBody>
          <a:bodyPr vert="horz" wrap="square" lIns="91440" tIns="45720" rIns="91440" bIns="45720" rtlCol="0">
            <a:noAutofit/>
          </a:bodyPr>
          <a:lstStyle/>
          <a:p>
            <a:pPr marL="0" indent="0" algn="l">
              <a:spcBef>
                <a:spcPts val="0"/>
              </a:spcBef>
              <a:buFont typeface="Arial"/>
              <a:buNone/>
            </a:pPr>
            <a:endParaRPr lang="en-US" sz="1400" dirty="0" smtClean="0">
              <a:solidFill>
                <a:srgbClr val="E05929"/>
              </a:solidFill>
              <a:latin typeface="Mark for HCA" panose="020B0606020201010104" pitchFamily="34" charset="0"/>
              <a:cs typeface="Mark for HCA" panose="020B0606020201010104" pitchFamily="34" charset="0"/>
            </a:endParaRPr>
          </a:p>
        </p:txBody>
      </p:sp>
      <p:sp>
        <p:nvSpPr>
          <p:cNvPr id="37" name="TextBox 36"/>
          <p:cNvSpPr txBox="1"/>
          <p:nvPr/>
        </p:nvSpPr>
        <p:spPr>
          <a:xfrm>
            <a:off x="4579621" y="5861424"/>
            <a:ext cx="2001807" cy="516673"/>
          </a:xfrm>
          <a:prstGeom prst="rect">
            <a:avLst/>
          </a:prstGeom>
        </p:spPr>
        <p:txBody>
          <a:bodyPr vert="horz" wrap="square" lIns="91440" tIns="45720" rIns="91440" bIns="45720" rtlCol="0">
            <a:noAutofit/>
          </a:bodyPr>
          <a:lstStyle/>
          <a:p>
            <a:pPr marL="0" indent="0" algn="ctr">
              <a:spcBef>
                <a:spcPts val="0"/>
              </a:spcBef>
              <a:buFont typeface="Arial"/>
              <a:buNone/>
            </a:pPr>
            <a:endParaRPr lang="en-US" sz="1000" dirty="0" smtClean="0">
              <a:solidFill>
                <a:srgbClr val="001641"/>
              </a:solidFill>
              <a:latin typeface="Mark for HCA" panose="020B0606020201010104" pitchFamily="34" charset="0"/>
              <a:cs typeface="Mark for HCA" panose="020B0606020201010104" pitchFamily="34" charset="0"/>
            </a:endParaRPr>
          </a:p>
        </p:txBody>
      </p:sp>
      <p:sp>
        <p:nvSpPr>
          <p:cNvPr id="38" name="TextBox 37"/>
          <p:cNvSpPr txBox="1"/>
          <p:nvPr/>
        </p:nvSpPr>
        <p:spPr>
          <a:xfrm>
            <a:off x="6650368" y="5856061"/>
            <a:ext cx="2371420" cy="697254"/>
          </a:xfrm>
          <a:prstGeom prst="rect">
            <a:avLst/>
          </a:prstGeom>
        </p:spPr>
        <p:txBody>
          <a:bodyPr vert="horz" wrap="square" lIns="91440" tIns="45720" rIns="91440" bIns="45720" rtlCol="0">
            <a:noAutofit/>
          </a:bodyPr>
          <a:lstStyle/>
          <a:p>
            <a:pPr marL="0" indent="0" algn="ctr">
              <a:spcBef>
                <a:spcPts val="0"/>
              </a:spcBef>
              <a:buFont typeface="Arial"/>
              <a:buNone/>
            </a:pPr>
            <a:endParaRPr lang="en-US" sz="1000" dirty="0" smtClean="0">
              <a:solidFill>
                <a:srgbClr val="001641"/>
              </a:solidFill>
              <a:latin typeface="Mark for HCA" panose="020B0606020201010104" pitchFamily="34" charset="0"/>
              <a:cs typeface="Mark for HCA" panose="020B0606020201010104" pitchFamily="34" charset="0"/>
            </a:endParaRPr>
          </a:p>
        </p:txBody>
      </p:sp>
      <p:pic>
        <p:nvPicPr>
          <p:cNvPr id="3" name="Picture 2"/>
          <p:cNvPicPr>
            <a:picLocks noChangeAspect="1"/>
          </p:cNvPicPr>
          <p:nvPr/>
        </p:nvPicPr>
        <p:blipFill>
          <a:blip r:embed="rId5"/>
          <a:stretch>
            <a:fillRect/>
          </a:stretch>
        </p:blipFill>
        <p:spPr>
          <a:xfrm>
            <a:off x="102573" y="1256425"/>
            <a:ext cx="231668" cy="268247"/>
          </a:xfrm>
          <a:prstGeom prst="rect">
            <a:avLst/>
          </a:prstGeom>
        </p:spPr>
      </p:pic>
      <p:sp>
        <p:nvSpPr>
          <p:cNvPr id="7" name="Rectangle 6"/>
          <p:cNvSpPr/>
          <p:nvPr/>
        </p:nvSpPr>
        <p:spPr>
          <a:xfrm>
            <a:off x="1651458" y="0"/>
            <a:ext cx="1288473" cy="866217"/>
          </a:xfrm>
          <a:prstGeom prst="rect">
            <a:avLst/>
          </a:prstGeom>
          <a:solidFill>
            <a:srgbClr val="E05929"/>
          </a:solidFill>
          <a:ln>
            <a:solidFill>
              <a:srgbClr val="E0592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p:cNvSpPr txBox="1"/>
          <p:nvPr/>
        </p:nvSpPr>
        <p:spPr>
          <a:xfrm>
            <a:off x="1647238" y="-19933"/>
            <a:ext cx="1296898" cy="840749"/>
          </a:xfrm>
          <a:prstGeom prst="rect">
            <a:avLst/>
          </a:prstGeom>
        </p:spPr>
        <p:txBody>
          <a:bodyPr vert="horz" wrap="square" lIns="91440" tIns="45720" rIns="91440" bIns="45720" rtlCol="0" anchor="ctr">
            <a:noAutofit/>
          </a:bodyPr>
          <a:lstStyle/>
          <a:p>
            <a:pPr marL="0" indent="0" algn="ctr">
              <a:spcBef>
                <a:spcPts val="0"/>
              </a:spcBef>
              <a:buFont typeface="Arial"/>
              <a:buNone/>
            </a:pPr>
            <a:r>
              <a:rPr lang="en-US" sz="1000" dirty="0" smtClean="0">
                <a:solidFill>
                  <a:schemeClr val="bg1"/>
                </a:solidFill>
                <a:latin typeface="Mark for HCA" panose="020B0606020201010104" pitchFamily="34" charset="0"/>
                <a:cs typeface="Mark for HCA" panose="020B0606020201010104" pitchFamily="34" charset="0"/>
              </a:rPr>
              <a:t>Download these documents available on Atlas Connect</a:t>
            </a:r>
            <a:endParaRPr lang="en-US" sz="1000" b="1" u="sng" dirty="0" smtClean="0">
              <a:solidFill>
                <a:schemeClr val="bg1"/>
              </a:solidFill>
              <a:latin typeface="Mark for HCA" panose="020B0606020201010104" pitchFamily="34" charset="0"/>
              <a:cs typeface="Mark for HCA" panose="020B0606020201010104" pitchFamily="34" charset="0"/>
            </a:endParaRPr>
          </a:p>
        </p:txBody>
      </p:sp>
      <p:sp>
        <p:nvSpPr>
          <p:cNvPr id="8" name="Rectangle 7"/>
          <p:cNvSpPr/>
          <p:nvPr/>
        </p:nvSpPr>
        <p:spPr>
          <a:xfrm>
            <a:off x="374134" y="6582650"/>
            <a:ext cx="2339742" cy="234295"/>
          </a:xfrm>
          <a:prstGeom prst="rect">
            <a:avLst/>
          </a:prstGeom>
        </p:spPr>
        <p:txBody>
          <a:bodyPr wrap="square">
            <a:spAutoFit/>
          </a:bodyPr>
          <a:lstStyle/>
          <a:p>
            <a:pPr>
              <a:lnSpc>
                <a:spcPct val="110000"/>
              </a:lnSpc>
              <a:spcAft>
                <a:spcPts val="1200"/>
              </a:spcAft>
            </a:pPr>
            <a:r>
              <a:rPr lang="en-US" sz="900" u="sng" dirty="0">
                <a:solidFill>
                  <a:srgbClr val="54575A"/>
                </a:solidFill>
                <a:latin typeface="Mark for HCA" panose="020B0606020201010104" pitchFamily="34" charset="0"/>
                <a:ea typeface="MS PGothic" panose="020B0600070205080204" pitchFamily="34" charset="-128"/>
                <a:cs typeface="Mark for HCA" panose="020B0606020201010104" pitchFamily="34" charset="0"/>
              </a:rPr>
              <a:t>CORP.EBCD@HCAHealthcare.com</a:t>
            </a:r>
            <a:endParaRPr lang="en-US" sz="1000" dirty="0">
              <a:solidFill>
                <a:srgbClr val="54575A"/>
              </a:solidFill>
              <a:latin typeface="Mark for HCA" panose="020B0606020201010104" pitchFamily="34" charset="0"/>
              <a:ea typeface="MS PGothic" panose="020B0600070205080204" pitchFamily="34" charset="-128"/>
              <a:cs typeface="Mark for HCA" panose="020B0606020201010104" pitchFamily="34" charset="0"/>
            </a:endParaRPr>
          </a:p>
        </p:txBody>
      </p:sp>
      <p:pic>
        <p:nvPicPr>
          <p:cNvPr id="40" name="Picture 39" descr="ac-streamlint-sendemail"/>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84" y="6599096"/>
            <a:ext cx="327295" cy="217495"/>
          </a:xfrm>
          <a:prstGeom prst="rect">
            <a:avLst/>
          </a:prstGeom>
          <a:noFill/>
          <a:ln>
            <a:noFill/>
          </a:ln>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9489" y="4059322"/>
            <a:ext cx="884279" cy="884279"/>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1399" y="-53296"/>
            <a:ext cx="1035424" cy="1035424"/>
          </a:xfrm>
          <a:prstGeom prst="rect">
            <a:avLst/>
          </a:prstGeom>
        </p:spPr>
      </p:pic>
      <p:sp>
        <p:nvSpPr>
          <p:cNvPr id="35" name="TextBox 34"/>
          <p:cNvSpPr txBox="1"/>
          <p:nvPr/>
        </p:nvSpPr>
        <p:spPr>
          <a:xfrm>
            <a:off x="4548737" y="4511022"/>
            <a:ext cx="4653811" cy="459628"/>
          </a:xfrm>
          <a:prstGeom prst="rect">
            <a:avLst/>
          </a:prstGeom>
        </p:spPr>
        <p:txBody>
          <a:bodyPr vert="horz" wrap="none" lIns="91440" tIns="45720" rIns="91440" bIns="45720" rtlCol="0">
            <a:noAutofit/>
          </a:bodyPr>
          <a:lstStyle/>
          <a:p>
            <a:pPr marL="0" indent="0" algn="ctr">
              <a:spcBef>
                <a:spcPts val="0"/>
              </a:spcBef>
              <a:buFont typeface="Arial"/>
              <a:buNone/>
            </a:pPr>
            <a:r>
              <a:rPr lang="en-US" sz="2000" b="1" dirty="0" smtClean="0">
                <a:solidFill>
                  <a:schemeClr val="accent2"/>
                </a:solidFill>
                <a:latin typeface="Mark for HCA Medium" panose="020B0606020201010104" pitchFamily="34" charset="0"/>
                <a:cs typeface="Mark for HCA Medium" panose="020B0606020201010104" pitchFamily="34" charset="0"/>
              </a:rPr>
              <a:t>ECMO Family meeting Process</a:t>
            </a:r>
          </a:p>
        </p:txBody>
      </p:sp>
      <p:sp>
        <p:nvSpPr>
          <p:cNvPr id="17" name="TextBox 16"/>
          <p:cNvSpPr txBox="1"/>
          <p:nvPr/>
        </p:nvSpPr>
        <p:spPr>
          <a:xfrm>
            <a:off x="60413" y="51276"/>
            <a:ext cx="1490917" cy="623454"/>
          </a:xfrm>
          <a:prstGeom prst="rect">
            <a:avLst/>
          </a:prstGeom>
        </p:spPr>
        <p:txBody>
          <a:bodyPr vert="horz" wrap="square" lIns="91440" tIns="45720" rIns="91440" bIns="45720" rtlCol="0">
            <a:noAutofit/>
          </a:bodyPr>
          <a:lstStyle/>
          <a:p>
            <a:pPr marL="0" indent="0" algn="ctr">
              <a:spcBef>
                <a:spcPts val="0"/>
              </a:spcBef>
              <a:buFont typeface="Arial"/>
              <a:buNone/>
            </a:pPr>
            <a:r>
              <a:rPr lang="en-US" sz="1400" b="1" dirty="0" smtClean="0">
                <a:solidFill>
                  <a:srgbClr val="001641"/>
                </a:solidFill>
                <a:latin typeface="Mark for HCA Book" panose="020B0606020201010104" pitchFamily="34" charset="0"/>
                <a:cs typeface="Mark for HCA Book" panose="020B0606020201010104" pitchFamily="34" charset="0"/>
              </a:rPr>
              <a:t>ECMO Guidance Document</a:t>
            </a:r>
          </a:p>
        </p:txBody>
      </p:sp>
      <p:sp>
        <p:nvSpPr>
          <p:cNvPr id="43" name="TextBox 42"/>
          <p:cNvSpPr txBox="1"/>
          <p:nvPr/>
        </p:nvSpPr>
        <p:spPr>
          <a:xfrm>
            <a:off x="3053722" y="72600"/>
            <a:ext cx="1555420" cy="623454"/>
          </a:xfrm>
          <a:prstGeom prst="rect">
            <a:avLst/>
          </a:prstGeom>
        </p:spPr>
        <p:txBody>
          <a:bodyPr vert="horz" wrap="square" lIns="91440" tIns="45720" rIns="91440" bIns="45720" rtlCol="0">
            <a:noAutofit/>
          </a:bodyPr>
          <a:lstStyle/>
          <a:p>
            <a:pPr marL="0" indent="0" algn="ctr">
              <a:spcBef>
                <a:spcPts val="0"/>
              </a:spcBef>
              <a:buFont typeface="Arial"/>
              <a:buNone/>
            </a:pPr>
            <a:r>
              <a:rPr lang="en-US" sz="1400" b="1" dirty="0" smtClean="0">
                <a:solidFill>
                  <a:srgbClr val="001641"/>
                </a:solidFill>
                <a:latin typeface="Mark for HCA Book" panose="020B0606020201010104" pitchFamily="34" charset="0"/>
                <a:cs typeface="Mark for HCA Book" panose="020B0606020201010104" pitchFamily="34" charset="0"/>
              </a:rPr>
              <a:t>ECMO Supply Details Document</a:t>
            </a:r>
          </a:p>
        </p:txBody>
      </p:sp>
      <p:sp>
        <p:nvSpPr>
          <p:cNvPr id="24" name="TextBox 23"/>
          <p:cNvSpPr txBox="1"/>
          <p:nvPr/>
        </p:nvSpPr>
        <p:spPr>
          <a:xfrm>
            <a:off x="147584" y="869138"/>
            <a:ext cx="4767987" cy="328253"/>
          </a:xfrm>
          <a:prstGeom prst="rect">
            <a:avLst/>
          </a:prstGeom>
        </p:spPr>
        <p:txBody>
          <a:bodyPr vert="horz" wrap="square" lIns="91440" tIns="45720" rIns="91440" bIns="45720" rtlCol="0">
            <a:noAutofit/>
          </a:bodyPr>
          <a:lstStyle/>
          <a:p>
            <a:r>
              <a:rPr lang="en-US" sz="1200" b="1" dirty="0">
                <a:solidFill>
                  <a:schemeClr val="accent2"/>
                </a:solidFill>
                <a:latin typeface="Mark for HCA Book" panose="020B0606020201010104" pitchFamily="34" charset="0"/>
                <a:cs typeface="Mark for HCA Book" panose="020B0606020201010104" pitchFamily="34" charset="0"/>
              </a:rPr>
              <a:t>https://connect.medcity.net/web/covid-19/covid-ready</a:t>
            </a:r>
            <a:endParaRPr lang="en-US" sz="1200" b="1" dirty="0" smtClean="0">
              <a:solidFill>
                <a:schemeClr val="accent2"/>
              </a:solidFill>
              <a:latin typeface="Mark for HCA Book" panose="020B0606020201010104" pitchFamily="34" charset="0"/>
              <a:cs typeface="Mark for HCA Book" panose="020B0606020201010104" pitchFamily="34" charset="0"/>
            </a:endParaRPr>
          </a:p>
        </p:txBody>
      </p:sp>
      <p:sp>
        <p:nvSpPr>
          <p:cNvPr id="25" name="Right Arrow 24"/>
          <p:cNvSpPr/>
          <p:nvPr/>
        </p:nvSpPr>
        <p:spPr>
          <a:xfrm flipV="1">
            <a:off x="2964323" y="372841"/>
            <a:ext cx="358112" cy="77388"/>
          </a:xfrm>
          <a:prstGeom prst="rightArrow">
            <a:avLst/>
          </a:prstGeom>
          <a:solidFill>
            <a:srgbClr val="03173E"/>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45" name="TextBox 44"/>
          <p:cNvSpPr txBox="1"/>
          <p:nvPr/>
        </p:nvSpPr>
        <p:spPr>
          <a:xfrm>
            <a:off x="4723205" y="4847801"/>
            <a:ext cx="4253618" cy="1958027"/>
          </a:xfrm>
          <a:prstGeom prst="rect">
            <a:avLst/>
          </a:prstGeom>
        </p:spPr>
        <p:txBody>
          <a:bodyPr vert="horz" wrap="square" lIns="91440" tIns="45720" rIns="91440" bIns="45720" rtlCol="0">
            <a:noAutofit/>
          </a:bodyPr>
          <a:lstStyle/>
          <a:p>
            <a:pPr marL="171450" indent="-171450">
              <a:buFont typeface="Arial" panose="020B0604020202020204" pitchFamily="34" charset="0"/>
              <a:buChar char="•"/>
            </a:pPr>
            <a:r>
              <a:rPr lang="en-US" sz="1100" b="1" dirty="0">
                <a:solidFill>
                  <a:srgbClr val="001641"/>
                </a:solidFill>
                <a:latin typeface="Mark for HCA Book" panose="020B0606020201010104" pitchFamily="34" charset="0"/>
                <a:cs typeface="Mark for HCA Book" panose="020B0606020201010104" pitchFamily="34" charset="0"/>
              </a:rPr>
              <a:t>Establish Family meetings ASAP as patient goes on ECMO </a:t>
            </a:r>
            <a:r>
              <a:rPr lang="en-US" sz="1100" b="1" dirty="0" smtClean="0">
                <a:solidFill>
                  <a:srgbClr val="001641"/>
                </a:solidFill>
                <a:latin typeface="Mark for HCA Book" panose="020B0606020201010104" pitchFamily="34" charset="0"/>
                <a:cs typeface="Mark for HCA Book" panose="020B0606020201010104" pitchFamily="34" charset="0"/>
              </a:rPr>
              <a:t>Support</a:t>
            </a:r>
          </a:p>
          <a:p>
            <a:pPr marL="171450" indent="-171450">
              <a:buFont typeface="Arial" panose="020B0604020202020204" pitchFamily="34" charset="0"/>
              <a:buChar char="•"/>
            </a:pPr>
            <a:r>
              <a:rPr lang="en-US" sz="1100" b="1" dirty="0" smtClean="0">
                <a:solidFill>
                  <a:srgbClr val="001641"/>
                </a:solidFill>
                <a:latin typeface="Mark for HCA Book" panose="020B0606020201010104" pitchFamily="34" charset="0"/>
                <a:cs typeface="Mark for HCA Book" panose="020B0606020201010104" pitchFamily="34" charset="0"/>
              </a:rPr>
              <a:t>Multidisciplinary </a:t>
            </a:r>
            <a:r>
              <a:rPr lang="en-US" sz="1100" b="1" dirty="0">
                <a:solidFill>
                  <a:srgbClr val="001641"/>
                </a:solidFill>
                <a:latin typeface="Mark for HCA Book" panose="020B0606020201010104" pitchFamily="34" charset="0"/>
                <a:cs typeface="Mark for HCA Book" panose="020B0606020201010104" pitchFamily="34" charset="0"/>
              </a:rPr>
              <a:t>approach is needed (physicians, nurses, care coordination, etc</a:t>
            </a:r>
            <a:r>
              <a:rPr lang="en-US" sz="1100" b="1" dirty="0" smtClean="0">
                <a:solidFill>
                  <a:srgbClr val="001641"/>
                </a:solidFill>
                <a:latin typeface="Mark for HCA Book" panose="020B0606020201010104" pitchFamily="34" charset="0"/>
                <a:cs typeface="Mark for HCA Book" panose="020B0606020201010104" pitchFamily="34" charset="0"/>
              </a:rPr>
              <a:t>.)</a:t>
            </a:r>
          </a:p>
          <a:p>
            <a:pPr marL="171450" indent="-171450">
              <a:buFont typeface="Arial" panose="020B0604020202020204" pitchFamily="34" charset="0"/>
              <a:buChar char="•"/>
            </a:pPr>
            <a:r>
              <a:rPr lang="en-US" sz="1100" b="1" dirty="0" smtClean="0">
                <a:solidFill>
                  <a:srgbClr val="001641"/>
                </a:solidFill>
                <a:latin typeface="Mark for HCA Book" panose="020B0606020201010104" pitchFamily="34" charset="0"/>
                <a:cs typeface="Mark for HCA Book" panose="020B0606020201010104" pitchFamily="34" charset="0"/>
              </a:rPr>
              <a:t>During Family </a:t>
            </a:r>
            <a:r>
              <a:rPr lang="en-US" sz="1100" b="1" dirty="0">
                <a:solidFill>
                  <a:srgbClr val="001641"/>
                </a:solidFill>
                <a:latin typeface="Mark for HCA Book" panose="020B0606020201010104" pitchFamily="34" charset="0"/>
                <a:cs typeface="Mark for HCA Book" panose="020B0606020201010104" pitchFamily="34" charset="0"/>
              </a:rPr>
              <a:t>meetings, address topics such </a:t>
            </a:r>
            <a:r>
              <a:rPr lang="en-US" sz="1100" b="1" dirty="0" smtClean="0">
                <a:solidFill>
                  <a:srgbClr val="001641"/>
                </a:solidFill>
                <a:latin typeface="Mark for HCA Book" panose="020B0606020201010104" pitchFamily="34" charset="0"/>
                <a:cs typeface="Mark for HCA Book" panose="020B0606020201010104" pitchFamily="34" charset="0"/>
              </a:rPr>
              <a:t>as:</a:t>
            </a:r>
          </a:p>
          <a:p>
            <a:pPr marL="628650" lvl="1" indent="-171450">
              <a:buFont typeface="Wingdings" panose="05000000000000000000" pitchFamily="2" charset="2"/>
              <a:buChar char="Ø"/>
            </a:pPr>
            <a:r>
              <a:rPr lang="en-US" sz="1100" b="1" dirty="0" smtClean="0">
                <a:solidFill>
                  <a:srgbClr val="001641"/>
                </a:solidFill>
                <a:latin typeface="Mark for HCA Book" panose="020B0606020201010104" pitchFamily="34" charset="0"/>
                <a:cs typeface="Mark for HCA Book" panose="020B0606020201010104" pitchFamily="34" charset="0"/>
              </a:rPr>
              <a:t>Therapy </a:t>
            </a:r>
            <a:r>
              <a:rPr lang="en-US" sz="1100" b="1" dirty="0">
                <a:solidFill>
                  <a:srgbClr val="001641"/>
                </a:solidFill>
                <a:latin typeface="Mark for HCA Book" panose="020B0606020201010104" pitchFamily="34" charset="0"/>
                <a:cs typeface="Mark for HCA Book" panose="020B0606020201010104" pitchFamily="34" charset="0"/>
              </a:rPr>
              <a:t>goals </a:t>
            </a:r>
            <a:endParaRPr lang="en-US" sz="1100" b="1" dirty="0" smtClean="0">
              <a:solidFill>
                <a:srgbClr val="001641"/>
              </a:solidFill>
              <a:latin typeface="Mark for HCA Book" panose="020B0606020201010104" pitchFamily="34" charset="0"/>
              <a:cs typeface="Mark for HCA Book" panose="020B0606020201010104" pitchFamily="34" charset="0"/>
            </a:endParaRPr>
          </a:p>
          <a:p>
            <a:pPr marL="1143000" lvl="2" indent="-228600">
              <a:buFont typeface="Courier New" panose="02070309020205020404" pitchFamily="49" charset="0"/>
              <a:buChar char="o"/>
            </a:pPr>
            <a:r>
              <a:rPr lang="en-US" sz="1100" b="1" dirty="0" smtClean="0">
                <a:solidFill>
                  <a:srgbClr val="001641"/>
                </a:solidFill>
                <a:latin typeface="Mark for HCA Book" panose="020B0606020201010104" pitchFamily="34" charset="0"/>
                <a:cs typeface="Mark for HCA Book" panose="020B0606020201010104" pitchFamily="34" charset="0"/>
              </a:rPr>
              <a:t>recovery </a:t>
            </a:r>
            <a:r>
              <a:rPr lang="en-US" sz="1100" b="1" dirty="0">
                <a:solidFill>
                  <a:srgbClr val="001641"/>
                </a:solidFill>
                <a:latin typeface="Mark for HCA Book" panose="020B0606020201010104" pitchFamily="34" charset="0"/>
                <a:cs typeface="Mark for HCA Book" panose="020B0606020201010104" pitchFamily="34" charset="0"/>
              </a:rPr>
              <a:t>vs. need for transplant or other assistive </a:t>
            </a:r>
            <a:r>
              <a:rPr lang="en-US" sz="1100" b="1" dirty="0" smtClean="0">
                <a:solidFill>
                  <a:srgbClr val="001641"/>
                </a:solidFill>
                <a:latin typeface="Mark for HCA Book" panose="020B0606020201010104" pitchFamily="34" charset="0"/>
                <a:cs typeface="Mark for HCA Book" panose="020B0606020201010104" pitchFamily="34" charset="0"/>
              </a:rPr>
              <a:t>device</a:t>
            </a:r>
          </a:p>
          <a:p>
            <a:pPr marL="628650" lvl="1" indent="-171450">
              <a:buFont typeface="Wingdings" panose="05000000000000000000" pitchFamily="2" charset="2"/>
              <a:buChar char="Ø"/>
            </a:pPr>
            <a:r>
              <a:rPr lang="en-US" sz="1100" b="1" dirty="0" smtClean="0">
                <a:solidFill>
                  <a:srgbClr val="001641"/>
                </a:solidFill>
                <a:latin typeface="Mark for HCA Book" panose="020B0606020201010104" pitchFamily="34" charset="0"/>
                <a:cs typeface="Mark for HCA Book" panose="020B0606020201010104" pitchFamily="34" charset="0"/>
              </a:rPr>
              <a:t>Progress to Goals</a:t>
            </a:r>
          </a:p>
          <a:p>
            <a:pPr marL="628650" lvl="1" indent="-171450">
              <a:buFont typeface="Wingdings" panose="05000000000000000000" pitchFamily="2" charset="2"/>
              <a:buChar char="Ø"/>
            </a:pPr>
            <a:r>
              <a:rPr lang="en-US" sz="1100" b="1" dirty="0" smtClean="0">
                <a:solidFill>
                  <a:srgbClr val="001641"/>
                </a:solidFill>
                <a:latin typeface="Mark for HCA Book" panose="020B0606020201010104" pitchFamily="34" charset="0"/>
                <a:cs typeface="Mark for HCA Book" panose="020B0606020201010104" pitchFamily="34" charset="0"/>
              </a:rPr>
              <a:t>Key Milestones (Weaning Trials w/in 24-48hrs)</a:t>
            </a:r>
          </a:p>
          <a:p>
            <a:pPr marL="628650" lvl="1" indent="-171450">
              <a:buFont typeface="Wingdings" panose="05000000000000000000" pitchFamily="2" charset="2"/>
              <a:buChar char="Ø"/>
            </a:pPr>
            <a:r>
              <a:rPr lang="en-US" sz="1100" b="1" dirty="0" smtClean="0">
                <a:solidFill>
                  <a:srgbClr val="001641"/>
                </a:solidFill>
                <a:latin typeface="Mark for HCA Book" panose="020B0606020201010104" pitchFamily="34" charset="0"/>
                <a:cs typeface="Mark for HCA Book" panose="020B0606020201010104" pitchFamily="34" charset="0"/>
              </a:rPr>
              <a:t>Key Decisions that need to be made by family</a:t>
            </a:r>
          </a:p>
        </p:txBody>
      </p:sp>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3690" y="5347828"/>
            <a:ext cx="1532642" cy="1532642"/>
          </a:xfrm>
          <a:prstGeom prst="rect">
            <a:avLst/>
          </a:prstGeom>
        </p:spPr>
      </p:pic>
      <p:sp>
        <p:nvSpPr>
          <p:cNvPr id="46" name="TextBox 45"/>
          <p:cNvSpPr txBox="1"/>
          <p:nvPr/>
        </p:nvSpPr>
        <p:spPr>
          <a:xfrm>
            <a:off x="2521847" y="4941148"/>
            <a:ext cx="2110517" cy="623454"/>
          </a:xfrm>
          <a:prstGeom prst="rect">
            <a:avLst/>
          </a:prstGeom>
        </p:spPr>
        <p:txBody>
          <a:bodyPr vert="horz" wrap="square" lIns="91440" tIns="45720" rIns="91440" bIns="45720" rtlCol="0">
            <a:noAutofit/>
          </a:bodyPr>
          <a:lstStyle/>
          <a:p>
            <a:pPr marL="0" indent="0" algn="ctr">
              <a:spcBef>
                <a:spcPts val="0"/>
              </a:spcBef>
              <a:buFont typeface="Arial"/>
              <a:buNone/>
            </a:pPr>
            <a:r>
              <a:rPr lang="en-US" sz="1100" b="1" dirty="0" smtClean="0">
                <a:solidFill>
                  <a:srgbClr val="001641"/>
                </a:solidFill>
                <a:latin typeface="Mark for HCA Book" panose="020B0606020201010104" pitchFamily="34" charset="0"/>
                <a:cs typeface="Mark for HCA Book" panose="020B0606020201010104" pitchFamily="34" charset="0"/>
              </a:rPr>
              <a:t>Scan QR Code for</a:t>
            </a:r>
          </a:p>
          <a:p>
            <a:pPr marL="0" indent="0" algn="ctr">
              <a:spcBef>
                <a:spcPts val="0"/>
              </a:spcBef>
              <a:buFont typeface="Arial"/>
              <a:buNone/>
            </a:pPr>
            <a:r>
              <a:rPr lang="en-US" sz="1100" b="1" dirty="0" smtClean="0">
                <a:solidFill>
                  <a:srgbClr val="001641"/>
                </a:solidFill>
                <a:latin typeface="Mark for HCA Book" panose="020B0606020201010104" pitchFamily="34" charset="0"/>
                <a:cs typeface="Mark for HCA Book" panose="020B0606020201010104" pitchFamily="34" charset="0"/>
              </a:rPr>
              <a:t> ECMO Guidance document</a:t>
            </a:r>
          </a:p>
        </p:txBody>
      </p:sp>
    </p:spTree>
    <p:custDataLst>
      <p:tags r:id="rId1"/>
    </p:custDataLst>
    <p:extLst>
      <p:ext uri="{BB962C8B-B14F-4D97-AF65-F5344CB8AC3E}">
        <p14:creationId xmlns:p14="http://schemas.microsoft.com/office/powerpoint/2010/main" val="38794065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11.0&quot;&gt;&lt;object type=&quot;1&quot; unique_id=&quot;10001&quot;&gt;&lt;object type=&quot;2&quot; unique_id=&quot;410368&quot;&gt;&lt;object type=&quot;3&quot; unique_id=&quot;410369&quot;&gt;&lt;property id=&quot;20148&quot; value=&quot;5&quot;/&gt;&lt;property id=&quot;20300&quot; value=&quot;Slide 1&quot;/&gt;&lt;property id=&quot;20307&quot; value=&quot;257&quot;/&gt;&lt;/object&gt;&lt;object type=&quot;3&quot; unique_id=&quot;410370&quot;&gt;&lt;property id=&quot;20148&quot; value=&quot;5&quot;/&gt;&lt;property id=&quot;20300&quot; value=&quot;Slide 2&quot;/&gt;&lt;property id=&quot;20307&quot; value=&quot;258&quot;/&gt;&lt;/object&gt;&lt;/object&gt;&lt;object type=&quot;8&quot; unique_id=&quot;410374&quot;&gt;&lt;/object&gt;&lt;/object&gt;&lt;/database&gt;"/>
  <p:tag name="ARTICULATE_SLIDE_COUNT" val="2"/>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Slides">
  <a:themeElements>
    <a:clrScheme name="HCA Healthcare PowerPoint Theme v2">
      <a:dk1>
        <a:srgbClr val="58595B"/>
      </a:dk1>
      <a:lt1>
        <a:sysClr val="window" lastClr="FFFFFF"/>
      </a:lt1>
      <a:dk2>
        <a:srgbClr val="03173E"/>
      </a:dk2>
      <a:lt2>
        <a:srgbClr val="D9D9D6"/>
      </a:lt2>
      <a:accent1>
        <a:srgbClr val="03173E"/>
      </a:accent1>
      <a:accent2>
        <a:srgbClr val="E05929"/>
      </a:accent2>
      <a:accent3>
        <a:srgbClr val="58595B"/>
      </a:accent3>
      <a:accent4>
        <a:srgbClr val="BBBCBC"/>
      </a:accent4>
      <a:accent5>
        <a:srgbClr val="0087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HCA Healthcare Theme" id="{FDD82C39-F45F-41D3-A6DF-5DD711C2460A}" vid="{7EE04C3A-D4AC-4A84-A49E-2384C75E9FF8}"/>
    </a:ext>
  </a:extLst>
</a:theme>
</file>

<file path=ppt/theme/theme2.xml><?xml version="1.0" encoding="utf-8"?>
<a:theme xmlns:a="http://schemas.openxmlformats.org/drawingml/2006/main" name="Breaker Slides">
  <a:themeElements>
    <a:clrScheme name="HCA Healthcare PowerPoint Theme v2">
      <a:dk1>
        <a:srgbClr val="58595B"/>
      </a:dk1>
      <a:lt1>
        <a:sysClr val="window" lastClr="FFFFFF"/>
      </a:lt1>
      <a:dk2>
        <a:srgbClr val="03173E"/>
      </a:dk2>
      <a:lt2>
        <a:srgbClr val="D9D9D6"/>
      </a:lt2>
      <a:accent1>
        <a:srgbClr val="03173E"/>
      </a:accent1>
      <a:accent2>
        <a:srgbClr val="E05929"/>
      </a:accent2>
      <a:accent3>
        <a:srgbClr val="58595B"/>
      </a:accent3>
      <a:accent4>
        <a:srgbClr val="BBBCBC"/>
      </a:accent4>
      <a:accent5>
        <a:srgbClr val="0087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Content Slide">
  <a:themeElements>
    <a:clrScheme name="HCA Healthcare PowerPoint Theme v2">
      <a:dk1>
        <a:srgbClr val="58595B"/>
      </a:dk1>
      <a:lt1>
        <a:sysClr val="window" lastClr="FFFFFF"/>
      </a:lt1>
      <a:dk2>
        <a:srgbClr val="03173E"/>
      </a:dk2>
      <a:lt2>
        <a:srgbClr val="D9D9D6"/>
      </a:lt2>
      <a:accent1>
        <a:srgbClr val="03173E"/>
      </a:accent1>
      <a:accent2>
        <a:srgbClr val="E05929"/>
      </a:accent2>
      <a:accent3>
        <a:srgbClr val="58595B"/>
      </a:accent3>
      <a:accent4>
        <a:srgbClr val="BBBCBC"/>
      </a:accent4>
      <a:accent5>
        <a:srgbClr val="0087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FF27197FC4754BA8321E353075C73E" ma:contentTypeVersion="10" ma:contentTypeDescription="Create a new document." ma:contentTypeScope="" ma:versionID="9791f2024d344ab47147ab1949ed0f63">
  <xsd:schema xmlns:xsd="http://www.w3.org/2001/XMLSchema" xmlns:xs="http://www.w3.org/2001/XMLSchema" xmlns:p="http://schemas.microsoft.com/office/2006/metadata/properties" xmlns:ns3="13b098e3-28aa-4995-99e1-8e73efd60e52" targetNamespace="http://schemas.microsoft.com/office/2006/metadata/properties" ma:root="true" ma:fieldsID="750299242a63158cc5c2db6462a9024f" ns3:_="">
    <xsd:import namespace="13b098e3-28aa-4995-99e1-8e73efd60e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098e3-28aa-4995-99e1-8e73efd60e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0179BB-FD29-4B69-B0EE-F32C7DD168DD}">
  <ds:schemaRefs>
    <ds:schemaRef ds:uri="http://schemas.microsoft.com/sharepoint/v3/contenttype/forms"/>
  </ds:schemaRefs>
</ds:datastoreItem>
</file>

<file path=customXml/itemProps2.xml><?xml version="1.0" encoding="utf-8"?>
<ds:datastoreItem xmlns:ds="http://schemas.openxmlformats.org/officeDocument/2006/customXml" ds:itemID="{F5682E58-DBCE-4080-A886-8B2241F53B4A}">
  <ds:schemaRefs>
    <ds:schemaRef ds:uri="http://schemas.microsoft.com/office/2006/documentManagement/types"/>
    <ds:schemaRef ds:uri="http://purl.org/dc/elements/1.1/"/>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13b098e3-28aa-4995-99e1-8e73efd60e52"/>
    <ds:schemaRef ds:uri="http://purl.org/dc/dcmitype/"/>
  </ds:schemaRefs>
</ds:datastoreItem>
</file>

<file path=customXml/itemProps3.xml><?xml version="1.0" encoding="utf-8"?>
<ds:datastoreItem xmlns:ds="http://schemas.openxmlformats.org/officeDocument/2006/customXml" ds:itemID="{3E1E65FE-38B6-4293-8B50-52C90FCAB9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098e3-28aa-4995-99e1-8e73efd60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HCA Healthcare Theme</Template>
  <TotalTime>7017</TotalTime>
  <Words>470</Words>
  <Application>Microsoft Office PowerPoint</Application>
  <PresentationFormat>On-screen Show (4:3)</PresentationFormat>
  <Paragraphs>60</Paragraphs>
  <Slides>2</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vt:i4>
      </vt:variant>
    </vt:vector>
  </HeadingPairs>
  <TitlesOfParts>
    <vt:vector size="19" baseType="lpstr">
      <vt:lpstr>MS PGothic</vt:lpstr>
      <vt:lpstr>Arial</vt:lpstr>
      <vt:lpstr>Arial Bold</vt:lpstr>
      <vt:lpstr>Arial Regular</vt:lpstr>
      <vt:lpstr>Calibri</vt:lpstr>
      <vt:lpstr>Courier New</vt:lpstr>
      <vt:lpstr>Georgia</vt:lpstr>
      <vt:lpstr>Gotham Thin</vt:lpstr>
      <vt:lpstr>Mark for HCA</vt:lpstr>
      <vt:lpstr>Mark for HCA Book</vt:lpstr>
      <vt:lpstr>Mark for HCA Medium</vt:lpstr>
      <vt:lpstr>Times New Roman</vt:lpstr>
      <vt:lpstr>Wingdings</vt:lpstr>
      <vt:lpstr>ヒラギノ角ゴ Pro W3</vt:lpstr>
      <vt:lpstr>Cover Slides</vt:lpstr>
      <vt:lpstr>Breaker Slides</vt:lpstr>
      <vt:lpstr>Content Slide</vt:lpstr>
      <vt:lpstr>PowerPoint Presentation</vt:lpstr>
      <vt:lpstr>PowerPoint Presentation</vt:lpstr>
    </vt:vector>
  </TitlesOfParts>
  <Company>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Started</dc:title>
  <dc:creator>Hale Kris</dc:creator>
  <cp:lastModifiedBy>Anderson Jamie - Sunrise</cp:lastModifiedBy>
  <cp:revision>130</cp:revision>
  <dcterms:created xsi:type="dcterms:W3CDTF">2019-02-22T22:24:40Z</dcterms:created>
  <dcterms:modified xsi:type="dcterms:W3CDTF">2020-08-12T21:17:32Z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0x01010017FF27197FC4754BA8321E353075C73E</vt:lpwstr>
  </property>
  <property fmtid="{D5CDD505-2E9C-101B-9397-08002B2CF9AE}" pid="3" name="ArticulateGUID">
    <vt:lpwstr>A59CDA87-006F-4211-9264-60D6BBB15818</vt:lpwstr>
  </property>
  <property fmtid="{D5CDD505-2E9C-101B-9397-08002B2CF9AE}" pid="4" name="ArticulatePath">
    <vt:lpwstr>Template_Huddle_Deaf_Huddle_Card</vt:lpwstr>
  </property>
</Properties>
</file>