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621C7-6D63-4A6E-BC02-DAB1A3095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280C7-A44D-44B7-8D87-AD83A3ABD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B8993-E193-44F1-BFB1-E3DC20C2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71D17-FD7D-4B18-9268-B47723DC0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256BD-B25C-4ACD-8CD6-976637662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2B73C-0754-43EB-99A3-24DE49B9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C84F8-2208-4380-9576-7E461278F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E7668-007B-4012-BE67-DA623DCCC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22D26-0E52-4B6E-BDA7-C7788F33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AF35B-7A88-4613-A9B2-C649227D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2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C008C0-C0D8-48C0-BA29-07CB91488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21655-97AA-4380-8132-4CF7FF9F0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284C5-5AE2-45AE-9B96-1BBEC9BC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AF031-3570-4A0B-9A11-F6B355D5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4A0AF-A00C-4DF4-BD35-426190CD1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21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range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D25B6F-9899-7444-9A22-B086967762B8}"/>
              </a:ext>
            </a:extLst>
          </p:cNvPr>
          <p:cNvSpPr/>
          <p:nvPr/>
        </p:nvSpPr>
        <p:spPr bwMode="black">
          <a:xfrm>
            <a:off x="10" y="0"/>
            <a:ext cx="1308409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E93606-D20A-5C4B-92C6-7F7E9DB1A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924" y="2277130"/>
            <a:ext cx="7919125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87F970-33B9-394B-A9ED-33E8369CB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0924" y="3817154"/>
            <a:ext cx="7577667" cy="90985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33" y="6021895"/>
            <a:ext cx="1867247" cy="59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97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1760-853A-476F-BD6B-76D6D2BA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6673C-18F1-4FDD-B7EC-F1224BD13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8687A-30D3-49F8-855A-48E6D099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15244-70E7-47C7-86B7-08E333DE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A9E55-B3D1-4492-ABF6-EAF7BB1C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5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FCA3A-CD6A-4EF8-940B-B55AC491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7AB74-ED3E-4683-B733-FBA331C52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B839B-CBB2-4C17-A6A6-487EE842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33BDD-0158-4296-963C-CE459546B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6043F-B086-47C2-83C8-24C294B8B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88732-2E02-411D-AF75-67101A48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CD2E-4D79-4A47-B27A-DF0473B47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98CD7-8DAE-45AD-97F0-EF4E2FADB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05754-4DEF-46FC-BF99-451F9EA14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197FC-AB39-44A0-913F-8B8867CA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CA399-ADA1-4D17-94DC-D58A037A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2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1C47-6E9A-44A8-8A95-E13FF673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CCBF7-FB1E-47B0-B92C-7C77BBBFB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CD453-2E5A-4A0D-A65A-93AAD2F92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E69B95-5C96-4183-A206-0CF1CC0DC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657C69-A947-475F-8291-569A60AB1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581BC-B742-4747-B272-ABAD49CB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4B94D9-6DF7-4B10-AA12-2256CCA53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64442-9658-48AF-B8C2-F3201A3B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8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FAB8A-561C-4E08-84AE-31AF692B9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3E5E1-A499-4F72-9FD4-7D59EAE0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EE219-13D6-4C82-8F2E-9D644A80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3B514-18FA-4BB0-A81F-49004144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62486-AF13-481A-9653-355B8E48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9C42A9-D8D1-46E7-8972-9A53C153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8ECCF-5299-487A-89E5-8E37E9DE9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D3A0-5C94-4AF6-A106-3DBF4A15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9AAA3-DE9C-491A-BE3F-10E93B2CA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996B5-7D1E-45EE-BD82-BA19D9D9C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F1088-2272-4D21-BAFB-A8216072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46C8-F56A-4E44-BCC4-96DE8845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94A71-553D-4679-B268-957A2237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3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01FD-FB61-49AA-8383-BB9867EB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C501DA-6F8A-43B2-90DE-99820C5462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2CAAA-F14F-46AE-B0D7-2770DC0A2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F823C-14D5-4D0A-9775-7FCC791B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E86A7-0EB9-415A-89FE-728405C9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C543B-33E7-44D6-9067-E0652888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8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D1EA32-E50C-4E32-82C4-BDDA27CAB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7D97F-775B-4608-96D2-0F822BF44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3B1D8-4FF5-467D-8DEC-4B6EC5F39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14E39-11FF-401A-8FCD-19167DC2428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CA0DF-5BEE-44C1-9F6C-C3202CA0D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64D94-16F1-4EFC-A0BF-13F7CBDD9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A159-61F4-4920-AC61-2B3EDE88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6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86793" y="399219"/>
            <a:ext cx="7079022" cy="6832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Mark for HCA Medium" panose="020B0606020201010104" pitchFamily="34" charset="0"/>
                <a:cs typeface="Mark for HCA Medium" panose="020B0606020201010104" pitchFamily="34" charset="0"/>
              </a:rPr>
              <a:t>ED Discharge Disposition and IV Stop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3987651" y="1822946"/>
            <a:ext cx="5817870" cy="1370773"/>
          </a:xfrm>
        </p:spPr>
        <p:txBody>
          <a:bodyPr/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FF0000"/>
                </a:solidFill>
              </a:rPr>
              <a:t>‘Document IV stop time in </a:t>
            </a:r>
            <a:r>
              <a:rPr lang="en-US" sz="1400" i="1" dirty="0" err="1">
                <a:solidFill>
                  <a:srgbClr val="FF0000"/>
                </a:solidFill>
              </a:rPr>
              <a:t>eMAR</a:t>
            </a:r>
            <a:r>
              <a:rPr lang="en-US" sz="1400" i="1" dirty="0">
                <a:solidFill>
                  <a:srgbClr val="FF0000"/>
                </a:solidFill>
              </a:rPr>
              <a:t>’ field: </a:t>
            </a:r>
            <a:r>
              <a:rPr lang="en-US" sz="1400" dirty="0"/>
              <a:t>A yellow information box </a:t>
            </a:r>
            <a:r>
              <a:rPr lang="en-US" sz="1400" dirty="0">
                <a:solidFill>
                  <a:srgbClr val="FF0000"/>
                </a:solidFill>
              </a:rPr>
              <a:t>alerts clinicians</a:t>
            </a:r>
            <a:r>
              <a:rPr lang="en-US" sz="1400" dirty="0"/>
              <a:t> if an IV medication has been documented. This will ensure proper documentation of </a:t>
            </a:r>
            <a:r>
              <a:rPr lang="en-US" sz="1400" dirty="0">
                <a:solidFill>
                  <a:srgbClr val="FF0000"/>
                </a:solidFill>
              </a:rPr>
              <a:t>the</a:t>
            </a:r>
            <a:r>
              <a:rPr lang="en-US" sz="1400" dirty="0"/>
              <a:t> IV stop time.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an IV medication </a:t>
            </a:r>
            <a:r>
              <a:rPr lang="en-US" sz="1400" dirty="0">
                <a:solidFill>
                  <a:srgbClr val="FF0000"/>
                </a:solidFill>
              </a:rPr>
              <a:t>has been documented</a:t>
            </a:r>
            <a:r>
              <a:rPr lang="en-US" sz="1400" dirty="0"/>
              <a:t> on the patient’s eMAR, </a:t>
            </a:r>
            <a:r>
              <a:rPr lang="en-US" sz="1400" dirty="0">
                <a:solidFill>
                  <a:srgbClr val="FF0000"/>
                </a:solidFill>
              </a:rPr>
              <a:t>this will be a required</a:t>
            </a:r>
            <a:r>
              <a:rPr lang="en-US" sz="1400" dirty="0"/>
              <a:t> field.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Clinicians will </a:t>
            </a:r>
            <a:r>
              <a:rPr lang="en-US" sz="1400" dirty="0">
                <a:solidFill>
                  <a:srgbClr val="FF0000"/>
                </a:solidFill>
              </a:rPr>
              <a:t>be able </a:t>
            </a:r>
            <a:r>
              <a:rPr lang="en-US" sz="1400" dirty="0"/>
              <a:t>to stop IV medications started by another nurse.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4816015" y="2975852"/>
            <a:ext cx="3948824" cy="30819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584" y="2134920"/>
            <a:ext cx="1246222" cy="12462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30" y="1197099"/>
            <a:ext cx="1022533" cy="102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7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31330-7C45-470A-A631-D399095105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4AF130-BCF9-4322-8E26-FB21961242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318084-2DC0-4E01-98D2-066E4D80A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597" y="618980"/>
            <a:ext cx="8987692" cy="562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05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23F568-6F16-4241-9D9F-83EADD9CA1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DAA34C-2A54-474B-B8F8-8D8867E24E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6FABD-C6DE-4E96-8ECB-E9A94876C423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13b098e3-28aa-4995-99e1-8e73efd60e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Mark for HCA Medium</vt:lpstr>
      <vt:lpstr>Office Theme</vt:lpstr>
      <vt:lpstr>ED Discharge Disposition and IV Stop Times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 Discharge Disposition and IV Stop Times</dc:title>
  <dc:creator>Brown Terry - Clearwater</dc:creator>
  <cp:lastModifiedBy>Anderson Jamie - Sunrise</cp:lastModifiedBy>
  <cp:revision>4</cp:revision>
  <dcterms:created xsi:type="dcterms:W3CDTF">2021-03-10T14:50:34Z</dcterms:created>
  <dcterms:modified xsi:type="dcterms:W3CDTF">2021-04-05T16:36:43Z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0x01010017FF27197FC4754BA8321E353075C73E</vt:lpwstr>
  </property>
</Properties>
</file>