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7" r:id="rId15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1/25/2019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i="0" u="none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EMS Key points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They are part of our TEAM!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57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Ems blood draws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b="1" u="sng" dirty="0" smtClean="0">
                <a:solidFill>
                  <a:srgbClr val="FF0000"/>
                </a:solidFill>
              </a:rPr>
              <a:t>Utilize EMS blood draw!</a:t>
            </a:r>
          </a:p>
          <a:p>
            <a:r>
              <a:rPr lang="en-US" dirty="0" smtClean="0"/>
              <a:t>Decreased lab turnarounds</a:t>
            </a:r>
          </a:p>
          <a:p>
            <a:r>
              <a:rPr lang="en-US" dirty="0" smtClean="0"/>
              <a:t>Helps you out</a:t>
            </a:r>
          </a:p>
          <a:p>
            <a:r>
              <a:rPr lang="en-US" dirty="0" smtClean="0"/>
              <a:t>Best practice by NCTTRAC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47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Code fatigue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Code STROKE</a:t>
            </a:r>
          </a:p>
          <a:p>
            <a:r>
              <a:rPr lang="en-US" dirty="0" smtClean="0"/>
              <a:t>Code Trauma</a:t>
            </a:r>
          </a:p>
          <a:p>
            <a:r>
              <a:rPr lang="en-US" dirty="0" smtClean="0"/>
              <a:t>Code Sepsis</a:t>
            </a:r>
          </a:p>
          <a:p>
            <a:r>
              <a:rPr lang="en-US" dirty="0" smtClean="0"/>
              <a:t>Code STEMI</a:t>
            </a:r>
          </a:p>
          <a:p>
            <a:r>
              <a:rPr lang="en-US" dirty="0" smtClean="0"/>
              <a:t>Code CPR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Get a full phone report from EMS</a:t>
            </a:r>
          </a:p>
          <a:p>
            <a:r>
              <a:rPr lang="en-US" dirty="0" smtClean="0"/>
              <a:t>Ask questions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Work with EMS to determine if WE need to activate any code!!!</a:t>
            </a:r>
          </a:p>
          <a:p>
            <a:r>
              <a:rPr lang="en-US" dirty="0" smtClean="0"/>
              <a:t>Activation criteria is extensive for MCL</a:t>
            </a:r>
          </a:p>
          <a:p>
            <a:r>
              <a:rPr lang="en-US" dirty="0" smtClean="0"/>
              <a:t>GCS?</a:t>
            </a:r>
          </a:p>
          <a:p>
            <a:r>
              <a:rPr lang="en-US" dirty="0" smtClean="0"/>
              <a:t>Last seen normal?</a:t>
            </a:r>
          </a:p>
          <a:p>
            <a:r>
              <a:rPr lang="en-US" dirty="0" smtClean="0"/>
              <a:t>Time of onset?</a:t>
            </a:r>
          </a:p>
          <a:p>
            <a:r>
              <a:rPr lang="en-US" dirty="0" smtClean="0"/>
              <a:t>Bystander CPR?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57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Value of interventions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Field medicine provides many challenges</a:t>
            </a:r>
          </a:p>
          <a:p>
            <a:r>
              <a:rPr lang="en-US" dirty="0" smtClean="0"/>
              <a:t>IV access is not always possible</a:t>
            </a:r>
          </a:p>
          <a:p>
            <a:r>
              <a:rPr lang="en-US" dirty="0" smtClean="0"/>
              <a:t>Protocols vary from agency to agency and determine care</a:t>
            </a:r>
          </a:p>
          <a:p>
            <a:r>
              <a:rPr lang="en-US" dirty="0" smtClean="0"/>
              <a:t>Patients change their story provider to provider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 intervention done in field is one less you need to do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0006" y="3111500"/>
            <a:ext cx="2143125" cy="2143125"/>
          </a:xfrm>
        </p:spPr>
      </p:pic>
    </p:spTree>
    <p:extLst>
      <p:ext uri="{BB962C8B-B14F-4D97-AF65-F5344CB8AC3E}">
        <p14:creationId xmlns:p14="http://schemas.microsoft.com/office/powerpoint/2010/main" val="62935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 the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Talk with the crew before they leave</a:t>
            </a:r>
          </a:p>
          <a:p>
            <a:r>
              <a:rPr lang="en-US" dirty="0" smtClean="0"/>
              <a:t>Diagnostic differentials</a:t>
            </a:r>
          </a:p>
          <a:p>
            <a:r>
              <a:rPr lang="en-US" dirty="0" smtClean="0"/>
              <a:t>Called it down?</a:t>
            </a:r>
          </a:p>
          <a:p>
            <a:r>
              <a:rPr lang="en-US" dirty="0" smtClean="0"/>
              <a:t>What did the hospital staff see different</a:t>
            </a:r>
          </a:p>
          <a:p>
            <a:r>
              <a:rPr lang="en-US" dirty="0" smtClean="0"/>
              <a:t>Positive feedback </a:t>
            </a:r>
          </a:p>
          <a:p>
            <a:r>
              <a:rPr lang="en-US" dirty="0" smtClean="0"/>
              <a:t>Make it quick and easy, not a formal debriefing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686" y="2093976"/>
            <a:ext cx="4754562" cy="1604480"/>
          </a:xfrm>
        </p:spPr>
      </p:pic>
    </p:spTree>
    <p:extLst>
      <p:ext uri="{BB962C8B-B14F-4D97-AF65-F5344CB8AC3E}">
        <p14:creationId xmlns:p14="http://schemas.microsoft.com/office/powerpoint/2010/main" val="72520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>
                <a:solidFill>
                  <a:srgbClr val="FF0000"/>
                </a:solidFill>
              </a:rPr>
              <a:t>Thank you!</a:t>
            </a:r>
            <a:endParaRPr lang="en-US" sz="8000" b="1" dirty="0">
              <a:solidFill>
                <a:srgbClr val="FF0000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EMS Liaison 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Josh Constantino</a:t>
            </a:r>
          </a:p>
          <a:p>
            <a:r>
              <a:rPr lang="en-US" dirty="0" smtClean="0"/>
              <a:t>972-420-1015</a:t>
            </a:r>
          </a:p>
          <a:p>
            <a:r>
              <a:rPr lang="en-US" dirty="0" smtClean="0"/>
              <a:t>Joshua.Constantino@medicalcityhealth.com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769" y="3317875"/>
            <a:ext cx="2133600" cy="2143125"/>
          </a:xfrm>
        </p:spPr>
      </p:pic>
    </p:spTree>
    <p:extLst>
      <p:ext uri="{BB962C8B-B14F-4D97-AF65-F5344CB8AC3E}">
        <p14:creationId xmlns:p14="http://schemas.microsoft.com/office/powerpoint/2010/main" val="93541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Report From EMS “TIMEOUT”</a:t>
            </a:r>
          </a:p>
          <a:p>
            <a:r>
              <a:rPr lang="en-US" dirty="0" smtClean="0"/>
              <a:t>Utilizing Blood Draw</a:t>
            </a:r>
          </a:p>
          <a:p>
            <a:r>
              <a:rPr lang="en-US" dirty="0" smtClean="0"/>
              <a:t>“CODE” fatigue</a:t>
            </a:r>
          </a:p>
          <a:p>
            <a:r>
              <a:rPr lang="en-US" dirty="0" smtClean="0"/>
              <a:t>Value of Interventions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25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Bedside report for ems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There is a new process for getting an EMS patient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BENEFITS</a:t>
            </a:r>
            <a:r>
              <a:rPr lang="en-US" dirty="0"/>
              <a:t>:</a:t>
            </a:r>
          </a:p>
          <a:p>
            <a:r>
              <a:rPr lang="en-US" dirty="0" smtClean="0"/>
              <a:t>Get all the ER members bedside for report</a:t>
            </a:r>
          </a:p>
          <a:p>
            <a:r>
              <a:rPr lang="en-US" dirty="0" smtClean="0"/>
              <a:t>Reduce confusion in handoff</a:t>
            </a:r>
          </a:p>
          <a:p>
            <a:r>
              <a:rPr lang="en-US" dirty="0" smtClean="0"/>
              <a:t>Get blood from EMS and USE IT!</a:t>
            </a:r>
          </a:p>
          <a:p>
            <a:r>
              <a:rPr lang="en-US" dirty="0" smtClean="0"/>
              <a:t>Recognized by Joint Commission as best practice</a:t>
            </a:r>
          </a:p>
          <a:p>
            <a:r>
              <a:rPr lang="en-US" dirty="0" smtClean="0"/>
              <a:t>Recognized by NCTTRAC as best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51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handoff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u="sng" dirty="0">
                <a:solidFill>
                  <a:srgbClr val="FF0000"/>
                </a:solidFill>
              </a:rPr>
              <a:t>RN</a:t>
            </a:r>
            <a:r>
              <a:rPr lang="en-US" dirty="0"/>
              <a:t> will initiate </a:t>
            </a:r>
            <a:r>
              <a:rPr lang="en-US" dirty="0" smtClean="0"/>
              <a:t>by saying “</a:t>
            </a:r>
            <a:r>
              <a:rPr lang="en-US" sz="2800" b="1" u="sng" dirty="0" smtClean="0">
                <a:solidFill>
                  <a:srgbClr val="FF0000"/>
                </a:solidFill>
              </a:rPr>
              <a:t>I’m ready for your TIMEOUT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EMS provider will give information where appropriate </a:t>
            </a:r>
          </a:p>
          <a:p>
            <a:r>
              <a:rPr lang="en-US" dirty="0" smtClean="0"/>
              <a:t>The handoff is a team approach and may need prompting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55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T.I.M.E.O.U.T. for 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3826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Acronym</a:t>
            </a:r>
            <a:r>
              <a:rPr lang="en-US" dirty="0" smtClean="0"/>
              <a:t>… helps to make sure we got ALL the necessary parts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 smtClean="0"/>
          </a:p>
          <a:p>
            <a:r>
              <a:rPr lang="en-US" sz="2800" b="1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-Tube Placement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I</a:t>
            </a:r>
            <a:r>
              <a:rPr lang="en-US" dirty="0" smtClean="0"/>
              <a:t>-Interventions by EMS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M</a:t>
            </a:r>
            <a:r>
              <a:rPr lang="en-US" dirty="0" smtClean="0"/>
              <a:t>-Medications given by EMS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E</a:t>
            </a:r>
            <a:r>
              <a:rPr lang="en-US" dirty="0" smtClean="0"/>
              <a:t>-Events Leading up to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dirty="0" smtClean="0"/>
              <a:t>-Outcomes EMS has seen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U</a:t>
            </a:r>
            <a:r>
              <a:rPr lang="en-US" dirty="0" smtClean="0"/>
              <a:t>-Unanswered questions?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T</a:t>
            </a:r>
            <a:r>
              <a:rPr lang="en-US" dirty="0" smtClean="0"/>
              <a:t>-Thank EMS for efforts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69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4000" dirty="0" smtClean="0"/>
              <a:t>T-Tube Placement</a:t>
            </a:r>
          </a:p>
          <a:p>
            <a:r>
              <a:rPr lang="en-US" dirty="0" smtClean="0"/>
              <a:t>Verify ET Tube </a:t>
            </a:r>
          </a:p>
          <a:p>
            <a:r>
              <a:rPr lang="en-US" dirty="0" smtClean="0"/>
              <a:t>Verify IV</a:t>
            </a:r>
          </a:p>
          <a:p>
            <a:r>
              <a:rPr lang="en-US" dirty="0" smtClean="0"/>
              <a:t>Verify IO</a:t>
            </a:r>
          </a:p>
          <a:p>
            <a:r>
              <a:rPr lang="en-US" dirty="0" smtClean="0"/>
              <a:t>Verify OG/NG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4000" dirty="0" smtClean="0"/>
              <a:t>I-Interventions</a:t>
            </a:r>
          </a:p>
          <a:p>
            <a:r>
              <a:rPr lang="en-US" dirty="0" smtClean="0"/>
              <a:t>C-collar</a:t>
            </a:r>
          </a:p>
          <a:p>
            <a:r>
              <a:rPr lang="en-US" dirty="0" smtClean="0"/>
              <a:t>Backboard</a:t>
            </a:r>
          </a:p>
          <a:p>
            <a:r>
              <a:rPr lang="en-US" dirty="0" smtClean="0"/>
              <a:t>Splints</a:t>
            </a:r>
          </a:p>
          <a:p>
            <a:r>
              <a:rPr lang="en-US" dirty="0" smtClean="0"/>
              <a:t>Dressings</a:t>
            </a:r>
          </a:p>
          <a:p>
            <a:r>
              <a:rPr lang="en-US" dirty="0" smtClean="0"/>
              <a:t>Fluid Bolus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70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M-Medications</a:t>
            </a:r>
          </a:p>
          <a:p>
            <a:r>
              <a:rPr lang="en-US" dirty="0" smtClean="0"/>
              <a:t>Pain </a:t>
            </a:r>
            <a:r>
              <a:rPr lang="en-US" dirty="0" err="1" smtClean="0"/>
              <a:t>Mgmt</a:t>
            </a:r>
            <a:endParaRPr lang="en-US" dirty="0" smtClean="0"/>
          </a:p>
          <a:p>
            <a:r>
              <a:rPr lang="en-US" dirty="0" smtClean="0"/>
              <a:t>Epi</a:t>
            </a:r>
          </a:p>
          <a:p>
            <a:r>
              <a:rPr lang="en-US" dirty="0" smtClean="0"/>
              <a:t>Lido</a:t>
            </a:r>
          </a:p>
          <a:p>
            <a:r>
              <a:rPr lang="en-US" dirty="0" smtClean="0"/>
              <a:t>RSI</a:t>
            </a:r>
          </a:p>
          <a:p>
            <a:r>
              <a:rPr lang="en-US" dirty="0" smtClean="0"/>
              <a:t>Benzo</a:t>
            </a:r>
          </a:p>
          <a:p>
            <a:r>
              <a:rPr lang="en-US" dirty="0" err="1" smtClean="0"/>
              <a:t>Narcan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E-Events Leading Up To</a:t>
            </a:r>
          </a:p>
          <a:p>
            <a:r>
              <a:rPr lang="en-US" dirty="0" smtClean="0"/>
              <a:t>What happened to the </a:t>
            </a:r>
            <a:r>
              <a:rPr lang="en-US" dirty="0" err="1" smtClean="0"/>
              <a:t>pt</a:t>
            </a:r>
            <a:endParaRPr lang="en-US" dirty="0" smtClean="0"/>
          </a:p>
          <a:p>
            <a:r>
              <a:rPr lang="en-US" dirty="0" smtClean="0"/>
              <a:t>Who saw it</a:t>
            </a:r>
          </a:p>
          <a:p>
            <a:r>
              <a:rPr lang="en-US" dirty="0" smtClean="0"/>
              <a:t>Speed</a:t>
            </a:r>
          </a:p>
          <a:p>
            <a:r>
              <a:rPr lang="en-US" dirty="0" smtClean="0"/>
              <a:t>Drowning</a:t>
            </a:r>
          </a:p>
          <a:p>
            <a:r>
              <a:rPr lang="en-US" dirty="0" smtClean="0"/>
              <a:t>Last seen normal</a:t>
            </a:r>
          </a:p>
          <a:p>
            <a:r>
              <a:rPr lang="en-US" dirty="0" smtClean="0"/>
              <a:t>Onset of chest pain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0313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4000" dirty="0" smtClean="0"/>
              <a:t>O-Outcomes</a:t>
            </a:r>
          </a:p>
          <a:p>
            <a:r>
              <a:rPr lang="en-US" dirty="0" smtClean="0"/>
              <a:t>BP response after bolus</a:t>
            </a:r>
          </a:p>
          <a:p>
            <a:r>
              <a:rPr lang="en-US" dirty="0" smtClean="0"/>
              <a:t>Pain after med</a:t>
            </a:r>
          </a:p>
          <a:p>
            <a:r>
              <a:rPr lang="en-US" dirty="0" smtClean="0"/>
              <a:t>ROSC after CPR</a:t>
            </a:r>
          </a:p>
          <a:p>
            <a:r>
              <a:rPr lang="en-US" dirty="0" smtClean="0"/>
              <a:t>Pulse after traction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4000" dirty="0" smtClean="0"/>
              <a:t>U-Unanswered ?’s</a:t>
            </a:r>
          </a:p>
          <a:p>
            <a:r>
              <a:rPr lang="en-US" dirty="0" smtClean="0"/>
              <a:t>Anything not covered</a:t>
            </a:r>
          </a:p>
          <a:p>
            <a:r>
              <a:rPr lang="en-US" dirty="0" smtClean="0"/>
              <a:t>Get more info</a:t>
            </a:r>
          </a:p>
          <a:p>
            <a:r>
              <a:rPr lang="en-US" dirty="0" smtClean="0"/>
              <a:t>Odd circumstances</a:t>
            </a:r>
          </a:p>
          <a:p>
            <a:r>
              <a:rPr lang="en-US" dirty="0" smtClean="0"/>
              <a:t>Need clarification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71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000" dirty="0" smtClean="0"/>
              <a:t>T-Thank EMS</a:t>
            </a:r>
          </a:p>
          <a:p>
            <a:r>
              <a:rPr lang="en-US" dirty="0" smtClean="0"/>
              <a:t>They are part of our team</a:t>
            </a:r>
          </a:p>
          <a:p>
            <a:r>
              <a:rPr lang="en-US" dirty="0" smtClean="0"/>
              <a:t>Their interventions help our compliance</a:t>
            </a:r>
          </a:p>
          <a:p>
            <a:r>
              <a:rPr lang="en-US" dirty="0" smtClean="0"/>
              <a:t>Their initial treatment improves our outcomes</a:t>
            </a:r>
          </a:p>
          <a:p>
            <a:r>
              <a:rPr lang="en-US" dirty="0" smtClean="0"/>
              <a:t>Out of hospital care is difficult and unique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5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PERSISTENCEDATA" val="MMPROD_UIPERSISTENCEDATA"/>
  <p:tag name="MMPROD_DATA" val="&lt;object type=&quot;10002&quot; unique_id=&quot;901&quot;&gt;&lt;property id=&quot;10007&quot; value=&quot;Next&quot;/&gt;&lt;property id=&quot;10008&quot; value=&quot;Back&quot;/&gt;&lt;property id=&quot;10009&quot; value=&quot;Submit&quot;/&gt;&lt;property id=&quot;10012&quot; value=&quot;0&quot;/&gt;&lt;property id=&quot;10022&quot; value=&quot;Try again&quot;/&gt;&lt;property id=&quot;10068&quot; value=&quot;Correct - Click anywhere or press Control Y to continue&quot;/&gt;&lt;property id=&quot;10069&quot; value=&quot;Incorrect - Click anywhere or press Control Y to continue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Clear&quot;/&gt;&lt;property id=&quot;10128&quot; value=&quot;Click to clear&quot;/&gt;&lt;property id=&quot;10133&quot; value=&quot;1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1&quot;/&gt;&lt;property id=&quot;10183&quot; value=&quot;You must answer the question before continuing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1&quot; value=&quot;&amp;lt;Format Name=&amp;quot;Presentation Default&amp;quot;&amp;gt;&amp;lt;Question FontName=&amp;quot;Rockwell Condensed&amp;quot; IsBold=&amp;quot;0&amp;quot; IsItalic=&amp;quot;0&amp;quot; IsUnderline=&amp;quot;0&amp;quot; FontSize=&amp;quot;54&amp;quot;/&amp;gt;&amp;lt;Answer FontName=&amp;quot;Rockwell&amp;quot; IsBold=&amp;quot;0&amp;quot; IsItalic=&amp;quot;0&amp;quot; IsUnderline=&amp;quot;0&amp;quot; FontSize=&amp;quot;18&amp;quot;/&amp;gt;&amp;lt;Button FontName=&amp;quot;Rockwell Condensed&amp;quot; IsBold=&amp;quot;0&amp;quot; IsItalic=&amp;quot;0&amp;quot; IsUnderline=&amp;quot;0&amp;quot; FontSize=&amp;quot;14&amp;quot;/&amp;gt;&amp;lt;Message FontName=&amp;quot;Rockwell Condensed&amp;quot; IsBold=&amp;quot;0&amp;quot; IsItalic=&amp;quot;0&amp;quot; IsUnderline=&amp;quot;0&amp;quot; FontSize=&amp;quot;18&amp;quot;/&amp;gt;&amp;lt;ButtonPlacement Orientation=&amp;quot;Horizontal&amp;quot; Position=&amp;quot;0&amp;quot;/&amp;gt;&amp;lt;/Format&amp;gt; &quot;/&gt;&lt;property id=&quot;10227&quot; value=&quot;1&quot;/&gt;&lt;property id=&quot;10229&quot; value=&quot;0&quot;/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4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004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1&quot;/&gt;&lt;property id=&quot;10015&quot; value=&quot;1&quot;/&gt;&lt;property id=&quot;10016&quot; value=&quot;1&quot;/&gt;&lt;property id=&quot;10017&quot; value=&quot;1&quot;/&gt;&lt;property id=&quot;10018&quot; value=&quot;1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Passed&quot;/&gt;&lt;property id=&quot;10166&quot; value=&quot;Failed&quot;/&gt;&lt;property id=&quot;10167&quot; value=&quot;FFFFFFFF&quot;/&gt;&lt;property id=&quot;10169&quot; value=&quot;Question %d of %d&quot;/&gt;&lt;property id=&quot;10170&quot; value=&quot;Send E-mail&quot;/&gt;&lt;property id=&quot;10171&quot; value=&quot;You answered this correctly!&quot;/&gt;&lt;property id=&quot;10172&quot; value=&quot;You did not answer this question completely&quot;/&gt;&lt;property id=&quot;10173&quot; value=&quot;Your answer:&quot;/&gt;&lt;property id=&quot;10174&quot; value=&quot;The correct answer is:&quot;/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0&quot;/&gt;&lt;object type=&quot;10062&quot; unique_id=&quot;10006&quot;&gt;&lt;object type=&quot;10050&quot; unique_id=&quot;10007&quot;&gt;&lt;property id=&quot;10020&quot; value=&quot;2&quot;/&gt;&lt;property id=&quot;10102&quot; value=&quot;1&quot;/&gt;&lt;property id=&quot;10191&quot; value=&quot;-1&quot;/&gt;&lt;/object&gt;&lt;object type=&quot;10051&quot; unique_id=&quot;10008&quot;&gt;&lt;property id=&quot;10020&quot; value=&quot;2&quot;/&gt;&lt;property id=&quot;10102&quot; value=&quot;1&quot;/&gt;&lt;property id=&quot;10191&quot; value=&quot;-1&quot;/&gt;&lt;/object&gt;&lt;/object&gt;&lt;object type=&quot;10061&quot; unique_id=&quot;20000&quot;/&gt;&lt;/object&gt;&lt;/object&gt;&lt;/object&gt;"/>
  <p:tag name="MMPROD_NEXTUNIQUEID" val="10011"/>
  <p:tag name="MMPROD_THEME_BG_IMAGE" val=""/>
  <p:tag name="MMPROD_UIDATA" val="&lt;database version=&quot;11.0&quot;&gt;&lt;object type=&quot;1&quot; unique_id=&quot;10001&quot;&gt;&lt;property id=&quot;20600&quot; value=&quot;0&quot;/&gt;&lt;object type=&quot;2&quot; unique_id=&quot;10002&quot;&gt;&lt;object type=&quot;3&quot; unique_id=&quot;10003&quot;&gt;&lt;property id=&quot;20148&quot; value=&quot;5&quot;/&gt;&lt;property id=&quot;20300&quot; value=&quot;Slide 1 - &amp;quot;EMS Key points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objectives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Bedside report for ems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Getting handoff started&amp;quot;&quot;/&gt;&lt;property id=&quot;20307&quot; value=&quot;269&quot;/&gt;&lt;/object&gt;&lt;object type=&quot;3&quot; unique_id=&quot;10007&quot;&gt;&lt;property id=&quot;20148&quot; value=&quot;5&quot;/&gt;&lt;property id=&quot;20300&quot; value=&quot;Slide 5 - &amp;quot;T.I.M.E.O.U.T. for EMS&amp;quot;&quot;/&gt;&lt;property id=&quot;20307&quot; value=&quot;259&quot;/&gt;&lt;/object&gt;&lt;object type=&quot;3&quot; unique_id=&quot;10008&quot;&gt;&lt;property id=&quot;20148&quot; value=&quot;5&quot;/&gt;&lt;property id=&quot;20300&quot; value=&quot;Slide 6 - &amp;quot;TIMEOUT&amp;quot;&quot;/&gt;&lt;property id=&quot;20307&quot; value=&quot;260&quot;/&gt;&lt;/object&gt;&lt;object type=&quot;3&quot; unique_id=&quot;10009&quot;&gt;&lt;property id=&quot;20148&quot; value=&quot;5&quot;/&gt;&lt;property id=&quot;20300&quot; value=&quot;Slide 7 - &amp;quot;timeout&amp;quot;&quot;/&gt;&lt;property id=&quot;20307&quot; value=&quot;261&quot;/&gt;&lt;/object&gt;&lt;object type=&quot;3&quot; unique_id=&quot;10010&quot;&gt;&lt;property id=&quot;20148&quot; value=&quot;5&quot;/&gt;&lt;property id=&quot;20300&quot; value=&quot;Slide 8 - &amp;quot;timeout&amp;quot;&quot;/&gt;&lt;property id=&quot;20307&quot; value=&quot;262&quot;/&gt;&lt;/object&gt;&lt;object type=&quot;3&quot; unique_id=&quot;10011&quot;&gt;&lt;property id=&quot;20148&quot; value=&quot;5&quot;/&gt;&lt;property id=&quot;20300&quot; value=&quot;Slide 9 - &amp;quot;Timeout&amp;quot;&quot;/&gt;&lt;property id=&quot;20307&quot; value=&quot;263&quot;/&gt;&lt;/object&gt;&lt;object type=&quot;3&quot; unique_id=&quot;10012&quot;&gt;&lt;property id=&quot;20148&quot; value=&quot;5&quot;/&gt;&lt;property id=&quot;20300&quot; value=&quot;Slide 10 - &amp;quot;Ems blood draws&amp;quot;&quot;/&gt;&lt;property id=&quot;20307&quot; value=&quot;264&quot;/&gt;&lt;/object&gt;&lt;object type=&quot;3&quot; unique_id=&quot;10013&quot;&gt;&lt;property id=&quot;20148&quot; value=&quot;5&quot;/&gt;&lt;property id=&quot;20300&quot; value=&quot;Slide 11 - &amp;quot;Code fatigue&amp;quot;&quot;/&gt;&lt;property id=&quot;20307&quot; value=&quot;265&quot;/&gt;&lt;/object&gt;&lt;object type=&quot;3&quot; unique_id=&quot;10014&quot;&gt;&lt;property id=&quot;20148&quot; value=&quot;5&quot;/&gt;&lt;property id=&quot;20300&quot; value=&quot;Slide 12 - &amp;quot;Value of interventions&amp;quot;&quot;/&gt;&lt;property id=&quot;20307&quot; value=&quot;266&quot;/&gt;&lt;/object&gt;&lt;object type=&quot;3&quot; unique_id=&quot;10015&quot;&gt;&lt;property id=&quot;20148&quot; value=&quot;5&quot;/&gt;&lt;property id=&quot;20300&quot; value=&quot;Slide 13 - &amp;quot;Close the loop&amp;quot;&quot;/&gt;&lt;property id=&quot;20307&quot; value=&quot;268&quot;/&gt;&lt;/object&gt;&lt;object type=&quot;3&quot; unique_id=&quot;10016&quot;&gt;&lt;property id=&quot;20148&quot; value=&quot;5&quot;/&gt;&lt;property id=&quot;20300&quot; value=&quot;Slide 14 - &amp;quot;Thank you!&amp;quot;&quot;/&gt;&lt;property id=&quot;20307&quot; value=&quot;267&quot;/&gt;&lt;/object&gt;&lt;/object&gt;&lt;object type=&quot;8&quot; unique_id=&quot;10032&quot;&gt;&lt;/object&gt;&lt;/object&gt;&lt;/database&gt;"/>
  <p:tag name="MMPROD_TAG_VCONFIG" val="PD94bWwgdmVyc2lvbj0iMS4wIj8+DQo8Y29uZmlndXJhdGlvbj4NCgk8YnJhbmRpbmc+DQoJCTx1aWZvbnQgbmFtZT0iRk9OVF9OT1RFU19URVhUIiB2YWx1ZT0iVmVyZGFuYSw5LGZhbHNlLGZhbHNlLGZhbHNlIi8+DQoJPC9icmFuZGluZz4NCgk8Y29sb3JzPg0KCQk8dWljb2xvciBuYW1lPSJwcmltYXJ5IiB2YWx1ZT0iMHg2Rjg0ODgiLz4NCgkJPHVpY29sb3IgbmFtZT0iZ2xvdyIgdmFsdWU9IjB4NjA5NzczIi8+DQoJCTx1aWNvbG9yIG5hbWU9InRleHQiIHZhbHVlPSIweEZGRkZGRiIvPg0KCQk8dWljb2xvciBuYW1lPSJsaWdodCIgdmFsdWU9IjB4NEU1RDYwIi8+DQoJCTx1aWNvbG9yIG5hbWU9InNoYWRvdyIgdmFsdWU9IjB4MDAwMDAwIi8+DQoJCTx1aWNvbG9yIG5hbWU9ImJhY2tncm91bmQiIHZhbHVlPSIweDcyNzk3MSIvPg0KCTwvY29sb3JzPg0KCTxsYXlvdXQ+DQoJCTx1aXNob3cgbmFtZT0icHJlc2VudGF0aW9udGl0bGUiIHZhbHVlPSJ0cnVlIi8+PHVpc2hvdyBuYW1lPSJwcmVzZW50ZXJwaG90byIgdmFsdWU9InRydWUiLz48dWlzaG93IG5hbWU9InByZXNlbnRlcm5hbWUiIHZhbHVlPSJ0cnVlIi8+PHVpc2hvdyBuYW1lPSJwcmVzZW50ZXJ0aXRsZSIgdmFsdWU9InRydWUiLz48dWlzaG93IG5hbWU9InByZXNlbnRlcmVtYWlsIiB2YWx1ZT0idHJ1ZSIvPjx1aXNob3cgbmFtZT0icHJlc2VudGVyYmlvIiB2YWx1ZT0idHJ1ZSIvPjx1aXNob3cgbmFtZT0iY29tcGFueWxvZ28iIHZhbHVlPSJ0cnVlIi8+PHVpc2hvdyBuYW1lPSJzaWRlYmFyIiB2YWx1ZT0iZmFsc2UiLz48dWlzaG93IG5hbWU9Im91dGxpbmUiIHZhbHVlPSJ0cnVlIi8+PHVpc2hvdyBuYW1lPSJ0aHVtYm5haWwiIHZhbHVlPSJ0cnVlIi8+DQoJCTx1aXNob3cgbmFtZT0ibm90ZXMiIHZhbHVlPSJ0cnVlIi8+PHVpc2hvdyBuYW1lPSJzZWFyY2giIHZhbHVlPSJ0cnVlIi8+PHVpc2hvdyBuYW1lPSJxdWl6IiB2YWx1ZT0idHJ1ZSIvPjx1aXNob3cgbmFtZT0iYXR0YWNobWVudHMiIHZhbHVlPSJ0cnVlIi8+PHVpc2hvdyBuYW1lPSJ1dGlscyIgdmFsdWU9InRydWUiLz48dWlzaG93IG5hbWU9InZvbHVtZSIgdmFsdWU9InRydWUiLz48dWlzaG93IG5hbWU9InBsYXliYXIiIHZhbHVlPSJ0cnVlIi8+PHVpc2hvdyBuYW1lPSJ0YWxraW5naGVhZCIgdmFsdWU9InRydWUiLz48dWlzaG93IG5hbWU9InNpZGViYXJvbnJpZ2h0IiB2YWx1ZT0idHJ1ZSIvPjx1aXNob3cgbmFtZT0idmlld2NoYW5nZSIgdmFsdWU9InRydWUiLz48dWlzaG93IG5hbWU9ImFsd2F5c1NjcnVuY2giIHZhbHVlPSJmYWxzZSIvPjx1aXNob3cgbmFtZT0iaW5pdGlhbGRpc3BsYXltb2RlaXNub3JtYWwiIHZhbHVlPSJ0cnVlIi8+PHVpcmVwbGFjZSBuYW1lPSJsb2dvIiB2YWx1ZT0iIi8+PHVpcmVwbGFjZSBuYW1lPSJiZ2ltYWdlIiB2YWx1ZT0iIi8+PHVpcmVwbGFjZSBuYW1lPSJpbml0aWFsdGFiIiB2YWx1ZT0ib3V0bGluZSIvPjx1aXNob3cgbmFtZT0iY2N0ZXh0aGlnaGxpZ2h0aW5nIiB2YWx1ZT0idHJ1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HVpdGV4dCBuYW1lPSJBVFRBQ0hNRU5UX1BSRVZJRVdfV0FSTklOR01TR19USVRMRVNUUklORyIgdmFsdWU9IkF0dGFjaG1lbnQgV2FybmluZyIvPg0KCQk8dWl0ZXh0IG5hbWU9IkFUVEFDSE1FTlRfUFJFVklFV19XQVJOSU5HTVNHIiB2YWx1ZT0iQXR0YWNobWVudHMgZG8gbm90IG9wZW4gaW4gUHJldmlldyBtb2RlLiBQbGVhc2UgdXNlIHB1Ymxpc2ggdG8gc2VlIHRoZSByZXN1bHRzIi8+DQoJCTx1aXRleHQgbmFtZT0iQ09MTEFCX0xPQ0FMX1BMQVlCQUNLX01TRyIgdmFsdWU9IkNvbnRlbnQgaXMgYmVpbmcgcGxheWVkIGxvY2FsbHkuIENvbGxhYm9yYXRpb24gZG9lcyBub3Qgd29yayBpbiB0aGlzIG1vZGUiLz4NCgkJPHVpdGV4dCBuYW1lPSJDT0xMQUJfTE9DQUxfUExBWUJBQ0tfVElUTEUiIHZhbHVlPSJMb2NhbCBQbGF5YmFjayIvPg0KCQk8dWl0ZXh0IG5hbWU9IkNPTExBQl9MT0NBTF9QTEFZQkFDS0JUTiIgdmFsdWU9Ik9r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+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+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+DQoJCTx1aXRleHQgbmFtZT0iVEFCX1FVSVoiIHZhbHVlPSJRdWl6Ii8+DQoJCTx1aXRleHQgbmFtZT0iVEFCX09VVExJTkUiIHZhbHVlPSJPdXRsaW5lIi8+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+DQoJCTx1aXRleHQgbmFtZT0iU0xJREVfTk9URVMiIHZhbHVlPSJTbGlkZSBOb3RlcyIvPg0KCQk8dWl0ZXh0IG5hbWU9IkNPVVJTRV9TVEFUVVMiIHZhbHVlPSJNb2R1bGUgU3RhdHVzIi8+DQoJCTx1aXRleHQgbmFtZT0iUEFTU0VEX1NUUklORyIgdmFsdWU9IlBhc3NlZCIvPg0KCQk8dWl0ZXh0IG5hbWU9IkZBSUxFRF9TVFJJTkciIHZhbHVlPSJGYWlsZWQiLz4NCgkJPCEtLXF1aXogcG9kIGFuZCBtZXNzYWdlIGJveCB0ZXh0cy0tPg0KCQk8dWl0ZXh0IG5hbWU9IkFUVEFDSE1FTlRfUFJFVklFV19XQVJOSU5HTVNHX1RJVExFU1RSSU5HIiB2YWx1ZT0iQXR0YWNobWVudCBXYXJuaW5nIi8+DQoJCTx1aXRleHQgbmFtZT0iQVRUQUNITUVOVF9QUkVWSUVXX1dBUk5JTkdNU0ciIHZhbHVlPSJBdHRhY2htZW50cyBkbyBub3Qgb3BlbiBpbiBQcmV2aWV3IG1vZGUuIFBsZWFzZSB1c2UgcHVibGlzaCB0byBzZWUgdGhlIHJlc3VsdHMiLz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DQoNCk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Fy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BVFRBQ0hNRU5UX1BSRVZJRVdfV0FSTklOR01TR19USVRMRVNUUklORyIgdmFsdWU9Itiq2K3YsNmK2LEg2LnZhiDYp9mE2YXYsdmB2YLYp9iqIi8+DQoJCTx1aXRleHQgbmFtZT0iQVRUQUNITUVOVF9QUkVWSUVXX1dBUk5JTkdNU0ciIHZhbHVlPSLZhNinINmK2YXZg9mGINmB2KrYrSDYp9mE2YXYsdmB2YLYp9iqINmB2Yog2YbZhdi3INin2YTZhdi52KfZitmG2KkuINin2YTYsdis2KfYoSDYp9iz2KrYrtiv2KfZhSDZhti02LEg2YTYsdik2YrYqSDYp9mE2YbYqtin2KbYrC4iLz4NCgkJPHVpdGV4dCBuYW1lPSJVTk5BTUVEU0xJREVUSVRMRSIgdmFsdWU9Iti02LHZitit2KkgJW4iLz4NCgkJPHVpdGV4dCBuYW1lPSJDT0xMQUJfTE9DQUxfUExBWUJBQ0tfTVNHIiB2YWx1ZT0i2YrYrNix2Yog2K3Yp9mE2YrYp9mLINiq2LTYutmK2YQg2KfZhNmF2K3YqtmI2Ykg2YXYrdmE2YrYp9mLLiDYp9mE2KrYudin2YjZhiDZhNinINmK2LnZhdmEINmB2Yog2YfYsNinINin2YTZiNi22LkuIi8+DQoJCTx1aXRleHQgbmFtZT0iQ09MTEFCX0xPQ0FMX1BMQVlCQUNLX1RJVExFIiB2YWx1ZT0i2KrYtNi62YrZhCDZhdit2YTZiiIvPg0KCQk8dWl0ZXh0IG5hbWU9IkNPTExBQl9MT0NBTF9QTEFZQkFDS0JUTiIgdmFsdWU9ItmF2YjYp9mB2YIiLz4NCgkJPCEtLSBzdWJzdGl0dXRpb246ICVuID09IHNsaWRlIG51bWJlciAtLT4NCgkJPCEtLSBzdWJzdGl0dXRpb246ICV0ID09IHRvdGFsIHNsaWRlIGNvdW50IC0tPg0KCQk8dWl0ZXh0IG5hbWU9IlNDUlVCQkFSU1RBVFVTX1NMSURFSU5GTyIgdmFsdWU9Iti02LHZitit2KkgJW4gLyAldCB8ICIvPg0KCQk8dWl0ZXh0IG5hbWU9IlNDUlVCQkFSU1RBVFVTX1NUT1BQRUQiIHZhbHVlPSLZhdiq2YjZgtmBIi8+DQoJCTx1aXRleHQgbmFtZT0iU0NSVUJCQVJTVEFUVVNfUExBWUlORyIgdmFsdWU9ItmC2YrYryDYp9mE2KrYtNi62YrZhCIvPg0KCQk8dWl0ZXh0IG5hbWU9IlNDUlVCQkFSU1RBVFVTX05PQVVESU8iIHZhbHVlPSLZhNinINmK2YjYrNivINi12YjYqiIvPg0KCQk8dWl0ZXh0IG5hbWU9IlNDUlVCQkFSU1RBVFVTX1ZJRFBMQVlJTkciIHZhbHVlPSLYp9mE2YHZitiv2YrZiCDZgtmK2K8g2KfZhNiq2LTYutmK2YQiLz4NCgkJPHVpdGV4dCBuYW1lPSJTQ1JVQkJBUlNUQVRVU19MT0FESU5HIiB2YWx1ZT0i2YrYrNix2Yog2KfZhNii2YYg2KfZhNiq2K3ZhdmK2YQuLi4iLz4NCgkJPHVpdGV4dCBuYW1lPSJTQ1JVQkJBUlNUQVRVU19CVUZGRVJJTkciIHZhbHVlPSLZitis2LHZiiDYp9mE2KLZhiDYp9mE2KrYrtiy2YrZhiDYp9mE2YXYpNmC2KoiLz4NCgkJPHVpdGV4dCBuYW1lPSJTQ1JVQkJBUlNUQVRVU19RVUVTVElPTiIgdmFsdWU9Itin2YTYpdis2KfYqNipINi52YTZiSDYp9mE2LPYpNin2YQiLz4NCgkJPHVpdGV4dCBuYW1lPSJTQ1JVQkJBUlNUQVRVU19SRVZJRVdRVUlaIiB2YWx1ZT0i2YXYsdin2KzYudipINin2YTZhdiz2KfYqNmC2KkiLz4NCgkJPCEtLSBzdWJzdGl0dXRpb246ICVtID09IG1pbnV0ZXMgcmVtYWluaW5nIC0tPg0KCQk8IS0tIHN1YnN0aXR1dGlvbjogJXMgPT0gc2Vjb25kcyByZW1haW5pbmcgLS0+DQoJCTx1aXRleHQgbmFtZT0iRUxBUFNFRCIgdmFsdWU9IiVtINiv2YLYp9im2YIlcyDYq9mI2KfZhiDZhdiq2KjZgtmK2KkiLz4NCgkJPHVpdGV4dCBuYW1lPSJOT1RGT1VORCIgdmFsdWU9ItmE2YUg2YrZj9i52KvYsSDYudmE2Ykg2LTZitihIi8+DQoJCTx1aXRleHQgbmFtZT0iQVRUQUNITUVOVFMiIHZhbHVlPSLYp9mE2YXYsdmB2YLYp9iqIi8+DQoJCTwhLS0gc3Vic3RpdHV0aW9uOiAlcCA9PSBjdXJyZW50IHNwZWFrZXIncyB0aXRsZSAtLT4NCgkJPHVpdGV4dCBuYW1lPSJCSU9XSU5fVElUTEUiIHZhbHVlPSLYp9mE2LPZitix2Kkg2KfZhNiw2KfYqtmK2Kk6ICVwIi8+DQoJCTx1aXRleHQgbmFtZT0iQklPQlROX1RJVExFIiB2YWx1ZT0i2KfZhNiz2YrYsdipINin2YTYsNin2KrZitipIi8+DQoJCTx1aXRleHQgbmFtZT0iRElWSURFUkJUTl9USVRMRSIgdmFsdWU9InwiLz4NCgkJPHVpdGV4dCBuYW1lPSJDT05UQUNUQlROX1RJVExFIiB2YWx1ZT0i2KfYqti12KfZhCIvPg0KCQk8dWl0ZXh0IG5hbWU9IlRBQl9RVUlaIiB2YWx1ZT0i2YXYs9in2KjZgtipIi8+DQoJCTx1aXRleHQgbmFtZT0iVEFCX09VVExJTkUiIHZhbHVlPSLZhdiu2LfYtyIvPg0KCQk8dWl0ZXh0IG5hbWU9IlRBQl9USFVNQiIgdmFsdWU9ItmF2LXYutmR2LHYqSIvPg0KCQk8dWl0ZXh0IG5hbWU9IlRBQl9OT1RFUyIgdmFsdWU9ItmF2YTYp9it2LjYp9iqIi8+DQoJCTx1aXRleHQgbmFtZT0iVEFCX1NFQVJDSCIgdmFsdWU9Itio2K3YqyIvPg0KCQk8dWl0ZXh0IG5hbWU9IlNMSURFX0hFQURJTkciIHZhbHVlPSLYudmG2YjYp9mGINin2YTYtNix2YrYrdipICIvPg0KCQk8dWl0ZXh0IG5hbWU9IkRVUkFUSU9OX0hFQURJTkciIHZhbHVlPSLZhdiv2KkiLz4NCgkJPHVpdGV4dCBuYW1lPSJTRUFSQ0hfSEVBRElORyIgdmFsdWU9IjrYp9mE2KjYrdirINi52YYg2YbYtSIvPg0KCQk8dWl0ZXh0IG5hbWU9IlRIVU1CX0hFQURJTkciIHZhbHVlPSLYtNix2YrYrdipIi8+DQoJCTx1aXRleHQgbmFtZT0iVEhVTUJfSU5GTyIgdmFsdWU9Iti52YbZiNin2YYv2YXYr9ipINin2YTYtNix2YrYrdipIi8+DQoJCTx1aXRleHQgbmFtZT0iQVRUQUNITkFNRV9IRUFESU5HIiB2YWx1ZT0i2KfYs9mFINin2YTZhdmE2YEiLz4NCgkJPHVpdGV4dCBuYW1lPSJBVFRBQ0hTSVpFX0hFQURJTkciIHZhbHVlPSLYp9mE2K3YrNmFIi8+DQoJCTx1aXRleHQgbmFtZT0iU0xJREVfTk9URVMiIHZhbHVlPSLZhdmE2KfYrdi42KfYqiDYp9mE2LTYsdmK2K3YqSIvPg0KCQk8dWl0ZXh0IG5hbWU9IkNPVVJTRV9TVEFUVVMiIHZhbHVlPSLYrdin2YTYqSDYp9mE2YjYrdiv2KkiLz4NCgkJPHVpdGV4dCBuYW1lPSJQQVNTRURfU1RSSU5HIiB2YWx1ZT0i2YbYrNin2K0iLz4NCgkJPHVpdGV4dCBuYW1lPSJGQUlMRURfU1RSSU5HIiB2YWx1ZT0i2YHYtNmEIi8+DQoJCTwhLS1xdWl6IHBvZCBhbmQgbWVzc2FnZSBib3ggdGV4dHMtLT4NCgkJPHVpdGV4dCBuYW1lPSJRVUlaUE9EX1FVSVpfQVRURU1QVCIgdmFsdWU9Itix2YLZhSDYp9mE2YXYrdin2YjZhNipINmB2Yog2KfZhNmF2LPYp9io2YLYqToiLz4NCgkJPHVpdGV4dCBuYW1lPSJRVUlaUE9EX1FVSVpfQVRURU1QVF9WQUxVRSIgdmFsdWU9IiVuINmF2YYgJXQiLz4NCgkJPHVpdGV4dCBuYW1lPSJRVUlaUE9EX1FVSVpfU0NPUkUiIHZhbHVlPSI62KfZhNiv2LHYrNipINin2YTZhdiz2KzZhNipIi8+DQoJCTx1aXRleHQgbmFtZT0iUVVJWlBPRF9RVUlaX1BBU1NTQ09SRSIgdmFsdWU9IjrYr9ix2KzYqSDYp9mE2YbYrNin2K0iLz4NCgkJPHVpdGV4dCBuYW1lPSJRVUlaUE9EX1FVSVpfTUFYU0NPUkUiIHZhbHVlPSI62KfZhNiv2LHYrNipINin2YTZgti12YjZiSIvPg0KCQk8dWl0ZXh0IG5hbWU9IlFVSVpQT0RfUVVFU0FUTVBUX1NUUiIgdmFsdWU9Itin2YTZhdit2KfZiNmE2KkgJW4g2YXZhiAldCIvPg0KCQk8dWl0ZXh0IG5hbWU9IlFVSVpQT0RfUVVFU1RZUEVfU1RSIiB2YWx1ZT0i2KfZhNmG2YjYuTogJXMiLz4NCgkJPHVpdGV4dCBuYW1lPSJRVUlaUE9EX1FVRVNUWVBFX0dSRCIgdmFsdWU9Itiq2YUg2KrYtdit2YrYrdmHIi8+DQoJCTx1aXRleHQgbmFtZT0iUVVJWlBPRF9RVUVTVFlQRV9TVlkiIHZhbHVlPSLYp9iz2KrYt9mE2KfYuSIvPg0KCQk8dWl0ZXh0IG5hbWU9IlFVSVpQT0RfUVVJWkFUTVBUX0lORiIgdmFsdWU9ItmE2Kcg2YbZh9in2KbZiiIvPg0KCQk8dWl0ZXh0IG5hbWU9IlFVSVpQT0RfUVVFU0FUTVBUX0lORiIgdmFsdWU9ItmE2Kcg2YbZh9in2KbZiiIvPg0KCQk8dWl0ZXh0IG5hbWU9IldBUk5JTkdNU0dfWUVTU1RSSU5HIiB2YWx1ZT0i2YbYudmFIi8+DQoJCTx1aXRleHQgbmFtZT0iV0FSTklOR01TR19OT1NUUklORyIgdmFsdWU9ItmE2KciLz4NCgkJPHVpdGV4dCBuYW1lPSJXQVJOSU5HTVNHX1RJVExFU1RSSU5HIiB2YWx1ZT0i2KrYrdiw2YrYsSDYudmGINin2YTYqtmG2YLZhCDZgdmKINin2YTZhdiz2KfYqNmC2KkiLz4NCgkJPHVpdGV4dCBuYW1lPSJXQVJOSU5HTVNHX01TR1NUUklORyIgdmFsdWU9ItmH2YbYp9mDINij2LPYptmE2Kkg2YTZhSDYqtiq2YUg2KfZhNil2KzYp9io2Kkg2LnZhNmK2YfYpyDZgdmKINin2YTZhdiz2KfYqNmC2KkuINin2YTZhtmC2LEg2LnZhNmJINmG2LnZhSDYs9mK2K7Ysdis2YMg2YXZhiDYp9mE2YXYs9in2KjZgtipLiDYp9mG2YLYsSDZhNinINmE2YXYqtin2KjYudipINin2YTZhdiz2KfYqNmC2KkuIi8+DQoJCTx1aXRleHQgbmFtZT0iSU5GT1JNQVRJT05fSDI2NF9GTEFTSFBMQVlFUiIgdmFsdWU9ItmG2LPYrtipIEZsYXNoIFBsYXllciAg2KfZhNmF2KvYqNiq2Kkg2K3Yp9mE2YrYp9mLINi52YTZiSDYrNmH2KfYstmDINmE2Kcg2KrYr9i52YUg2YfYsNinINin2YTZgdmK2K/ZitmILiDYp9mG2YLYsSDYudmE2Ykg2YXZhti32YLYqSDYp9mE2YHZitiv2YrZiCDZhNiq2YbYstmK2YQg2KPYrdiv2Ksg2YbYs9iu2Kkg2YXZhi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til2LjZh9in2LEg2KfZhNi02LHZiti3INin2YTYrNin2YbYqNmKINmE2YTZhdi02KfYsdmD2YrZhiIvPg0KCQk8dWl0ZXh0IG5hbWU9Ik1VVEUiIHZhbHVlPSLYtdin2YXYqiIvPg0KCQk8dWl0ZXh0IG5hbWU9IkRPQ1dSQVBfVElUTEUiIHZhbHVlPSLYp9mE2YXZhNmB2KfYqiDYp9mE2YXYsdmB2YLYqSDZgdmKIFByZXNlbnRlciIvPg0KCQk8dWl0ZXh0IG5hbWU9IkRPQ1dSQVBfTVNHIiB2YWx1ZT0i2KfZhNit2YHYuCDZgdmKINis2YfYp9iyINin2YTZg9mF2KjZitmI2KrYsSIvPg0KCQk8dWl0ZXh0IG5hbWU9IkRPQ1dSQVBfUFJPTVBUIiB2YWx1ZT0i2KfZhtmC2LEg2YfZhtinINmE2YTYqtmG2LLZitmE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BVFRBQ0hNRU5UX1BSRVZJRVdfV0FSTklOR01TR19USVRMRVNUUklORyIgdmFsdWU9Ildhcm51bmcgYmVpbSDDlmZmbmVuIHZvbiBBbmxhZ2VuIi8+DQoJCTx1aXRleHQgbmFtZT0iQVRUQUNITUVOVF9QUkVWSUVXX1dBUk5JTkdNU0ciIHZhbHVlPSJBbmjDpG5nZSBrw7ZubmVuIG5pY2h0IGltIFZvcnNjaGF1LU1vZHVzIGdlw7ZmZm5ldCB3ZXJkZW4uIFZlcndlbmRlbiBTaWUg4oCeVmVyw7ZmZmVudGxpY2hlbuKAnCwgdW0gZGllIEVyZ2Vibmlzc2UgYW56dXplaWdlbi4iLz4NCgkJPHVpdGV4dCBuYW1lPSJDT0xMQUJfTE9DQUxfUExBWUJBQ0tfTVNHIiB2YWx1ZT0iSW5oYWx0IHdpcmQgbG9rYWwgZ2VzcGllbHQuIFp1c2FtbWVuYXJiZWl0IGZ1bmt0aW9uaWVydCBpbiBkaWVzZW0gTW9kdXMgbmljaHQuIi8+DQoJCTx1aXRleHQgbmFtZT0iQ09MTEFCX0xPQ0FMX1BMQVlCQUNLX1RJVExFIiB2YWx1ZT0iTG9rYWxlIFdpZWRlcmdhYmUiLz4NCgkJPHVpdGV4dCBuYW1lPSJDT0xMQUJfTE9DQUxfUExBWUJBQ0tCVE4iIHZhbHVlPSJPSyIvPg0KCQk8dWl0ZXh0IG5hbWU9IlVOTkFNRURTTElERVRJVExFIiB2YWx1ZT0iRm9saWUgJW4iLz4NCgkJPCEtLSBzdWJzdGl0dXRpb246ICVuID09IHNsaWRlIG51bWJlciAtLT4NCgkJPCEtLSBzdWJzdGl0dXRpb246ICV0ID09IHRvdGFsIHNsaWRlIGNvdW50IC0tPg0KCQk8dWl0ZXh0IG5hbWU9IlNDUlVCQkFSU1RBVFVTX1NMSURFSU5GTyIgdmFsdWU9IkZvbGllICVuIC8gJXQgfCAiLz4NCgkJPHVpdGV4dCBuYW1lPSJTQ1JVQkJBUlNUQVRVU19TVE9QUEVEIiB2YWx1ZT0iQmVlbmRldCIvPg0KCQk8dWl0ZXh0IG5hbWU9IlNDUlVCQkFSU1RBVFVTX1BMQVlJTkciIHZhbHVlPSJXaWVkZXJnYWJlIi8+DQoJCTx1aXRleHQgbmFtZT0iU0NSVUJCQVJTVEFUVVNfTk9BVURJTyIgdmFsdWU9IktlaW4gQXVkaW8iLz4NCgkJPHVpdGV4dCBuYW1lPSJTQ1JVQkJBUlNUQVRVU19WSURQTEFZSU5HIiB2YWx1ZT0iVmlkZW8gd2lyZCBhYmdlc3BpZWx0Ii8+DQoJCTx1aXRleHQgbmFtZT0iU0NSVUJCQVJTVEFUVVNfTE9BRElORyIgdmFsdWU9IkxhZGVuIi8+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+DQoJCTwhLS0gc3Vic3RpdHV0aW9uOiAlcyA9PSBzZWNvbmRzIHJlbWFpbmluZyAtLT4NCgkJPHVpdGV4dCBuYW1lPSJFTEFQU0VEIiB2YWx1ZT0iUmVzdGRhdWVyOiAlbSBNaW51dGVuICVzIFNla3VuZGVuIi8+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+DQoJCTx1aXRleHQgbmFtZT0iRElWSURFUkJUTl9USVRMRSIgdmFsdWU9InwiLz4NCgkJPHVpdGV4dCBuYW1lPSJDT05UQUNUQlROX1RJVExFIiB2YWx1ZT0iS29udGFrdCIvPg0KCQk8dWl0ZXh0IG5hbWU9IlRBQl9RVUlaIiB2YWx1ZT0iUXVpeiIvPg0KCQk8dWl0ZXh0IG5hbWU9IlRBQl9PVVRMSU5FIiB2YWx1ZT0iU3RydWt0dXIiLz4NCgkJPHVpdGV4dCBuYW1lPSJUQUJfVEhVTUIiIHZhbHVlPSJNaW5pYXR1ciIvPg0KCQk8dWl0ZXh0IG5hbWU9IlRBQl9OT1RFUyIgdmFsdWU9Ik5vdGl6ZW4iLz4NCgkJPHVpdGV4dCBuYW1lPSJUQUJfU0VBUkNIIiB2YWx1ZT0iU3VjaGVuIi8+DQoJCTx1aXRleHQgbmFtZT0iU0xJREVfSEVBRElORyIgdmFsdWU9IkZvbGllbnRpdGVsIi8+DQoJCTx1aXRleHQgbmFtZT0iRFVSQVRJT05fSEVBRElORyIgdmFsdWU9IkRhdWVyIi8+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+DQoJCTx1aXRleHQgbmFtZT0iU0xJREVfTk9URVMiIHZhbHVlPSJGb2xpZW5ub3RpemVuIi8+DQoJCTx1aXRleHQgbmFtZT0iQ09VUlNFX1NUQVRVUyIgdmFsdWU9Ik1vZHVsc3RhdHVzIi8+DQoJCTx1aXRleHQgbmFtZT0iUEFTU0VEX1NUUklORyIgdmFsdWU9IkVyZm9sZ3JlaWNoIi8+DQoJCTx1aXRleHQgbmFtZT0iRkFJTEVEX1NUUklORyIgdmFsdWU9IkZlaGxnZXNjaGxhZ2VuIi8+DQoJCTwhLS1xdWl6IHBvZCBhbmQgbWVzc2FnZSBib3ggdGV4dHMtLT4NCgkJPHVpdGV4dCBuYW1lPSJRVUlaUE9EX1FVSVpfQVRURU1QVCIgdmFsdWU9IlF1aXp2ZXJzdWNoOiIvPg0KCQk8dWl0ZXh0IG5hbWU9IlFVSVpQT0RfUVVJWl9BVFRFTVBUX1ZBTFVFIiB2YWx1ZT0iJW4gdm9uICV0Ii8+DQoJCTx1aXRleHQgbmFtZT0iUVVJWlBPRF9RVUlaX1NDT1JFIiB2YWx1ZT0iRXJyZWljaHQ6Ii8+DQoJCTx1aXRleHQgbmFtZT0iUVVJWlBPRF9RVUlaX1BBU1NTQ09SRSIgdmFsdWU9Ik1pbmRlc3RwdW5rdHphaGw6Ii8+DQoJCTx1aXRleHQgbmFtZT0iUVVJWlBPRF9RVUlaX01BWFNDT1JFIiB2YWx1ZT0iTWF4aW1hbGUgUHVua3R6YWhsOiIvPg0KCQk8dWl0ZXh0IG5hbWU9IlFVSVpQT0RfUVVFU0FUTVBUX1NUUiIgdmFsdWU9IlZlcnN1Y2g6ICVuIHZvbiAldCIvPg0KCQk8dWl0ZXh0IG5hbWU9IlFVSVpQT0RfUVVFU1RZUEVfU1RSIiB2YWx1ZT0iVHlwOiAlcyIvPg0KCQk8dWl0ZXh0IG5hbWU9IlFVSVpQT0RfUVVFU1RZUEVfR1JEIiB2YWx1ZT0iQmV3ZXJ0ZXQiLz4NCgkJPHVpdGV4dCBuYW1lPSJRVUlaUE9EX1FVRVNUWVBFX1NWWSIgdmFsdWU9IlVtZnJhZ2UiLz4NCgkJPHVpdGV4dCBuYW1lPSJRVUlaUE9EX1FVSVpBVE1QVF9JTkYiIHZhbHVlPSJVbmVuZGxpY2giLz4NCgkJPHVpdGV4dCBuYW1lPSJRVUlaUE9EX1FVRVNBVE1QVF9JTkYiIHZhbHVlPSJVbmVuZGxpY2giLz4NCgkJPHVpdGV4dCBuYW1lPSJXQVJOSU5HTVNHX1lFU1NUUklORyIgdmFsdWU9IkphIi8+DQoJCTx1aXRleHQgbmFtZT0iV0FSTklOR01TR19OT1NUUklORyIgdmFsdWU9Ik5laW4iLz4NCgkJPHVpdGV4dCBuYW1lPSJXQVJOSU5HTVNHX1RJVExFU1RSSU5HIiB2YWx1ZT0iUXVpem5hdmlnYXRpb25zd2FybnVuZyIvPg0KCQk8dWl0ZXh0IG5hbWU9IldBUk5JTkdNU0dfTVNHU1RSSU5HIiB2YWx1ZT0iSW4gZGllc2VtIFF1aXogZ2lidCBlcyB1bmJlYW50d29ydGV0ZSBGcmFnZW4uDQoNCldlbm4gU2llIGF1ZiAmcXVvdDtKYSZxdW90OyBrbGlja2VuLCB3aXJkIGRhcyBRdWl6IGJlZW5kZXQuIEtsaWNrZW4gU2llIGF1ZiAmcXVvdDtOZWluJnF1b3Q7LCB1bSBtaXQgZGVtIFF1aXogZm9ydHp1ZmFocmVuLiIvPg0KCQk8dWl0ZXh0IG5hbWU9IklORk9STUFUSU9OX0gyNjRfRkxBU0hQTEFZRVIiIHZhbHVlPSJEYXMgVmlkZW8gd2lyZCB2b24gZGVyIG1vbWVudGFuIGF1ZiBkaWVzZW0gQ29tcHV0ZXIgaW5zdGFsbGllcnRlbiBWZXJzaW9uIHZvbiBGbGFzaCBQbGF5ZXIgbmljaHQgdW50ZXJzdMO8dHp0LiBLbGlja2VuIFNpZSBhdWYgZGVuIFZpZGVvYmVyZWljaCwgdW0gZGllIGFrdHVlbGxlIFZlcnNpb24gdm9uIEZsYXNoIFBsYXllciBoZXJ1bnRlcnp1bGFkZW4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+DQoJCTx1aXRleHQgbmFtZT0iTVVURSIgdmFsdWU9IkF1cyIvPg0KCQk8dWl0ZXh0IG5hbWU9IkRPQ1dSQVBfVElUTEUiIHZhbHVlPSJQcmVzZW50ZXItQW5oYW5nIi8+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kFUVEFDSE1FTlRfUFJFVklFV19XQVJOSU5HTVNHX1RJVExFU1RSSU5HIiB2YWx1ZT0iQXZlcnRpc3NlbWVudCBjb25jZXJuYW50IGxhIHBpw6hjZSBqb2ludGUiLz4NCgkJPHVpdGV4dCBuYW1lPSJBVFRBQ0hNRU5UX1BSRVZJRVdfV0FSTklOR01TRyIgdmFsdWU9IkxlcyBwacOoY2VzIGpvaW50ZXMgbmUgcGV1dmVudCBwYXMgw6p0cmUgb3V2ZXJ0ZXMgZW4gbW9kZSBBcGVyw6d1LiBVdGlsaXNleiBsYSBwdWJsaWNhdGlvbiBwb3VyIGFmZmljaGVyIGxlcyByw6lzdWx0YXRzLiIvPg0KCQk8dWl0ZXh0IG5hbWU9IkNPTExBQl9MT0NBTF9QTEFZQkFDS19NU0ciIHZhbHVlPSJMZSBjb250ZW51IGVzdCBsdSBsb2NhbGVtZW50LiBMYSBjb2xsYWJvcmF0aW9uIG7igJllc3QgcGFzIHByaXNlIGVuIGNoYXJnZSBwb3VyIGNlIG1vZGUuIi8+DQoJCTx1aXRleHQgbmFtZT0iQ09MTEFCX0xPQ0FMX1BMQVlCQUNLX1RJVExFIiB2YWx1ZT0iTGVjdHVyZSBsb2NhbGUiLz4NCgkJPHVpdGV4dCBuYW1lPSJDT0xMQUJfTE9DQUxfUExBWUJBQ0tCVE4iIHZhbHVlPSJPayIv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+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+DQoJCTx1aXRleHQgbmFtZT0iU0NSVUJCQVJTVEFUVVNfQlVGRkVSSU5HIiB2YWx1ZT0iTWlzZSBlbiBtw6ltb2lyZSIvPg0KCQk8dWl0ZXh0IG5hbWU9IlNDUlVCQkFSU1RBVFVTX1FVRVNUSU9OIiB2YWx1ZT0iUsOpcG9uZHJlIMOgIGxhIHF1ZXN0aW9uIi8+DQoJCTx1aXRleHQgbmFtZT0iU0NSVUJCQVJTVEFUVVNfUkVWSUVXUVVJWiIgdmFsdWU9IlLDqXZpc2lvbiBkdSBxdWVzdGlvbm5haXJlIi8+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+DQoJCTx1aXRleHQgbmFtZT0iQVRUQUNITUVOVFMiIHZhbHVlPSJQacOoY2VzIGpvaW50ZXMiLz4NCgkJPCEtLSBzdWJzdGl0dXRpb246ICVwID09IGN1cnJlbnQgc3BlYWtlcidzIHRpdGxlIC0tPg0KCQk8dWl0ZXh0IG5hbWU9IkJJT1dJTl9USVRMRSIgdmFsdWU9IkJpbyA6ICVwIi8+DQoJCTx1aXRleHQgbmFtZT0iQklPQlROX1RJVExFIiB2YWx1ZT0iQmlvIDoiLz4NCgkJPHVpdGV4dCBuYW1lPSJESVZJREVSQlROX1RJVExFIiB2YWx1ZT0ifCIvPg0KCQk8dWl0ZXh0IG5hbWU9IkNPTlRBQ1RCVE5fVElUTEUiIHZhbHVlPSJDb250YWN0Ii8+DQoJCTx1aXRleHQgbmFtZT0iVEFCX1FVSVoiIHZhbHVlPSJRdWl6Ii8+DQoJCTx1aXRleHQgbmFtZT0iVEFCX09VVExJTkUiIHZhbHVlPSJQbGFuIi8+DQoJCTx1aXRleHQgbmFtZT0iVEFCX1RIVU1CIiB2YWx1ZT0iRGlhcG9zIi8+DQoJCTx1aXRleHQgbmFtZT0iVEFCX05PVEVTIiB2YWx1ZT0iTm90ZXMiLz4NCgkJPHVpdGV4dCBuYW1lPSJUQUJfU0VBUkNIIiB2YWx1ZT0iUmVjaGVyY2hlIi8+DQoJCTx1aXRleHQgbmFtZT0iU0xJREVfSEVBRElORyIgdmFsdWU9IlRpdHJlIGRlIGxhIGRpYXBvc2l0aXZlIi8+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+DQoJCTx1aXRleHQgbmFtZT0iQVRUQUNITkFNRV9IRUFESU5HIiB2YWx1ZT0iTm9tIGRlIGZpY2hpZXIiLz4NCgkJPHVpdGV4dCBuYW1lPSJBVFRBQ0hTSVpFX0hFQURJTkciIHZhbHVlPSJUYWlsbGUiLz4NCgkJPHVpdGV4dCBuYW1lPSJTTElERV9OT1RFUyIgdmFsdWU9IkNvbW1lbnRhaXJlcyBkZXMgZGlhcG9zaXRpdmVzIi8+DQoJCTx1aXRleHQgbmFtZT0iQ09VUlNFX1NUQVRVUyIgdmFsdWU9IlN0YXR1dCBkdSBtb2R1bGUiLz4NCgkJPHVpdGV4dCBuYW1lPSJQQVNTRURfU1RSSU5HIiB2YWx1ZT0iUsOpdXNzaSIvPg0KCQk8dWl0ZXh0IG5hbWU9IkZBSUxFRF9TVFJJTkciIHZhbHVlPSJFY2hvdcOpIi8+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+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+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+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NCg0K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250cmVyIGwnZW5jYWRyw6kgYXV4IHBhcnRpY2lwYW50cyIvPg0KCQk8dWl0ZXh0IG5hbWU9Ik1VVEUiIHZhbHVlPSJNdWV0Ii8+DQoJCTx1aXRleHQgbmFtZT0iRE9DV1JBUF9USVRMRSIgdmFsdWU9IlBpw6hjZSBqb2ludGUgUHJlc2VudGVyIi8+DQoJCTx1aXRleHQgbmFtZT0iRE9DV1JBUF9NU0ciIHZhbHVlPSJFbnJlZ2lzdHJlciBzdXIgbW9uIG9yZGluYXRldXIiLz4NCgkJPHVpdGV4dCBuYW1lPSJET0NXUkFQX1BST01QVCIgdmFsdWU9IkNsaXF1ZXIgcG91ciB0w6lsw6ljaGFyZ2VyIi8+DQoJPC9sYW5ndWFnZT4NCgk8bGFuZ3VhZ2UgaWQ9Imph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QVRUQUNITUVOVF9QUkVWSUVXX1dBUk5JTkdNU0dfVElUTEVTVFJJTkciIHZhbHVlPSLmt7vku5jjg5XjgqHjgqTjg6vorablkYoiLz4NCgkJPHVpdGV4dCBuYW1lPSJBVFRBQ0hNRU5UX1BSRVZJRVdfV0FSTklOR01TRyIgdmFsdWU9Iua3u+S7mOODleOCoeOCpOODq+OBr+ODl+ODrOODk+ODpeODvOODouODvOODieOBp+OBr+mWi+OBjeOBvuOBm+OCk+OAguODkeODluODquODg+OCt+ODpeOCkuS9v+eUqOOBl+OBpue1kOaenOOCkuihqOekuuOBl+OBpuOBj+OBoOOBleOBhOOAgiIvPg0KCQk8dWl0ZXh0IG5hbWU9IkNPTExBQl9MT0NBTF9QTEFZQkFDS19NU0ciIHZhbHVlPSLjgrPjg7Pjg4bjg7Pjg4Tjga/jg63jg7zjgqvjg6vjgaflho3nlJ/jgZXjgozjgabjgYTjgb7jgZnjgILjgZPjga7jg6Ljg7zjg4njgafjga/lhbHlkIzkvZzmpa3jgafjgY3jgb7jgZvjgpPjgIIiLz4NCgkJPHVpdGV4dCBuYW1lPSJDT0xMQUJfTE9DQUxfUExBWUJBQ0tfVElUTEUiIHZhbHVlPSLjg63jg7zjgqvjg6vlho3nlJ8iLz4NCgkJPHVpdGV4dCBuYW1lPSJDT0xMQUJfTE9DQUxfUExBWUJBQ0tCVE4iIHZhbHVlPSJPSyIvPg0KCQk8dWl0ZXh0IG5hbWU9IlVOTkFNRURTTElERVRJVExFIiB2YWx1ZT0i44K544Op44Kk44OJIDogJW4iLz4NCgkJPCEtLSBzdWJzdGl0dXRpb246ICVuID09IHNsaWRlIG51bWJlciAtLT4NCgkJPCEtLSBzdWJzdGl0dXRpb246ICV0ID09IHRvdGFsIHNsaWRlIGNvdW50IC0tPg0KCQk8dWl0ZXh0IG5hbWU9IlNDUlVCQkFSU1RBVFVTX1NMSURFSU5GTyIgdmFsdWU9IuOCueODqeOCpOODiSA6ICVuIC8gJXQgfCAiLz4NCgkJPHVpdGV4dCBuYW1lPSJTQ1JVQkJBUlNUQVRVU19TVE9QUEVEIiB2YWx1ZT0i5YGc5q2iIi8+DQoJCTx1aXRleHQgbmFtZT0iU0NSVUJCQVJTVEFUVVNfUExBWUlORyIgdmFsdWU9IuWGjeeUn+S4rSIvPg0KCQk8dWl0ZXh0IG5hbWU9IlNDUlVCQkFSU1RBVFVTX05PQVVESU8iIHZhbHVlPSLpn7Plo7DjgarjgZciLz4NCgkJPHVpdGV4dCBuYW1lPSJTQ1JVQkJBUlNUQVRVU19WSURQTEFZSU5HIiB2YWx1ZT0i44OT44OH44Kq5YaN55Sf5LitIi8+DQoJCTx1aXRleHQgbmFtZT0iU0NSVUJCQVJTVEFUVVNfTE9BRElORyIgdmFsdWU9IuODreODvOODieS4rSIvPg0KCQk8dWl0ZXh0IG5hbWU9IlNDUlVCQkFSU1RBVFVTX0JVRkZFUklORyIgdmFsdWU9IuODkOODg+ODleOCoeS4rSIvPg0KCQk8dWl0ZXh0IG5hbWU9IlNDUlVCQkFSU1RBVFVTX1FVRVNUSU9OIiB2YWx1ZT0i6LOq5ZWP44Gr562U44GI44Gm5LiL44GV44GEIi8+DQoJCTx1aXRleHQgbmFtZT0iU0NSVUJCQVJTVEFUVVNfUkVWSUVXUVVJWiIgdmFsdWU9IuOCr+OCpOOCuuOCkuODrOODk+ODpeODvOOBl+OBpuOBhOOBvuOBmSIvPg0KCQk8IS0tIHN1YnN0aXR1dGlvbjogJW0gPT0gbWludXRlcyByZW1haW5pbmcgLS0+DQoJCTwhLS0gc3Vic3RpdHV0aW9uOiAlcyA9PSBzZWNvbmRzIHJlbWFpbmluZyAtLT4NCgkJPHVpdGV4dCBuYW1lPSJFTEFQU0VEIiB2YWx1ZT0i5q6L44KKIDogJW0g5YiGICVzIOenkiIvPg0KCQk8dWl0ZXh0IG5hbWU9Ik5PVEZPVU5EIiB2YWx1ZT0i5L2V44KC6KaL44Gk44GL44KK44G+44Gb44KTIi8+DQoJCTx1aXRleHQgbmFtZT0iQVRUQUNITUVOVFMiIHZhbHVlPSLmt7vku5giLz4NCgkJPCEtLSBzdWJzdGl0dXRpb246ICVwID09IGN1cnJlbnQgc3BlYWtlcidzIHRpdGxlIC0tPg0KCQk8dWl0ZXh0IG5hbWU9IkJJT1dJTl9USVRMRSIgdmFsdWU9Iue1jOattCA6ICVwIi8+DQoJCTx1aXRleHQgbmFtZT0iQklPQlROX1RJVExFIiB2YWx1ZT0i57WM5q20Ii8+DQoJCTx1aXRleHQgbmFtZT0iRElWSURFUkJUTl9USVRMRSIgdmFsdWU9InwiLz4NCgkJPHVpdGV4dCBuYW1lPSJDT05UQUNUQlROX1RJVExFIiB2YWx1ZT0i44GK5ZWP44GE5ZCI44KP44GbIi8+DQoJCTx1aXRleHQgbmFtZT0iVEFCX1FVSVoiIHZhbHVlPSLjgq/jgqTjgroiLz4NCgkJPHVpdGV4dCBuYW1lPSJUQUJfT1VUTElORSIgdmFsdWU9IuOCouOCpuODiOODqeOCpOODsyIvPg0KCQk8dWl0ZXh0IG5hbWU9IlRBQl9USFVNQiIgdmFsdWU9IuOCteODoOODjeODvOODqyIvPg0KCQk8dWl0ZXh0IG5hbWU9IlRBQl9OT1RFUyIgdmFsdWU9IuODjuODvOODiCIvPg0KCQk8dWl0ZXh0IG5hbWU9IlRBQl9TRUFSQ0giIHZhbHVlPSLmpJzntKIiLz4NCgkJPHVpdGV4dCBuYW1lPSJTTElERV9IRUFESU5HIiB2YWx1ZT0i44K544Op44Kk44OJ44K/44Kk44OI44OrIi8+DQoJCTx1aXRleHQgbmFtZT0iRFVSQVRJT05fSEVBRElORyIgdmFsdWU9IumVt+OBlSIvPg0KCQk8dWl0ZXh0IG5hbWU9IlNFQVJDSF9IRUFESU5HIiB2YWx1ZT0i5qSc57Si44GZ44KL44OG44Kt44K544OIIDogIi8+DQoJCTx1aXRleHQgbmFtZT0iVEhVTUJfSEVBRElORyIgdmFsdWU9IuOCueODqeOCpOODiSIvPg0KCQk8dWl0ZXh0IG5hbWU9IlRIVU1CX0lORk8iIHZhbHVlPSLjgrnjg6njgqTjg4njgr/jgqTjg4jjg6sgLyDplbfjgZUiLz4NCgkJPHVpdGV4dCBuYW1lPSJBVFRBQ0hOQU1FX0hFQURJTkciIHZhbHVlPSLjg5XjgqHjgqTjg6vlkI0iLz4NCgkJPHVpdGV4dCBuYW1lPSJBVFRBQ0hTSVpFX0hFQURJTkciIHZhbHVlPSLjgrXjgqTjgroiLz4NCgkJPHVpdGV4dCBuYW1lPSJTTElERV9OT1RFUyIgdmFsdWU9IuOCueODqeOCpOODieODjuODvOODiCIvPg0KCQk8dWl0ZXh0IG5hbWU9IkNPVVJTRV9TVEFUVVMiIHZhbHVlPSLjg6Ljgrjjg6Xjg7zjg6vjgrnjg4bjg7zjgr/jgrkiLz4NCgkJPHVpdGV4dCBuYW1lPSJQQVNTRURfU1RSSU5HIiB2YWx1ZT0i5ZCI5qC8Ii8+DQoJCTx1aXRleHQgbmFtZT0iRkFJTEVEX1NUUklORyIgdmFsdWU9IuS4jeWQiOagvCIvPg0KCQk8IS0tcXVpeiBwb2QgYW5kIG1lc3NhZ2UgYm94IHRleHRzLS0+DQoJCTx1aXRleHQgbmFtZT0iUVVJWlBPRF9RVUlaX0FUVEVNUFQiIHZhbHVlPSLjgq/jgqTjgrroqabooYzlm57mlbAgOiAiLz4NCgkJPHVpdGV4dCBuYW1lPSJRVUlaUE9EX1FVSVpfQVRURU1QVF9WQUxVRSIgdmFsdWU9IiVuIC8gJXQiLz4NCgkJPHVpdGV4dCBuYW1lPSJRVUlaUE9EX1FVSVpfU0NPUkUiIHZhbHVlPSLjgrnjgrPjgqIgOiAiLz4NCgkJPHVpdGV4dCBuYW1lPSJRVUlaUE9EX1FVSVpfUEFTU1NDT1JFIiB2YWx1ZT0i5ZCI5qC854K5IDoiLz4NCgkJPHVpdGV4dCBuYW1lPSJRVUlaUE9EX1FVSVpfTUFYU0NPUkUiIHZhbHVlPSLmnIDpq5jlvpfngrkgOiAiLz4NCgkJPHVpdGV4dCBuYW1lPSJRVUlaUE9EX1FVRVNBVE1QVF9TVFIiIHZhbHVlPSLoqabooYzlm57mlbAgOiAlbiAvICV0Ii8+DQoJCTx1aXRleHQgbmFtZT0iUVVJWlBPRF9RVUVTVFlQRV9TVFIiIHZhbHVlPSLjgr/jgqTjg5cgOiAlcyIvPg0KCQk8dWl0ZXh0IG5hbWU9IlFVSVpQT0RfUVVFU1RZUEVfR1JEIiB2YWx1ZT0i6KmV5L6hIi8+DQoJCTx1aXRleHQgbmFtZT0iUVVJWlBPRF9RVUVTVFlQRV9TVlkiIHZhbHVlPSLjgqLjg7PjgrHjg7zjg4giLz4NCgkJPHVpdGV4dCBuYW1lPSJRVUlaUE9EX1FVSVpBVE1QVF9JTkYiIHZhbHVlPSLnhKHliLbpmZAiLz4NCgkJPHVpdGV4dCBuYW1lPSJRVUlaUE9EX1FVRVNBVE1QVF9JTkYiIHZhbHVlPSLnhKHliLbpmZAiLz4NCgkJPHVpdGV4dCBuYW1lPSJXQVJOSU5HTVNHX1lFU1NUUklORyIgdmFsdWU9IuOBr+OBhCIvPg0KCQk8dWl0ZXh0IG5hbWU9IldBUk5JTkdNU0dfTk9TVFJJTkciIHZhbHVlPSLjgYTjgYTjgYgiLz4NCgkJPHVpdGV4dCBuYW1lPSJXQVJOSU5HTVNHX1RJVExFU1RSSU5HIiB2YWx1ZT0i44Kv44Kk44K644Gu44OK44OT44Ky44O844K344On44Oz44Gr6Zai44GZ44KL6K2m5ZGKIi8+DQoJCTx1aXRleHQgbmFtZT0iV0FSTklOR01TR19NU0dTVFJJTkciIHZhbHVlPSLjgZPjga7jgq/jgqTjgrrjgavjga/jgIHjgb7jgaDop6PnrZTjgZfjgabjgYTjgarjgYTos6rllY/jgYzjgYLjgorjgb7jgZnjgIINCg0KIOOCr+OCpOOCuuOCkue1guS6huOBmeOCi+OBq+OBr+OAgeOAjOOBr+OBhOOAjeOCkuOCr+ODquODg+OCr+OBl+OBvuOBmeOAguOCr+OCpOOCuuOCkue2muihjOOBmeOCi+OBq+OBr+OAgeOAjOOBhOOBhOOBiOOAjeOCkuOCr+ODquODg+OCr+OBl+OBvuOBmeOAgiIvPg0KCQk8dWl0ZXh0IG5hbWU9IklORk9STUFUSU9OX0gyNjRfRkxBU0hQTEFZRVIiIHZhbHVlPSLjgYrkvb/jgYTjga7jgrPjg7Pjg5Tjg6Xjg7zjgr/jgavnj77lnKjjgqTjg7Pjgrnjg4jjg7zjg6vjgZXjgozjgabjgYTjgosgRmxhc2ggUGxheWVyIOOBruODkOODvOOCuOODp+ODs+OBr+OAgeOBk+OBruODk+ODh+OCquOCkuOCteODneODvOODiOOBl+OBpuOBhOOBvuOBm+OCk+OAguacgOaWsOOBriBGbGFzaCBQbGF5ZXIg44KS44OA44Km44Oz44Ot44O844OJ44GZ44KL44Gr44Gv44CB44OT44OH44Kq6aCY5Z+f44KS44Kv44Oq44OD44Kv44GX44Gm44GP44Gg44GV44GE44CC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+imi+OBm+OCiyIvPg0KCQk8dWl0ZXh0IG5hbWU9Ik1VVEUiIHZhbHVlPSLjg5/jg6Xjg7zjg4giLz4NCgkJPHVpdGV4dCBuYW1lPSJET0NXUkFQX1RJVExFIiB2YWx1ZT0iUHJlc2VudGVyIOa3u+S7mOODleOCoeOCpOODqyIvPg0KCQk8dWl0ZXh0IG5hbWU9IkRPQ1dSQVBfTVNHIiB2YWx1ZT0i44Oe44Kk44Kz44Oz44OU44Ol44O844K/44Gr5L+d5a2YIi8+DQoJCTx1aXRleHQgbmFtZT0iRE9DV1JBUF9QUk9NUFQiIHZhbHVlPSLjgq/jg6rjg4Pjgq/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S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BVFRBQ0hNRU5UX1BSRVZJRVdfV0FSTklOR01TR19USVRMRVNUUklORyIgdmFsdWU9IuyyqOu2gCDtjIzsnbwg6rK96rOgIi8+DQoJCTx1aXRleHQgbmFtZT0iQVRUQUNITUVOVF9QUkVWSUVXX1dBUk5JTkdNU0ciIHZhbHVlPSLrr7jrpqzrs7TquLAg66qo65Oc7JeQ7ISc64qUIOyyqOu2gCDtjIzsnbzsnbQg7Je066as7KeAIOyViuyKteuLiOuLpC4g6rKw6rO866W8IOuztOugpOuptCDqsozsi5wg6riw64ql7J2EIOyCrOyaqe2VmOyLreyLnOyYpC4iLz4NCgkJPHVpdGV4dCBuYW1lPSJDT0xMQUJfTE9DQUxfUExBWUJBQ0tfTVNHIiB2YWx1ZT0i7L2Y7YWQ7Yq46rCAIOuhnOy7rOyXkOyEnCDsnqzsg50g7KSR7J6F64uI64ukLiDsnbQg66qo65Oc7JeQ7ISc64qUIOqzteuPmSDsnpHsl4XsnYQg7IiY7ZaJ7ZWgIOyImCDsl4bsirXri4jri6QuIi8+DQoJCTx1aXRleHQgbmFtZT0iQ09MTEFCX0xPQ0FMX1BMQVlCQUNLX1RJVExFIiB2YWx1ZT0i66Gc7LusIOyerOyDnSIvPg0KCQk8dWl0ZXh0IG5hbWU9IkNPTExBQl9MT0NBTF9QTEFZQkFDS0JUTiIgdmFsdWU9Iu2ZleyduCIvPg0KCQk8dWl0ZXh0IG5hbWU9IlVOTkFNRURTTElERVRJVExFIiB2YWx1ZT0i7Iqs65287J2065OcICVuIi8+DQoJCTwhLS0gc3Vic3RpdHV0aW9uOiAlbiA9PSBzbGlkZSBudW1iZXIgLS0+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+DQoJCTx1aXRleHQgbmFtZT0iU0NSVUJCQVJTVEFUVVNfTk9BVURJTyIgdmFsdWU9IuyYpOuUlOyYpCDsl4bsnYwiLz4NCgkJPHVpdGV4dCBuYW1lPSJTQ1JVQkJBUlNUQVRVU19WSURQTEFZSU5HIiB2YWx1ZT0i67mE65SU7JikIOyerOyDnSDspJEiLz4NCgkJPHVpdGV4dCBuYW1lPSJTQ1JVQkJBUlNUQVRVU19MT0FESU5HIiB2YWx1ZT0i66Gc65SpIi8+DQoJCTx1aXRleHQgbmFtZT0iU0NSVUJCQVJTVEFUVVNfQlVGRkVSSU5HIiB2YWx1ZT0i67KE7Y2866eBIi8+DQoJCTx1aXRleHQgbmFtZT0iU0NSVUJCQVJTVEFUVVNfUVVFU1RJT04iIHZhbHVlPSLsp4jrrLjsl5Ag64u17ZWY6riwIi8+DQoJCTx1aXRleHQgbmFtZT0iU0NSVUJCQVJTVEFUVVNfUkVWSUVXUVVJWiIgdmFsdWU9IuyniOusuCDri6Tsi5zrs7TquLAiLz4NCgkJPCEtLSBzdWJzdGl0dXRpb246ICVtID09IG1pbnV0ZXMgcmVtYWluaW5nIC0tPg0KCQk8IS0tIHN1YnN0aXR1dGlvbjogJXMgPT0gc2Vjb25kcyByZW1haW5pbmcgLS0+DQoJCTx1aXRleHQgbmFtZT0iRUxBUFNFRCIgdmFsdWU9IiVt67aEICVz7LSIIOuCqOydjCIvPg0KCQk8dWl0ZXh0IG5hbWU9Ik5PVEZPVU5EIiB2YWx1ZT0i7JeG7J2MIi8+DQoJCTx1aXRleHQgbmFtZT0iQVRUQUNITUVOVFMiIHZhbHVlPSLssqjrtoAg7YyM7J28Ii8+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+DQoJCTx1aXRleHQgbmFtZT0iVEFCX1RIVU1CIiB2YWx1ZT0i7LaV7IaM7YyQIi8+DQoJCTx1aXRleHQgbmFtZT0iVEFCX05PVEVTIiB2YWx1ZT0i64W47Yq4Ii8+DQoJCTx1aXRleHQgbmFtZT0iVEFCX1NFQVJDSCIgdmFsdWU9IuqygOyDiSIvPg0KCQk8dWl0ZXh0IG5hbWU9IlNMSURFX0hFQURJTkciIHZhbHVlPSLsiqzrnbzsnbTrk5wg7KCc66qpIi8+DQoJCTx1aXRleHQgbmFtZT0iRFVSQVRJT05fSEVBRElORyIgdmFsdWU9IuyerOyDneyLnOqwhCIvPg0KCQk8dWl0ZXh0IG5hbWU9IlNFQVJDSF9IRUFESU5HIiB2YWx1ZT0i7YWN7Iqk7Yq4IOqygOyDiToiLz4NCgkJPHVpdGV4dCBuYW1lPSJUSFVNQl9IRUFESU5HIiB2YWx1ZT0i7Iqs65287J2065OcIi8+DQoJCTx1aXRleHQgbmFtZT0iVEhVTUJfSU5GTyIgdmFsdWU9IuygnOuqqS/snqzsg53si5zqsIQiLz4NCgkJPHVpdGV4dCBuYW1lPSJBVFRBQ0hOQU1FX0hFQURJTkciIHZhbHVlPSLtjIzsnbwg7J2066aEIi8+DQoJCTx1aXRleHQgbmFtZT0iQVRUQUNIU0laRV9IRUFESU5HIiB2YWx1ZT0i7YGs6riwIi8+DQoJCTx1aXRleHQgbmFtZT0iU0xJREVfTk9URVMiIHZhbHVlPSLsiqzrnbzsnbTrk5wg64W47Yq4Ii8+DQoJCTx1aXRleHQgbmFtZT0iQ09VUlNFX1NUQVRVUyIgdmFsdWU9IuuqqOuTiCDsg4Htg5wiLz4NCgkJPHVpdGV4dCBuYW1lPSJQQVNTRURfU1RSSU5HIiB2YWx1ZT0i7ZWp6rKpIi8+DQoJCTx1aXRleHQgbmFtZT0iRkFJTEVEX1NUUklORyIgdmFsdWU9Iuu2iO2VqeqyqSIvPg0KCQk8IS0tcXVpeiBwb2QgYW5kIG1lc3NhZ2UgYm94IHRleHRzLS0+DQoJCTx1aXRleHQgbmFtZT0iUVVJWlBPRF9RVUlaX0FUVEVNUFQiIHZhbHVlPSLtgLTspogg7Iuc64+EIO2an+yImDoiLz4NCgkJPHVpdGV4dCBuYW1lPSJRVUlaUE9EX1FVSVpfQVRURU1QVF9WQUxVRSIgdmFsdWU9IiVuLyV0Ii8+DQoJCTx1aXRleHQgbmFtZT0iUVVJWlBPRF9RVUlaX1NDT1JFIiB2YWx1ZT0i65Od7KCQOiIvPg0KCQk8dWl0ZXh0IG5hbWU9IlFVSVpQT0RfUVVJWl9QQVNTU0NPUkUiIHZhbHVlPSLthrXqs7wg7KCQ7IiYOiIvPg0KCQk8dWl0ZXh0IG5hbWU9IlFVSVpQT0RfUVVJWl9NQVhTQ09SRSIgdmFsdWU9Iuy1nOqzoCDsoJDsiJg6Ii8+DQoJCTx1aXRleHQgbmFtZT0iUVVJWlBPRF9RVUVTQVRNUFRfU1RSIiB2YWx1ZT0i7Iuc64+EIO2an+yImDogJW4vJXQiLz4NCgkJPHVpdGV4dCBuYW1lPSJRVUlaUE9EX1FVRVNUWVBFX1NUUiIgdmFsdWU9IuycoO2YlTogJXMiLz4NCgkJPHVpdGV4dCBuYW1lPSJRVUlaUE9EX1FVRVNUWVBFX0dSRCIgdmFsdWU9IuygkOyImCDrp6TquLDquLAg7JmE66OMIi8+DQoJCTx1aXRleHQgbmFtZT0iUVVJWlBPRF9RVUVTVFlQRV9TVlkiIHZhbHVlPSLshKTrrLgg7KGw7IKsIi8+DQoJCTx1aXRleHQgbmFtZT0iUVVJWlBPRF9RVUlaQVRNUFRfSU5GIiB2YWx1ZT0i66y07ZWcIi8+DQoJCTx1aXRleHQgbmFtZT0iUVVJWlBPRF9RVUVTQVRNUFRfSU5GIiB2YWx1ZT0i66y07ZWcIi8+DQoJCTx1aXRleHQgbmFtZT0iV0FSTklOR01TR19ZRVNTVFJJTkciIHZhbHVlPSLsmIgiLz4NCgkJPHVpdGV4dCBuYW1lPSJXQVJOSU5HTVNHX05PU1RSSU5HIiB2YWx1ZT0i7JWE64uI7JikIi8+DQoJCTx1aXRleHQgbmFtZT0iV0FSTklOR01TR19USVRMRVNUUklORyIgdmFsdWU9Iu2AtOymiCDrgrTruYTqsozsnbTshZgg6rK96rOgIi8+DQoJCTx1aXRleHQgbmFtZT0iV0FSTklOR01TR19NU0dTVFJJTkciIHZhbHVlPSLsnbQg7YC07KaI7JeQ7IScIOyLnOuPhO2VmOyngCDslYrsnYAg7KeI66y47J20IOyeiOyKteuLiOuLpC4NCg0K7YC07KaI66W8IOyiheujjO2VmOugpOuptCBb7JiIXeulvCDtgbTrpq3tlZjqs6AsIO2AtOymiOulvCDqs4Tsho3tlZjroKTrqbQgW+yVhOuLiOyYpF3rpbwg7YG066at7ZWY7Iut7Iuc7JikLiIvPg0KCQk8dWl0ZXh0IG5hbWU9IklORk9STUFUSU9OX0gyNjRfRkxBU0hQTEFZRVIiIHZhbHVlPSLsi5zsiqTthZzsl5Ag7ISk7LmY65CY7Ja0IOyeiOuKlCDtmITsnqwg67KE7KCE7J2YIEZsYXNoIFBsYXllcuuKlCDsnbQg67mE65SU7Jik66W8IOyngOybkO2VmOyngCDslYrsirXri4jri6QuIOy1nOyLoCBGbGFzaCBQbGF5ZXLrpbwg64uk7Jq066Gc65Oc7ZWY66Ck66m0IOu5hOuUlOyYpCDsmIHsl63snYQg7YG066at7ZWY7Iut7Iuc7Jik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ssLjsl6zsnpDsl5Dqsowg7IS466GcIOunieuMgCDrs7TsnbTquLAiLz4NCgkJPHVpdGV4dCBuYW1lPSJNVVRFIiB2YWx1ZT0i7J2M7IaM6rGwIi8+DQoJCTx1aXRleHQgbmFtZT0iRE9DV1JBUF9USVRMRSIgdmFsdWU9IlByZXNlbnRlciDtjIzsnbwg7LKo67aAIi8+DQoJCTx1aXRleHQgbmFtZT0iRE9DV1JBUF9NU0ciIHZhbHVlPSLrgrQg7Lu07ZOo7YSw7JeQIOyggOyepSIvPg0KCQk8dWl0ZXh0IG5hbWU9IkRPQ1dSQVBfUFJPTVBUIiB2YWx1ZT0i7YG066at7ZWY7JesIOuLpOyatOuhnOuTnCIvPg0KCTwvbGFuZ3VhZ2U+DQoJPGxhbmd1YWdlIGlkPSJlcy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QVRUQUNITUVOVF9QUkVWSUVXX1dBUk5JTkdNU0dfVElUTEVTVFJJTkciIHZhbHVlPSJBdmlzbyBkZSBhcmNoaXZvIGFkanVudG8iLz4NCgkJPHVpdGV4dCBuYW1lPSJBVFRBQ0hNRU5UX1BSRVZJRVdfV0FSTklOR01TRyIgdmFsdWU9Ik5vIGVzIHBvc2libGUgYWJyaXIgbG9zIGFyY2hpdm9zIGFkanVudG9zIGVuIGVsIG1vZG8gZGUgcHJldmlzdWFsaXphY2nDs24uIFVzZSBQdWJsaWNhciBwYXJhIHZlciBsb3MgcmVzdWx0YWRvcy4iLz4NCgkJPHVpdGV4dCBuYW1lPSJDT0xMQUJfTE9DQUxfUExBWUJBQ0tfTVNHIiB2YWx1ZT0iRWwgY29udGVuaWRvIHNlIGVzdMOhIHJlcHJvZHVjaWVuZG8gbG9jYWxtZW50ZS4gTGEgY29sYWJvcmFjacOzbiBubyBmdW5jaW9uYSBlbiBlc3RlIG1vZG8uIi8+DQoJCTx1aXRleHQgbmFtZT0iQ09MTEFCX0xPQ0FMX1BMQVlCQUNLX1RJVExFIiB2YWx1ZT0iUmVwcm9kdWNjacOzbiBsb2NhbCIvPg0KCQk8dWl0ZXh0IG5hbWU9IkNPTExBQl9MT0NBTF9QTEFZQkFDS0JUTiIgdmFsdWU9Ik9rIi8+DQoJCTx1aXRleHQgbmFtZT0iVU5OQU1FRFNMSURFVElUTEUiIHZhbHVlPSJEaWFwb3NpdGl2YSAlbiIvPg0KCQk8IS0tIHN1YnN0aXR1dGlvbjogJW4gPT0gc2xpZGUgbnVtYmVyIC0tPg0KCQk8IS0tIHN1YnN0aXR1dGlvbjogJXQgPT0gdG90YWwgc2xpZGUgY291bnQgLS0+DQoJCTx1aXRleHQgbmFtZT0iU0NSVUJCQVJTVEFUVVNfU0xJREVJTkZPIiB2YWx1ZT0iRGlhcG9zaXRpdmEgJW4gLyAldCB8ICIvPg0KCQk8dWl0ZXh0IG5hbWU9IlNDUlVCQkFSU1RBVFVTX1NUT1BQRUQiIHZhbHVlPSJEZXRlbmlkYSIvPg0KCQk8dWl0ZXh0IG5hbWU9IlNDUlVCQkFSU1RBVFVTX1BMQVlJTkciIHZhbHVlPSJSZXByb2R1Y2llbmRvIi8+DQoJCTx1aXRleHQgbmFtZT0iU0NSVUJCQVJTVEFUVVNfTk9BVURJTyIgdmFsdWU9IlNpbiBzb25pZG8iLz4NCgkJPHVpdGV4dCBuYW1lPSJTQ1JVQkJBUlNUQVRVU19WSURQTEFZSU5HIiB2YWx1ZT0iVsOtZGVvIGVuIHJlcHJvZC4iLz4NCgkJPHVpdGV4dCBuYW1lPSJTQ1JVQkJBUlNUQVRVU19MT0FESU5HIiB2YWx1ZT0iQ2FyZ2FuZG8iLz4NCgkJPHVpdGV4dCBuYW1lPSJTQ1JVQkJBUlNUQVRVU19CVUZGRVJJTkciIHZhbHVlPSJBbG1hY2VuYW5kbyBlbiBiw7pmZXIiLz4NCgkJPHVpdGV4dCBuYW1lPSJTQ1JVQkJBUlNUQVRVU19RVUVTVElPTiIgdmFsdWU9IkNvbnRlc3RhciBwcmVndW50YSIvPg0KCQk8dWl0ZXh0IG5hbWU9IlNDUlVCQkFSU1RBVFVTX1JFVklFV1FVSVoiIHZhbHVlPSJSZXZpc2FuZG8gcHJ1ZWJhIi8+DQoJCTwhLS0gc3Vic3RpdHV0aW9uOiAlbSA9PSBtaW51dGVzIHJlbWFpbmluZyAtLT4NCgkJPCEtLSBzdWJzdGl0dXRpb246ICVzID09IHNlY29uZHMgcmVtYWluaW5nIC0tPg0KCQk8dWl0ZXh0IG5hbWU9IkVMQVBTRUQiIHZhbHVlPSIlbSBtaW51dG9zICVzIHNlZ3VuZG9zIHJlc3RhbnRlcyIvPg0KCQk8dWl0ZXh0IG5hbWU9Ik5PVEZPVU5EIiB2YWx1ZT0iTm8gc2UgaGEgZW5jb250cmFkbyBuYWRhIi8+DQoJCTx1aXRleHQgbmFtZT0iQVRUQUNITUVOVFMiIHZhbHVlPSJBcmNoaXZvcyBhZGp1bnRvcyIvPg0KCQk8IS0tIHN1YnN0aXR1dGlvbjogJXAgPT0gY3VycmVudCBzcGVha2VyJ3MgdGl0bGUgLS0+DQoJCTx1aXRleHQgbmFtZT0iQklPV0lOX1RJVExFIiB2YWx1ZT0iQmlvZ3JhZsOtYTogJXAiLz4NCgkJPHVpdGV4dCBuYW1lPSJCSU9CVE5fVElUTEUiIHZhbHVlPSJCaW9ncmFmw61hIi8+DQoJCTx1aXRleHQgbmFtZT0iRElWSURFUkJUTl9USVRMRSIgdmFsdWU9InwiLz4NCgkJPHVpdGV4dCBuYW1lPSJDT05UQUNUQlROX1RJVExFIiB2YWx1ZT0iQ29udGFjdG8iLz4NCgkJPHVpdGV4dCBuYW1lPSJUQUJfUVVJWiIgdmFsdWU9IlBydWViYSIvPg0KCQk8dWl0ZXh0IG5hbWU9IlRBQl9PVVRMSU5FIiB2YWx1ZT0iQ29udG9ybm8iLz4NCgkJPHVpdGV4dCBuYW1lPSJUQUJfVEhVTUIiIHZhbHVlPSJNaW5pYXQuIi8+DQoJCTx1aXRleHQgbmFtZT0iVEFCX05PVEVTIiB2YWx1ZT0iTm90YXMiLz4NCgkJPHVpdGV4dCBuYW1lPSJUQUJfU0VBUkNIIiB2YWx1ZT0iQnVzY2FyIi8+DQoJCTx1aXRleHQgbmFtZT0iU0xJREVfSEVBRElORyIgdmFsdWU9IlTDrXR1bG8gZGUgZGlhcG9zaXRpdmEiLz4NCgkJPHVpdGV4dCBuYW1lPSJEVVJBVElPTl9IRUFESU5HIiB2YWx1ZT0iRHVyYWMuIi8+DQoJCTx1aXRleHQgbmFtZT0iU0VBUkNIX0hFQURJTkciIHZhbHVlPSJCdXNjYXIgdGV4dG86Ii8+DQoJCTx1aXRleHQgbmFtZT0iVEhVTUJfSEVBRElORyIgdmFsdWU9IkRpYXBvc2l0aXZhIi8+DQoJCTx1aXRleHQgbmFtZT0iVEhVTUJfSU5GTyIgdmFsdWU9IkR1ci4vVMOtdC4gZGlhcC4iLz4NCgkJPHVpdGV4dCBuYW1lPSJBVFRBQ0hOQU1FX0hFQURJTkciIHZhbHVlPSJOb21icmUgZGUgYXJjaGl2byIvPg0KCQk8dWl0ZXh0IG5hbWU9IkFUVEFDSFNJWkVfSEVBRElORyIgdmFsdWU9IlRhbWHDsW8iLz4NCgkJPHVpdGV4dCBuYW1lPSJTTElERV9OT1RFUyIgdmFsdWU9Ik5vdGFzIGRlIGRpYXBvc2l0aXZhIi8+DQoJCTx1aXRleHQgbmFtZT0iQ09VUlNFX1NUQVRVUyIgdmFsdWU9IkVzdGFkbyBkZSBtb2R1bG8iLz4NCgkJPHVpdGV4dCBuYW1lPSJQQVNTRURfU1RSSU5HIiB2YWx1ZT0iQXByb2JhZG8iLz4NCgkJPHVpdGV4dCBuYW1lPSJGQUlMRURfU1RSSU5HIiB2YWx1ZT0iU3VzcGVuc28iLz4NCgkJPCEtLXF1aXogcG9kIGFuZCBtZXNzYWdlIGJveCB0ZXh0cy0tPg0KCQk8dWl0ZXh0IG5hbWU9IlFVSVpQT0RfUVVJWl9BVFRFTVBUIiB2YWx1ZT0iSW50ZW50byBkZSBwcnVlYmE6Ii8+DQoJCTx1aXRleHQgbmFtZT0iUVVJWlBPRF9RVUlaX0FUVEVNUFRfVkFMVUUiIHZhbHVlPSIlbiBkZSAldCIvPg0KCQk8dWl0ZXh0IG5hbWU9IlFVSVpQT0RfUVVJWl9TQ09SRSIgdmFsdWU9IlB1bnR1YWNpw7NuOiIvPg0KCQk8dWl0ZXh0IG5hbWU9IlFVSVpQT0RfUVVJWl9QQVNTU0NPUkUiIHZhbHVlPSJQdW50dWFjacOzbiBwYXJhIGFwcm9iYXI6Ii8+DQoJCTx1aXRleHQgbmFtZT0iUVVJWlBPRF9RVUlaX01BWFNDT1JFIiB2YWx1ZT0iUHVudHVhY2nDs24gbcOheGltYToiLz4NCgkJPHVpdGV4dCBuYW1lPSJRVUlaUE9EX1FVRVNBVE1QVF9TVFIiIHZhbHVlPSJJbnRlbnRvczogJW4gZGUgJXQiLz4NCgkJPHVpdGV4dCBuYW1lPSJRVUlaUE9EX1FVRVNUWVBFX1NUUiIgdmFsdWU9IlRpcG86ICVzIi8+DQoJCTx1aXRleHQgbmFtZT0iUVVJWlBPRF9RVUVTVFlQRV9HUkQiIHZhbHVlPSJDb24gcHVudHVhY2nDs24iLz4NCgkJPHVpdGV4dCBuYW1lPSJRVUlaUE9EX1FVRVNUWVBFX1NWWSIgdmFsdWU9IkVuY3Vlc3RhIi8+DQoJCTx1aXRleHQgbmFtZT0iUVVJWlBPRF9RVUlaQVRNUFRfSU5GIiB2YWx1ZT0iSW5maW5pdG8iLz4NCgkJPHVpdGV4dCBuYW1lPSJRVUlaUE9EX1FVRVNBVE1QVF9JTkYiIHZhbHVlPSJJbmZpbml0byIvPg0KCQk8dWl0ZXh0IG5hbWU9IldBUk5JTkdNU0dfWUVTU1RSSU5HIiB2YWx1ZT0iU8OtIi8+DQoJCTx1aXRleHQgbmFtZT0iV0FSTklOR01TR19OT1NUUklORyIgdmFsdWU9Ik5vIi8+DQoJCTx1aXRleHQgbmFtZT0iV0FSTklOR01TR19USVRMRVNUUklORyIgdmFsdWU9IkF2aXNvIGRlIG5hdmVnYWNpw7NuIGRlIHBydWViYSIvPg0KCQk8dWl0ZXh0IG5hbWU9IldBUk5JTkdNU0dfTVNHU1RSSU5HIiB2YWx1ZT0iSGF5IHByZWd1bnRhcyBzaW4gaW50ZW50b3MgZW4gZXN0YSBwcnVlYmEuDQoNCl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+DQoJCTx1aXRleHQgbmFtZT0iU0hPV1NJREVCQVIiIHZhbHVlPSJNb3N0cmFyIGJhcnJhIGxhdGVyYWwgYSBsb3MgcGFydGljaXBhbnRlcyIvPg0KCQk8dWl0ZXh0IG5hbWU9Ik1VVEUiIHZhbHVlPSJNdWRvIi8+DQoJCTx1aXRleHQgbmFtZT0iRE9DV1JBUF9USVRMRSIgdmFsdWU9IkFyY2hpdm8gYWRqdW50byBkZSBQcmVzZW50ZXIiLz4NCgkJPHVpdGV4dCBuYW1lPSJET0NXUkFQX01TRyIgdmFsdWU9Ikd1YXJkYXIgZW4gTWkgUEMiLz4NCgkJPHVpdGV4dCBuYW1lPSJET0NXUkFQX1BST01QVCIgdmFsdWU9IkhhZ2EgY2xpYyBlbiBEZXNjYXJnYXIiLz4NCgk8L2xhbmd1YWdlPg0KCTxsYW5ndWFnZSBpZD0icHQ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kFUVEFDSE1FTlRfUFJFVklFV19XQVJOSU5HTVNHX1RJVExFU1RSSU5HIiB2YWx1ZT0iQXZpc28gZGUgYW5leG8iLz4NCgkJPHVpdGV4dCBuYW1lPSJBVFRBQ0hNRU5UX1BSRVZJRVdfV0FSTklOR01TRyIgdmFsdWU9Ik9zIGFuZXhvcyBuw6NvIHPDo28gYWJlcnRvcyBubyBtb2RvIGRlIFZpc3VhbGl6YcOnw6NvLiBVc2UgbyBjb21hbmRvIGRlIHB1YmxpY2HDp8OjbyBwYXJhIHZlciBvcyByZXN1bHRhZG9zLiIvPg0KCQk8dWl0ZXh0IG5hbWU9IkNPTExBQl9MT0NBTF9QTEFZQkFDS19NU0ciIHZhbHVlPSJPIGNvbnRlw7pkbyBlc3TDoSBzZW5kbyByZXByb2R1emlkbyBsb2NhbG1lbnRlLkEgY29sYWJvcmHDp8OjbyBuw6NvIGZ1bmNpb25hIG5lc3RlIG1vZG8uIi8+DQoJCTx1aXRleHQgbmFtZT0iQ09MTEFCX0xPQ0FMX1BMQVlCQUNLX1RJVExFIiB2YWx1ZT0iUmVwcm9kdcOnw6NvIGxvY2FsIi8+DQoJCTx1aXRleHQgbmFtZT0iQ09MTEFCX0xPQ0FMX1BMQVlCQUNLQlROIiB2YWx1ZT0iT2siLz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dWl0ZXh0IG5hbWU9IkNPVVJTRV9TVEFUVVMiIHZhbHVlPSJTdGF0dXMgZG8gbcOzZHVsbyIvPg0KCQk8dWl0ZXh0IG5hbWU9IlBBU1NFRF9TVFJJTkciIHZhbHVlPSJBcHJvdmFkbyIvPg0KCQk8dWl0ZXh0IG5hbWU9IkZBSUxFRF9TVFJJTkciIHZhbHVlPSJSZXByb3ZhZG8iLz4NCgkJPCEtLXF1aXogcG9kIGFuZCBtZXNzYWdlIGJveCB0ZXh0cy0tPg0KCQk8dWl0ZXh0IG5hbWU9IlFVSVpQT0RfUVVJWl9BVFRFTVBUIiB2YWx1ZT0iVGVudGF0aXZhIG5vIHF1ZXN0aW9uw6FyaW86Ii8+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+DQoJCTx1aXRleHQgbmFtZT0iUVVJWlBPRF9RVUVTVFlQRV9HUkQiIHZhbHVlPSJDbGFzc2lmaWNhdMOzcmlhIi8+DQoJCTx1aXRleHQgbmFtZT0iUVVJWlBPRF9RVUVTVFlQRV9TVlkiIHZhbHVlPSJQZXNxdWlzYSIvPg0KCQk8dWl0ZXh0IG5hbWU9IlFVSVpQT0RfUVVJWkFUTVBUX0lORiIgdmFsdWU9IkluZmluaXRvIi8+DQoJCTx1aXRleHQgbmFtZT0iUVVJWlBPRF9RVUVTQVRNUFRfSU5GIiB2YWx1ZT0iSW5maW5pdG8iLz4NCgkJPHVpdGV4dCBuYW1lPSJXQVJOSU5HTVNHX1lFU1NUUklORyIgdmFsdWU9IlNpbSIvPg0KCQk8dWl0ZXh0IG5hbWU9IldBUk5JTkdNU0dfTk9TVFJJTkciIHZhbHVlPSJOw6NvIi8+DQoJCTx1aXRleHQgbmFtZT0iV0FSTklOR01TR19USVRMRVNUUklORyIgdmFsdWU9IkFsZXJ0YSBkZSBuYXZlZ2HDp8OjbyBkbyBxdWVzdGlvbsOhcmlvIi8+DQoJCTx1aXRleHQgbmFtZT0iV0FSTklOR01TR19NU0dTVFJJTkciIHZhbHVlPSJFeGlzdGVtIHBlcmd1bnRhcyBxdWUgbsOjbyBmb3JhbSByZXNwb25kaWRhcyBuZXN0ZSBxdWVzdGlvbsOhcmlvLg0KDQp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3N0cmFyIGJhcnJhIGxhdGVyYWwgYW8gcGFydGljaXBhbnRlcyIvPg0KCQk8dWl0ZXh0IG5hbWU9Ik1VVEUiIHZhbHVlPSJNdWRvIi8+DQoJCTx1aXRleHQgbmFtZT0iRE9DV1JBUF9USVRMRSIgdmFsdWU9IkFuZXhvIGRlIGFycXVpdm8gZG8gUHJlc2VudGVyIi8+DQoJCTx1aXRleHQgbmFtZT0iRE9DV1JBUF9NU0ciIHZhbHVlPSJTYWx2YXIgZW0gTWV1IGNvbXB1dGFkb3IiLz4NCgkJPHVpdGV4dCBuYW1lPSJET0NXUkFQX1BST01QVCIgdmFsdWU9IkNsaXF1ZSBwYXJhIGJhaXhhciIvPg0KCTwvbGFuZ3VhZ2U+DQoJPGxhbmd1YWdlIGlkPSJpdC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QVRUQUNITUVOVF9QUkVWSUVXX1dBUk5JTkdNU0dfVElUTEVTVFJJTkciIHZhbHVlPSJBdHRhY2htZW50IFdhcm5pbmciLz4NCgkJPHVpdGV4dCBuYW1lPSJBVFRBQ0hNRU5UX1BSRVZJRVdfV0FSTklOR01TRyIgdmFsdWU9IkF0dGFjaG1lbnRzIGRvIG5vdCBvcGVuIGluIFByZXZpZXcgbW9kZS4gUGxlYXNlIHVzZSBwdWJsaXNoIHRvIHNlZSB0aGUgcmVzdWx0cyIvPg0KCQk8dWl0ZXh0IG5hbWU9IlVOTkFNRURTTElERVRJVExFIiB2YWx1ZT0iRGlhcG9zaXRpdmEgJW4iLz4NCgkJPHVpdGV4dCBuYW1lPSJDT0xMQUJfTE9DQUxfUExBWUJBQ0tfTVNHIiB2YWx1ZT0iQ29udGVudCBpcyBiZWluZyBwbGF5ZWQgbG9jYWxseS5cbiBDb2xsYWJvcmF0aW9uIGRvZXMgbm90IHdvcmsgaW4gdGhpcyBtb2RlIi8+DQoJCTx1aXRleHQgbmFtZT0iQ09MTEFCX0xPQ0FMX1BMQVlCQUNLX1RJVExFIiB2YWx1ZT0iTG9jYWwgUGxheWJhY2siLz4NCgkJPHVpdGV4dCBuYW1lPSJDT0xMQUJfTE9DQUxfUExBWUJBQ0tCVE4iIHZhbHVlPSJPayIvPg0KCQk8IS0tIHN1YnN0aXR1dGlvbjogJW4gPT0gc2xpZGUgbnVtYmVyIC0tPg0KCQk8IS0tIHN1YnN0aXR1dGlvbjogJXQgPT0gdG90YWwgc2xpZGUgY291bnQgLS0+DQoJCTx1aXRleHQgbmFtZT0iU0NSVUJCQVJTVEFUVVNfU0xJREVJTkZPIiB2YWx1ZT0iRGlhcG9zaXRpdmEgJW4gLyAldCB8ICIvPg0KCQk8dWl0ZXh0IG5hbWU9IlNDUlVCQkFSU1RBVFVTX1NUT1BQRUQiIHZhbHVlPSJJbnRlcnJvdHRvIi8+DQoJCTx1aXRleHQgbmFtZT0iU0NSVUJCQVJTVEFUVVNfUExBWUlORyIgdmFsdWU9IlJpcHJvZHV6aW9uZSIvPg0KCQk8dWl0ZXh0IG5hbWU9IlNDUlVCQkFSU1RBVFVTX05PQVVESU8iIHZhbHVlPSJBdWRpbyBpbmF0dC4iLz4NCgkJPHVpdGV4dCBuYW1lPSJTQ1JVQkJBUlNUQVRVU19WSURQTEFZSU5HIiB2YWx1ZT0iVmlkZW8gaW4gcmlwcm9kdXppb25lIi8+DQoJCTx1aXRleHQgbmFtZT0iU0NSVUJCQVJTVEFUVVNfTE9BRElORyIgdmFsdWU9IkNhcmljYW1lbnRvIi8+DQoJCTx1aXRleHQgbmFtZT0iU0NSVUJCQVJTVEFUVVNfQlVGRkVSSU5HIiB2YWx1ZT0iQnVmZmVyaW5nIi8+DQoJCTx1aXRleHQgbmFtZT0iU0NSVUJCQVJTVEFUVVNfUVVFU1RJT04iIHZhbHVlPSJSaXNwb25kaSBhIGRvbWFuZGEiLz4NCgkJPHVpdGV4dCBuYW1lPSJTQ1JVQkJBUlNUQVRVU19SRVZJRVdRVUlaIiB2YWx1ZT0iUmV2aXNpb25lIGRlbCBxdWl6Ii8+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+DQoJCTx1aXRleHQgbmFtZT0iQVRUQUNITUVOVFMiIHZhbHVlPSJBbGxlZ2F0aS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QuIi8+DQoJCTx1aXRleHQgbmFtZT0iVEFCX1FVSVoiIHZhbHVlPSJRdWl6Ii8+DQoJCTx1aXRleHQgbmFtZT0iVEFCX09VVExJTkUiIHZhbHVlPSJTdHJ1dHR1cmEiLz4NCgkJPHVpdGV4dCBuYW1lPSJUQUJfVEhVTUIiIHZhbHVlPSJNaW5pYXR1cmUiLz4NCgkJPHVpdGV4dCBuYW1lPSJUQUJfTk9URVMiIHZhbHVlPSJOb3RlIi8+DQoJCTx1aXRleHQgbmFtZT0iVEFCX1NFQVJDSCIgdmFsdWU9IkNlcmNhIi8+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+DQoJCTx1aXRleHQgbmFtZT0iU0xJREVfTk9URVMiIHZhbHVlPSJOb3RlIGRpYXBvc2l0aXZhIi8+DQoJCTx1aXRleHQgbmFtZT0iQ09VUlNFX1NUQVRVUyIgdmFsdWU9Ik1vZHVsZSBTdGF0dXMiLz4NCgkJPHVpdGV4dCBuYW1lPSJQQVNTRURfU1RSSU5HIiB2YWx1ZT0iUGFzc2VkIi8+DQoJCTx1aXRleHQgbmFtZT0iRkFJTEVEX1NUUklORyIgdmFsdWU9IkZhaWxlZCIvPg0KCQk8IS0tcXVpeiBwb2QgYW5kIG1lc3NhZ2UgYm94IHRleHRzLS0+DQoJCTx1aXRleHQgbmFtZT0iUVVJWlBPRF9RVUlaX0FUVEVNUFQiIHZhbHVlPSJUZW50YXRpdm8gcXVpejoiLz4NCgkJPHVpdGV4dCBuYW1lPSJRVUlaUE9EX1FVSVpfQVRURU1QVF9WQUxVRSIgdmFsdWU9IiVuIGRpICV0Ii8+DQoJCTx1aXRleHQgbmFtZT0iUVVJWlBPRF9RVUlaX1NDT1JFIiB2YWx1ZT0iUHVudGVnZ2lvOiIvPg0KCQk8dWl0ZXh0IG5hbWU9IlFVSVpQT0RfUVVJWl9QQVNTU0NPUkUiIHZhbHVlPSJQdW50ZWdnaW8gbWluaW1vOiIvPg0KCQk8dWl0ZXh0IG5hbWU9IlFVSVpQT0RfUVVJWl9NQVhTQ09SRSIgdmFsdWU9IlB1bnRlZ2dpbyBtYXNzaW1vOiIvPg0KCQk8dWl0ZXh0IG5hbWU9IlFVSVpQT0RfUVVFU0FUTVBUX1NUUiIgdmFsdWU9IlRlbnRhdGl2bzogJW4gZGkgJXQiLz4NCgkJPHVpdGV4dCBuYW1lPSJRVUlaUE9EX1FVRVNUWVBFX1NUUiIgdmFsdWU9IlRpcG86ICVzIi8+DQoJCTx1aXRleHQgbmFtZT0iUVVJWlBPRF9RVUVTVFlQRV9HUkQiIHZhbHVlPSJDb24gdmFsdXRhemlvbmUiLz4NCgkJPHVpdGV4dCBuYW1lPSJRVUlaUE9EX1FVRVNUWVBFX1NWWSIgdmFsdWU9IkluZGFnaW5lIi8+DQoJCTx1aXRleHQgbmFtZT0iUVVJWlBPRF9RVUlaQVRNUFRfSU5GIiB2YWx1ZT0iSW5maW5pdGkiLz4NCgkJPHVpdGV4dCBuYW1lPSJRVUlaUE9EX1FVRVNBVE1QVF9JTkYiIHZhbHVlPSJJbmZpbml0aSIvPg0KCQk8dWl0ZXh0IG5hbWU9IldBUk5JTkdNU0dfWUVTU1RSSU5HIiB2YWx1ZT0iU8OsIi8+DQoJCTx1aXRleHQgbmFtZT0iV0FSTklOR01TR19OT1NUUklORyIgdmFsdWU9Ik5vIi8+DQoJCTx1aXRleHQgbmFtZT0iV0FSTklOR01TR19USVRMRVNUUklORyIgdmFsdWU9IkF2dmVydGVuemEgbmF2aWdhemlvbmUgcXVpeiIvPg0KCQk8dWl0ZXh0IG5hbWU9IldBUk5JTkdNU0dfTVNHU1RSSU5HIiB2YWx1ZT0iT2Njb3JyZSBhbmNvcmEgcmlzcG9uZGVyZSBhZCBhbGN1bmUgZG9tYW5kZSBkZWwgcXVpei4NCg0KU2UgZmF0ZSBjbGljIHN1IFPDrCwgdXNjaXJldGUgZGFsIHF1aXouIEZhdGUgY2xpYyBzdSBObyBwZXIgY29udGludWFyZSBpbCBxdWl6LiIvPg0KCQk8dWl0ZXh0IG5hbWU9IklORk9STUFUSU9OX0gyNjRfRkxBU0hQTEFZRVIiIHZhbHVlPSJMYSB2ZXJzaW9uZSBkaSBGbGFzaCBQbGF5ZXIgYXR0dWFsbWVudGUgaW5zdGFsbGF0YSBub24gc3VwcG9ydGEgcXVlc3RvIHZpZGVvLiBGYXRlIGNsaWMgc3VsbCdhcmVhIGRlbCB2aWRlbyBwZXIgc2NhcmljYXJlIGwndWx0aW1hIHZlcnNpb25lIGR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zdHJhIGJhcnJhIGxhdGVyYWxlIGFpIHBhcnRlY2lwYW50aSIvPg0KCQk8dWl0ZXh0IG5hbWU9Ik1VVEUiIHZhbHVlPSJEaXNhdHRpdmEgYXVkaW8iLz4NCgkJPHVpdGV4dCBuYW1lPSJET0NXUkFQX1RJVExFIiB2YWx1ZT0iQWxsZWdhdG8gZmlsZSBQcmVzZW50ZXIiLz4NCgkJPHVpdGV4dCBuYW1lPSJET0NXUkFQX01TRyIgdmFsdWU9IlNhbHZhIGluIFJpc29yc2UgZGVsIGNvbXB1dGVyIi8+DQoJCTx1aXRleHQgbmFtZT0iRE9DV1JBUF9QUk9NUFQiIHZhbHVlPSJDbGljIHBlciBzY2FyaWNhcmUiLz4NCgk8L2xhbmd1YWdlPg0KCTxsYW5ndWFnZSBpZD0ibmw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kFUVEFDSE1FTlRfUFJFVklFV19XQVJOSU5HTVNHX1RJVExFU1RSSU5HIiB2YWx1ZT0iQXR0YWNobWVudCBXYXJuaW5nIi8+DQoJCTx1aXRleHQgbmFtZT0iQVRUQUNITUVOVF9QUkVWSUVXX1dBUk5JTkdNU0ciIHZhbHVlPSJBdHRhY2htZW50cyBkbyBub3Qgb3BlbiBpbiBQcmV2aWV3IG1vZGUuIFBsZWFzZSB1c2UgcHVibGlzaCB0byBzZWUgdGhlIHJlc3VsdHMiLz4NCgkJPHVpdGV4dCBuYW1lPSJVTk5BTUVEU0xJREVUSVRMRSIgdmFsdWU9IkRpYSAlbiIvPg0KCQk8dWl0ZXh0IG5hbWU9IkNPTExBQl9MT0NBTF9QTEFZQkFDS19NU0ciIHZhbHVlPSJDb250ZW50IGlzIGJlaW5nIHBsYXllZCBsb2NhbGx5LlxuIENvbGxhYm9yYXRpb24gZG9lcyBub3Qgd29yayBpbiB0aGlzIG1vZGUiLz4NCgkJPHVpdGV4dCBuYW1lPSJDT0xMQUJfTE9DQUxfUExBWUJBQ0tfVElUTEUiIHZhbHVlPSJMb2NhbCBQbGF5YmFjayIvPg0KCQk8dWl0ZXh0IG5hbWU9IkNPTExBQl9MT0NBTF9QTEFZQkFDS0JUTiIgdmFsdWU9Ik9rIi8+DQoJCTwhLS0gc3Vic3RpdHV0aW9uOiAlbiA9PSBzbGlkZSBudW1iZXIgLS0+DQoJCTwhLS0gc3Vic3RpdHV0aW9uOiAldCA9PSB0b3RhbCBzbGlkZSBjb3VudCAtLT4NCgkJPHVpdGV4dCBuYW1lPSJTQ1JVQkJBUlNUQVRVU19TTElERUlORk8iIHZhbHVlPSJEaWEgJW4gLyAldCB8ICIvPg0KCQk8dWl0ZXh0IG5hbWU9IlNDUlVCQkFSU1RBVFVTX1NUT1BQRUQiIHZhbHVlPSJHZXN0b3B0Ii8+DQoJCTx1aXRleHQgbmFtZT0iU0NSVUJCQVJTVEFUVVNfUExBWUlORyIgdmFsdWU9IkFmc3BlbGVuIi8+DQoJCTx1aXRleHQgbmFtZT0iU0NSVUJCQVJTVEFUVVNfTk9BVURJTyIgdmFsdWU9IkdlZW4gYXVkaW8iLz4NCgkJPHVpdGV4dCBuYW1lPSJTQ1JVQkJBUlNUQVRVU19WSURQTEFZSU5HIiB2YWx1ZT0iVmlkZW8gYWZzcGVsZW4iLz4NCgkJPHVpdGV4dCBuYW1lPSJTQ1JVQkJBUlNUQVRVU19MT0FESU5HIiB2YWx1ZT0iTGFkZW4iLz4NCgkJPHVpdGV4dCBuYW1lPSJTQ1JVQkJBUlNUQVRVU19CVUZGRVJJTkciIHZhbHVlPSJCdWZmZXJlbiIvPg0KCQk8dWl0ZXh0IG5hbWU9IlNDUlVCQkFSU1RBVFVTX1FVRVNUSU9OIiB2YWx1ZT0iVnJhYWcgbWV0IGFudHdvb3JkIi8+DQoJCTx1aXRleHQgbmFtZT0iU0NSVUJCQVJTVEFUVVNfUkVWSUVXUVVJWiIgdmFsdWU9IlF1aXogY29udHJvbGVyZW4iLz4NCgkJPCEtLSBzdWJzdGl0dXRpb246ICVtID09IG1pbnV0ZXMgcmVtYWluaW5nIC0tPg0KCQk8IS0tIHN1YnN0aXR1dGlvbjogJXMgPT0gc2Vjb25kcyByZW1haW5pbmcgLS0+DQoJCTx1aXRleHQgbmFtZT0iRUxBUFNFRCIgdmFsdWU9IkVyIHJlc3RlcmVuICVtIG1pbnV0ZW4gJXMgc2Vjb25kZW4iLz4NCgkJPHVpdGV4dCBuYW1lPSJOT1RGT1VORCIgdmFsdWU9Ik5pZXRzIGdldm9uZGVuIi8+DQoJCTx1aXRleHQgbmFtZT0iQVRUQUNITUVOVFMiIHZhbHVlPSJCaWpsYWdlbiIvPg0KCQk8IS0tIHN1YnN0aXR1dGlvbjogJXAgPT0gY3VycmVudCBzcGVha2VyJ3MgdGl0bGUgLS0+DQoJCTx1aXRleHQgbmFtZT0iQklPV0lOX1RJVExFIiB2YWx1ZT0iQmlvZ3JhZmllOiAlcCIvPg0KCQk8dWl0ZXh0IG5hbWU9IkJJT0JUTl9USVRMRSIgdmFsdWU9IkJpb2dyYWZpZSIvPg0KCQk8dWl0ZXh0IG5hbWU9IkRJVklERVJCVE5fVElUTEUiIHZhbHVlPSJ8Ii8+DQoJCTx1aXRleHQgbmFtZT0iQ09OVEFDVEJUTl9USVRMRSIgdmFsdWU9IkNvbnRhY3QiLz4NCgkJPHVpdGV4dCBuYW1lPSJUQUJfUVVJWiIgdmFsdWU9IlF1aXoiLz4NCgkJPHVpdGV4dCBuYW1lPSJUQUJfT1VUTElORSIgdmFsdWU9Ik92ZXJ6aWNodCIvPg0KCQk8dWl0ZXh0IG5hbWU9IlRBQl9USFVNQiIgdmFsdWU9Ik1pbmlhdHV1ciIvPg0KCQk8dWl0ZXh0IG5hbWU9IlRBQl9OT1RFUyIgdmFsdWU9Ik5vdGl0aWVzIi8+DQoJCTx1aXRleHQgbmFtZT0iVEFCX1NFQVJDSCIgdmFsdWU9IlpvZWtlbiIvPg0KCQk8dWl0ZXh0IG5hbWU9IlNMSURFX0hFQURJTkciIHZhbHVlPSJUaXRlbCB2YW4gZGlhIi8+DQoJCTx1aXRleHQgbmFtZT0iRFVSQVRJT05fSEVBRElORyIgdmFsdWU9IkR1dXIiLz4NCgkJPHVpdGV4dCBuYW1lPSJTRUFSQ0hfSEVBRElORyIgdmFsdWU9IlpvZWtlbiBuYWFyIHRla3N0OiIvPg0KCQk8dWl0ZXh0IG5hbWU9IlRIVU1CX0hFQURJTkciIHZhbHVlPSJEaWEiLz4NCgkJPHVpdGV4dCBuYW1lPSJUSFVNQl9JTkZPIiB2YWx1ZT0iVGl0ZWwvZHV1ciB2YW4gZGlhIi8+DQoJCTx1aXRleHQgbmFtZT0iQVRUQUNITkFNRV9IRUFESU5HIiB2YWx1ZT0iQmVzdGFuZHNuYWFtIi8+DQoJCTx1aXRleHQgbmFtZT0iQVRUQUNIU0laRV9IRUFESU5HIiB2YWx1ZT0iR3Jvb3R0ZSIvPg0KCQk8dWl0ZXh0IG5hbWU9IlNMSURFX05PVEVTIiB2YWx1ZT0iRGlhbm90aXRpZXMiLz4NCgkJPHVpdGV4dCBuYW1lPSJDT1VSU0VfU1RBVFVTIiB2YWx1ZT0iTW9kdWxlIFN0YXR1cyIvPg0KCQk8dWl0ZXh0IG5hbWU9IlBBU1NFRF9TVFJJTkciIHZhbHVlPSJQYXNzZWQiLz4NCgkJPHVpdGV4dCBuYW1lPSJGQUlMRURfU1RSSU5HIiB2YWx1ZT0iRmFpbGVk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DQoNCk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BVFRBQ0hNRU5UX1BSRVZJRVdfV0FSTklOR01TR19USVRMRVNUUklORyIgdmFsdWU9IkF0dGFjaG1lbnQgV2FybmluZyIvPg0KCQk8dWl0ZXh0IG5hbWU9IkFUVEFDSE1FTlRfUFJFVklFV19XQVJOSU5HTVNHIiB2YWx1ZT0iQXR0YWNobWVudHMgZG8gbm90IG9wZW4gaW4gUHJldmlldyBtb2RlLiBQbGVhc2UgdXNlIHB1Ymxpc2ggdG8gc2VlIHRoZSByZXN1bHRzIi8+DQoJCTx1aXRleHQgbmFtZT0iQ09MTEFCX0xPQ0FMX1BMQVlCQUNLX01TRyIgdmFsdWU9IkNvbnRlbnQgaXMgYmVpbmcgcGxheWVkIGxvY2FsbHkuXG4gQ29sbGFib3JhdGlvbiBkb2VzIG5vdCB3b3JrIGluIHRoaXMgbW9kZSIvPg0KCQk8dWl0ZXh0IG5hbWU9IkNPTExBQl9MT0NBTF9QTEFZQkFDS19USVRMRSIgdmFsdWU9IkxvY2FsIFBsYXliYWNrIi8+DQoJCTx1aXRleHQgbmFtZT0iQ09MTEFCX0xPQ0FMX1BMQVlCQUNLQlROIiB2YWx1ZT0iT2siLz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x1aXRleHQgbmFtZT0iQ09VUlNFX1NUQVRVUyIgdmFsdWU9Ik1vZHVsZSBTdGF0dXMiLz4NCgkJPHVpdGV4dCBuYW1lPSJQQVNTRURfU1RSSU5HIiB2YWx1ZT0iUGFzc2VkIi8+DQoJCTx1aXRleHQgbmFtZT0iRkFJTEVEX1NUUklORyIgdmFsdWU9IkZhaWxlZCIvPg0KCQk8IS0tcXVpeiBwb2QgYW5kIG1lc3NhZ2UgYm94IHRleHRzLS0+DQoJCTx1aXRleHQgbmFtZT0iUVVJWlBPRF9RVUlaX0FUVEVNUFQiIHZhbHVlPSLmtYvpqozlsJ3or5XmrKHmlbA6Ii8+DQoJCTx1aXRleHQgbmFtZT0iUVVJWlBPRF9RVUlaX0FUVEVNUFRfVkFMVUUiIHZhbHVlPSLnrKwgJW4g5qyh77yM5YWxICV0IOasoSIvPg0KCQk8dWl0ZXh0IG5hbWU9IlFVSVpQT0RfUVVJWl9TQ09SRSIgdmFsdWU9IuW+l+WIhjoiLz4NCgkJPHVpdGV4dCBuYW1lPSJRVUlaUE9EX1FVSVpfUEFTU1NDT1JFIiB2YWx1ZT0i5Y+K5qC85YiG5pWwOiIvPg0KCQk8dWl0ZXh0IG5hbWU9IlFVSVpQT0RfUVVJWl9NQVhTQ09SRSIgdmFsdWU9IuacgOmrmOWIhuaVsDoiLz4NCgkJPHVpdGV4dCBuYW1lPSJRVUlaUE9EX1FVRVNBVE1QVF9TVFIiIHZhbHVlPSLlsJ3or5XmrKHmlbA6IOesrCAlbiDmrKHvvIzlhbEgJXQg5qyhIi8+DQoJCTx1aXRleHQgbmFtZT0iUVVJWlBPRF9RVUVTVFlQRV9TVFIiIHZhbHVlPSLnsbvlnos6ICVzIi8+DQoJCTx1aXRleHQgbmFtZT0iUVVJWlBPRF9RVUVTVFlQRV9HUkQiIHZhbHVlPSLor4TnuqciLz4NCgkJPHVpdGV4dCBuYW1lPSJRVUlaUE9EX1FVRVNUWVBFX1NWWSIgdmFsdWU9Iuiwg+afpSIvPg0KCQk8dWl0ZXh0IG5hbWU9IlFVSVpQT0RfUVVJWkFUTVBUX0lORiIgdmFsdWU9IuaXoOmZkCIvPg0KCQk8dWl0ZXh0IG5hbWU9IlFVSVpQT0RfUVVFU0FUTVBUX0lORiIgdmFsdWU9IuaXoOmZkCIvPg0KCQk8dWl0ZXh0IG5hbWU9IldBUk5JTkdNU0dfWUVTU1RSSU5HIiB2YWx1ZT0i5pivIi8+DQoJCTx1aXRleHQgbmFtZT0iV0FSTklOR01TR19OT1NUUklORyIgdmFsdWU9IuWQpiIvPg0KCQk8dWl0ZXh0IG5hbWU9IldBUk5JTkdNU0dfVElUTEVTVFJJTkciIHZhbHVlPSLmtYvpqozlr7zoiKrorablkYoiLz4NCgkJPHVpdGV4dCBuYW1lPSJXQVJOSU5HTVNHX01TR1NUUklORyIgdmFsdWU9IuatpOa1i+mqjOS4reacieacquWwneivleS9nOetlOeahOmXrumimOOAgg0KDQrljZXlh7vigJzmmK/igJ3pgIDlh7rmraTmtYvpqozjgILljZXlh7vigJzlkKbigJ3nu6fnu63mtYvpqozjgIIiLz4NCgkJPHVpdGV4dCBuYW1lPSJJTkZPUk1BVElPTl9IMjY0X0ZMQVNIUExBWUVSIiB2YWx1ZT0i5b2T5YmN5a6J6KOF5Zyo5oKo55qE6K6h566X5py65LiK55qEIEZsYXNoIFBsYXllciDniYjmnKzkuI3mlK/mjIHor6Xop4bpopHjgILljZXlh7vop4bpopHljLrln5/kuIvovb3mnIDmlrDniYjmnKznmoQgRmxhc2ggUGxheWVy44CC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+S7tumZhOS7tiIvPg0KCQk8dWl0ZXh0IG5hbWU9IkRPQ1dSQVBfTVNHIiB2YWx1ZT0i5L+d5a2Y5Yiw5oiR55qE6K6h566X5py6Ii8+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kFUVEFDSE1FTlRfUFJFVklFV19XQVJOSU5HTVNHX1RJVExFU1RSSU5HIiB2YWx1ZT0iQXR0YWNobWVudCBXYXJuaW5nIi8+DQoJCTx1aXRleHQgbmFtZT0iQVRUQUNITUVOVF9QUkVWSUVXX1dBUk5JTkdNU0ciIHZhbHVlPSJBdHRhY2htZW50cyBkbyBub3Qgb3BlbiBpbiBQcmV2aWV3IG1vZGUuIFBsZWFzZSB1c2UgcHVibGlzaCB0byBzZWUgdGhlIHJlc3VsdHMiLz4NCgkJPHVpdGV4dCBuYW1lPSJDT0xMQUJfTE9DQUxfUExBWUJBQ0tfTVNHIiB2YWx1ZT0iQ29udGVudCBpcyBiZWluZyBwbGF5ZWQgbG9jYWxseS5cbiBDb2xsYWJvcmF0aW9uIGRvZXMgbm90IHdvcmsgaW4gdGhpcyBtb2RlIi8+DQoJCTx1aXRleHQgbmFtZT0iQ09MTEFCX0xPQ0FMX1BMQVlCQUNLX1RJVExFIiB2YWx1ZT0iTG9jYWwgUGxheWJhY2siLz4NCgkJPHVpdGV4dCBuYW1lPSJDT0xMQUJfTE9DQUxfUExBWUJBQ0tCVE4iIHZhbHVlPSJPayIv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+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+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+DQoJCTx1aXRleHQgbmFtZT0iVEFCX09VVExJTkUiIHZhbHVlPSJBbmEgSGF0Ii8+DQoJCTx1aXRleHQgbmFtZT0iVEFCX1RIVU1CIiB2YWx1ZT0iUmVzaW0iLz4NCgkJPHVpdGV4dCBuYW1lPSJUQUJfTk9URVMiIHZhbHVlPSJOb3RsYXIiLz4NCgkJPHVpdGV4dCBuYW1lPSJUQUJfU0VBUkNIIiB2YWx1ZT0iQXJhIi8+DQoJCTx1aXRleHQgbmFtZT0iU0xJREVfSEVBRElORyIgdmFsdWU9IlNsYXl0IEJhxZ9sxLHEn8SxIi8+DQoJCTx1aXRleHQgbmFtZT0iRFVSQVRJT05fSEVBRElORyIgdmFsdWU9IlPDvHJlIi8+DQoJCTx1aXRleHQgbmFtZT0iU0VBUkNIX0hFQURJTkciIHZhbHVlPSJNZXRuaSBhcmE6Ii8+DQoJCTx1aXRleHQgbmFtZT0iVEhVTUJfSEVBRElORyIgdmFsdWU9IlNsYXl0Ii8+DQoJCTx1aXRleHQgbmFtZT0iVEhVTUJfSU5GTyIgdmFsdWU9IlNsYXl0IEJhxZ9sxLHEn8SxL1PDvHJlc2kiLz4NCgkJPHVpdGV4dCBuYW1lPSJBVFRBQ0hOQU1FX0hFQURJTkciIHZhbHVlPSJEb3N5YSBBZMSxIi8+DQoJCTx1aXRleHQgbmFtZT0iQVRUQUNIU0laRV9IRUFESU5HIiB2YWx1ZT0iQm95dXQiLz4NCgkJPHVpdGV4dCBuYW1lPSJTTElERV9OT1RFUyIgdmFsdWU9IlNsYXl0IE5vdGxhcsSxIi8+DQoJCTx1aXRleHQgbmFtZT0iQ09VUlNFX1NUQVRVUyIgdmFsdWU9Ik1vZHVsZSBTdGF0dXMiLz4NCgkJPHVpdGV4dCBuYW1lPSJQQVNTRURfU1RSSU5HIiB2YWx1ZT0iUGFzc2VkIi8+DQoJCTx1aXRleHQgbmFtZT0iRkFJTEVEX1NUUklORyIgdmFsdWU9IkZhaWxlZCIvPg0KCQk8IS0tcXVpeiBwb2QgYW5kIG1lc3NhZ2UgYm94IHRleHRzLS0+DQoJCTx1aXRleHQgbmFtZT0iUVVJWlBPRF9RVUlaX0FUVEVNUFQiIHZhbHVlPSJTxLFuYXYgRGVuZW1lc2k6Ii8+DQoJCTx1aXRleHQgbmFtZT0iUVVJWlBPRF9RVUlaX0FUVEVNUFRfVkFMVUUiIHZhbHVlPSIlbi8ldCIvPg0KCQk8dWl0ZXh0IG5hbWU9IlFVSVpQT0RfUVVJWl9TQ09SRSIgdmFsdWU9IlB1YW46Ii8+DQoJCTx1aXRleHQgbmFtZT0iUVVJWlBPRF9RVUlaX1BBU1NTQ09SRSIgdmFsdWU9Ikdlw6dtZSBQdWFuxLE6Ii8+DQoJCTx1aXRleHQgbmFtZT0iUVVJWlBPRF9RVUlaX01BWFNDT1JFIiB2YWx1ZT0iTWFrc2ltdW0gUHVhbjoiLz4NCgkJPHVpdGV4dCBuYW1lPSJRVUlaUE9EX1FVRVNBVE1QVF9TVFIiIHZhbHVlPSJEZW5lbWU6ICVuLyV0Ii8+DQoJCTx1aXRleHQgbmFtZT0iUVVJWlBPRF9RVUVTVFlQRV9TVFIiIHZhbHVlPSJUw7xyOiAlcyIvPg0KCQk8dWl0ZXh0IG5hbWU9IlFVSVpQT0RfUVVFU1RZUEVfR1JEIiB2YWx1ZT0iQmFzYW1ha2zEsSIvPg0KCQk8dWl0ZXh0IG5hbWU9IlFVSVpQT0RfUVVFU1RZUEVfU1ZZIiB2YWx1ZT0iQW5rZXQiLz4NCgkJPHVpdGV4dCBuYW1lPSJRVUlaUE9EX1FVSVpBVE1QVF9JTkYiIHZhbHVlPSJTxLFuxLFyc8SxeiIvPg0KCQk8dWl0ZXh0IG5hbWU9IlFVSVpQT0RfUVVFU0FUTVBUX0lORiIgdmFsdWU9IlPEsW7EsXJzxLF6Ii8+DQoJCTx1aXRleHQgbmFtZT0iV0FSTklOR01TR19ZRVNTVFJJTkciIHZhbHVlPSJFdmV0Ii8+DQoJCTx1aXRleHQgbmFtZT0iV0FSTklOR01TR19OT1NUUklORyIgdmFsdWU9IkhhecSxciIvPg0KCQk8dWl0ZXh0IG5hbWU9IldBUk5JTkdNU0dfVElUTEVTVFJJTkciIHZhbHVlPSJTxLFuYXYgR2V6aW5tZSBVeWFyxLFzxLEiLz4NCgkJPHVpdGV4dCBuYW1lPSJXQVJOSU5HTVNHX01TR1NUUklORyIgdmFsdWU9IkJ1IFPEsW5hdmRhIGRlbmVubWVtacWfIHNvcnVsYXIgdmFyLg0KDQpFdmV0IHNlw6dlbmXEn2luaSB0xLFrbGF0xLFyc2FuxLF6IFPEsW5hdmRhbiDDp8Sxa2FjYWtzxLFuxLF6LiBTxLFuYXZhIGRldmFtIGV0bWVrIGnDp2luIEhhecSxciBzZcOnZW5lxJ9pbmkgdMSxa2xhdMSxbi4iLz4NCgkJPHVpdGV4dCBuYW1lPSJJTkZPUk1BVElPTl9IMjY0X0ZMQVNIUExBWUVSIiB2YWx1ZT0iQmlsZ2lzYXlhcsSxbsSxemEgecO8a2zDvCBvbGFuIGdlw6dlcmxpIEZsYXNoIFBsYXllciBzw7xyw7xtw7wgYnUgdmlkZW95dSBkZXN0ZWtsZW1peW9yLiBFbiBzb24gRmxhc2ggUGxheWVyIHPDvHLDvG3DvG7DvCBpbmRpcm1layBpw6dpbiB2aWRlbyBhbGFuxLFuxLEgdMSxa2xhdMSx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S2F0xLFsxLFtY8SxbGFyYSBrZW5hciDDp3VidcSfdW51IGfDtnN0ZXIiLz4NCgkJPHVpdGV4dCBuYW1lPSJNVVRFIiB2YWx1ZT0iU2Vzc2l6Ii8+DQoJCTx1aXRleHQgbmFtZT0iRE9DV1JBUF9USVRMRSIgdmFsdWU9IlByZXNlbnRlciBEb3N5YSBFa2kiLz4NCgkJPHVpdGV4dCBuYW1lPSJET0NXUkFQX01TRyIgdmFsdWU9IkJpbGdpc2F5YXLEsW1hIEtheWRldCIvPg0KCQk8dWl0ZXh0IG5hbWU9IkRPQ1dSQVBfUFJPTVBUIiB2YWx1ZT0ixLBuZGlybWVrIGnDp2luIFTEsWtsYXTEsW4iLz4NCgk8L2xhbmd1YWdlPg0KCTxsYW5ndWFnZSBpZD0icn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kFUVEFDSE1FTlRfUFJFVklFV19XQVJOSU5HTVNHX1RJVExFU1RSSU5HIiB2YWx1ZT0iQXR0YWNobWVudCBXYXJuaW5nIi8+DQoJCTx1aXRleHQgbmFtZT0iQVRUQUNITUVOVF9QUkVWSUVXX1dBUk5JTkdNU0ciIHZhbHVlPSJBdHRhY2htZW50cyBkbyBub3Qgb3BlbiBpbiBQcmV2aWV3IG1vZGUuIFBsZWFzZSB1c2UgcHVibGlzaCB0byBzZWUgdGhlIHJlc3VsdHMiLz4NCgkJPHVpdGV4dCBuYW1lPSJVTk5BTUVEU0xJREVUSVRMRSIgdmFsdWU9ItCh0LvQsNC50LQgJW4iLz4NCgkJPHVpdGV4dCBuYW1lPSJDT0xMQUJfTE9DQUxfUExBWUJBQ0tfTVNHIiB2YWx1ZT0iQ29udGVudCBpcyBiZWluZyBwbGF5ZWQgbG9jYWxseS5cbiBDb2xsYWJvcmF0aW9uIGRvZXMgbm90IHdvcmsgaW4gdGhpcyBtb2RlIi8+DQoJCTx1aXRleHQgbmFtZT0iQ09MTEFCX0xPQ0FMX1BMQVlCQUNLX1RJVExFIiB2YWx1ZT0iTG9jYWwgUGxheWJhY2siLz4NCgkJPHVpdGV4dCBuYW1lPSJDT0xMQUJfTE9DQUxfUExBWUJBQ0tCVE4iIHZhbHVlPSJPayIvPg0KCQk8IS0tIHN1YnN0aXR1dGlvbjogJW4gPT0gc2xpZGUgbnVtYmVyIC0tPg0KCQk8IS0tIHN1YnN0aXR1dGlvbjogJXQgPT0gdG90YWwgc2xpZGUgY291bnQgLS0+DQoJCTx1aXRleHQgbmFtZT0iU0NSVUJCQVJTVEFUVVNfU0xJREVJTkZPIiB2YWx1ZT0i0KHQu9Cw0LnQtCAlbiAvICV0IHwgIi8+DQoJCTx1aXRleHQgbmFtZT0iU0NSVUJCQVJTVEFUVVNfU1RPUFBFRCIgdmFsdWU9ItCe0YHRgtCw0L3QvtCy0LvQtdC90L4iLz4NCgkJPHVpdGV4dCBuYW1lPSJTQ1JVQkJBUlNUQVRVU19QTEFZSU5HIiB2YWx1ZT0i0JLQvtGB0L/RgNC+0LjQt9Cy0LXQtNC10L3QuNC1Ii8+DQoJCTx1aXRleHQgbmFtZT0iU0NSVUJCQVJTVEFUVVNfTk9BVURJTyIgdmFsdWU9ItCd0LXRgiDQsNGD0LTQuNC+Ii8+DQoJCTx1aXRleHQgbmFtZT0iU0NSVUJCQVJTVEFUVVNfVklEUExBWUlORyIgdmFsdWU9ItCS0L7RgdC/0YDQvtC40LfQstC10LTQtdC90LjQtSDQstC40LTQtdC+Ii8+DQoJCTx1aXRleHQgbmFtZT0iU0NSVUJCQVJTVEFUVVNfTE9BRElORyIgdmFsdWU9ItCX0LDQs9GA0YPQt9C60LAiLz4NCgkJPHVpdGV4dCBuYW1lPSJTQ1JVQkJBUlNUQVRVU19CVUZGRVJJTkciIHZhbHVlPSLQkdGD0YTQtdGA0LjQt9Cw0YbQuNGPIi8+DQoJCTx1aXRleHQgbmFtZT0iU0NSVUJCQVJTVEFUVVNfUVVFU1RJT04iIHZhbHVlPSLQntGC0LLQtdGCINC90LAg0LLQvtC/0YDQvtGBIi8+DQoJCTx1aXRleHQgbmFtZT0iU0NSVUJCQVJTVEFUVVNfUkVWSUVXUVVJWiIgdmFsdWU9ItCe0LHQt9C+0YAg0L7Qv9GA0L7RgdCwIi8+DQoJCTwhLS0gc3Vic3RpdHV0aW9uOiAlbSA9PSBtaW51dGVzIHJlbWFpbmluZyAtLT4NCgkJPCEtLSBzdWJzdGl0dXRpb246ICVzID09IHNlY29uZHMgcmVtYWluaW5nIC0tPg0KCQk8dWl0ZXh0IG5hbWU9IkVMQVBTRUQiIHZhbHVlPSLQntGB0YLQsNC70L7RgdGMICVtINC80LjQvS4gJXMg0YEiLz4NCgkJPHVpdGV4dCBuYW1lPSJOT1RGT1VORCIgdmFsdWU9ItCd0LjRh9C10LPQviDQvdC1INC90LDQudC00LXQvdC+Ii8+DQoJCTx1aXRleHQgbmFtZT0iQVRUQUNITUVOVFMiIHZhbHVlPSLQktC70L7QttC10L3QuNGPIi8+DQoJCTwhLS0gc3Vic3RpdHV0aW9uOiAlcCA9PSBjdXJyZW50IHNwZWFrZXIncyB0aXRsZSAtLT4NCgkJPHVpdGV4dCBuYW1lPSJCSU9XSU5fVElUTEUiIHZhbHVlPSLQkdC40L7Qs9GA0LDRhNC40Y86ICVwIi8+DQoJCTx1aXRleHQgbmFtZT0iQklPQlROX1RJVExFIiB2YWx1ZT0i0JHQuNC+0LPRgNCw0YTQuNGPIi8+DQoJCTx1aXRleHQgbmFtZT0iRElWSURFUkJUTl9USVRMRSIgdmFsdWU9InwiLz4NCgkJPHVpdGV4dCBuYW1lPSJDT05UQUNUQlROX1RJVExFIiB2YWx1ZT0i0JrQvtC90YLQsNC60YIiLz4NCgkJPHVpdGV4dCBuYW1lPSJUQUJfUVVJWiIgdmFsdWU9ItCe0L/RgNC+0YEiLz4NCgkJPHVpdGV4dCBuYW1lPSJUQUJfT1VUTElORSIgdmFsdWU9ItCh0YXQtdC80LAiLz4NCgkJPHVpdGV4dCBuYW1lPSJUQUJfVEhVTUIiIHZhbHVlPSLQkdC10LPRg9C90L7QuiIvPg0KCQk8dWl0ZXh0IG5hbWU9IlRBQl9OT1RFUyIgdmFsdWU9ItCX0LDQvNC10YLQutC4Ii8+DQoJCTx1aXRleHQgbmFtZT0iVEFCX1NFQVJDSCIgdmFsdWU9ItCf0L7QuNGB0LoiLz4NCgkJPHVpdGV4dCBuYW1lPSJTTElERV9IRUFESU5HIiB2YWx1ZT0i0JfQsNCz0L7Qu9C+0LLQvtC6INGB0LvQsNC50LTQsCIvPg0KCQk8dWl0ZXh0IG5hbWU9IkRVUkFUSU9OX0hFQURJTkciIHZhbHVlPSLQlNC70LjRgi3RgdGC0YwiLz4NCgkJPHVpdGV4dCBuYW1lPSJTRUFSQ0hfSEVBRElORyIgdmFsdWU9ItCf0L7QuNGB0Log0YLQtdC60YHRgtCwOiIvPg0KCQk8dWl0ZXh0IG5hbWU9IlRIVU1CX0hFQURJTkciIHZhbHVlPSLQodC70LDQudC0Ii8+DQoJCTx1aXRleHQgbmFtZT0iVEhVTUJfSU5GTyIgdmFsdWU9ItCd0LDQt9Cy0LDQvdC40LUv0LTQu9C40YIt0L3QvtGB0YLRjCIvPg0KCQk8dWl0ZXh0IG5hbWU9IkFUVEFDSE5BTUVfSEVBRElORyIgdmFsdWU9ItCY0LzRjyDRhNCw0LnQu9CwIi8+DQoJCTx1aXRleHQgbmFtZT0iQVRUQUNIU0laRV9IRUFESU5HIiB2YWx1ZT0i0KDQsNC30LzQtdGAIi8+DQoJCTx1aXRleHQgbmFtZT0iU0xJREVfTk9URVMiIHZhbHVlPSLQl9Cw0LzQtdGC0LrQuCDQuiDRgdC70LDQudC00YMiLz4NCgkJPHVpdGV4dCBuYW1lPSJDT1VSU0VfU1RBVFVTIiB2YWx1ZT0iTW9kdWxlIFN0YXR1cyIvPg0KCQk8dWl0ZXh0IG5hbWU9IlBBU1NFRF9TVFJJTkciIHZhbHVlPSJQYXNzZWQiLz4NCgkJPHVpdGV4dCBuYW1lPSJGQUlMRURfU1RSSU5HIiB2YWx1ZT0iRmFpbGVkIi8+DQoJCTwhLS1xdWl6IHBvZCBhbmQgbWVzc2FnZSBib3ggdGV4dHMtLT4NCgkJPHVpdGV4dCBuYW1lPSJRVUlaUE9EX1FVSVpfQVRURU1QVCIgdmFsdWU9ItCf0L7Qv9GL0YLQutCwINC/0YDQvtC50YLQuCDQvtC/0YDQvtGBOiIvPg0KCQk8dWl0ZXh0IG5hbWU9IlFVSVpQT0RfUVVJWl9BVFRFTVBUX1ZBTFVFIiB2YWx1ZT0iJW4g0LjQtyAldCIvPg0KCQk8dWl0ZXh0IG5hbWU9IlFVSVpQT0RfUVVJWl9TQ09SRSIgdmFsdWU9ItCd0LDQsdGA0LDQvdC+INCx0LDQu9C70L7QsjoiLz4NCgkJPHVpdGV4dCBuYW1lPSJRVUlaUE9EX1FVSVpfUEFTU1NDT1JFIiB2YWx1ZT0i0J/RgNC+0YXQvtC00L3QvtC5INGA0LXQt9GD0LvRjNGC0LDRgjoiLz4NCgkJPHVpdGV4dCBuYW1lPSJRVUlaUE9EX1FVSVpfTUFYU0NPUkUiIHZhbHVlPSLQnNCw0LrRgdC40LzQsNC70YzQvdGL0Lkg0YDQtdC30YPQu9GM0YLQsNGCOiIvPg0KCQk8dWl0ZXh0IG5hbWU9IlFVSVpQT0RfUVVFU0FUTVBUX1NUUiIgdmFsdWU9ItCf0L7Qv9GL0YLQutCwOiAlbiDQuNC3ICV0Ii8+DQoJCTx1aXRleHQgbmFtZT0iUVVJWlBPRF9RVUVTVFlQRV9TVFIiIHZhbHVlPSLQotC40L86ICVzIi8+DQoJCTx1aXRleHQgbmFtZT0iUVVJWlBPRF9RVUVTVFlQRV9HUkQiIHZhbHVlPSLQoSDQvtGG0LXQvdC60L7QuSIvPg0KCQk8dWl0ZXh0IG5hbWU9IlFVSVpQT0RfUVVFU1RZUEVfU1ZZIiB2YWx1ZT0i0J7QsdC30L7RgCIvPg0KCQk8dWl0ZXh0IG5hbWU9IlFVSVpQT0RfUVVJWkFUTVBUX0lORiIgdmFsdWU9ItCR0L7Qu9GM0YjQvtC1INGH0LjRgdC70L4iLz4NCgkJPHVpdGV4dCBuYW1lPSJRVUlaUE9EX1FVRVNBVE1QVF9JTkYiIHZhbHVlPSLQkdC+0LvRjNGI0L7QtSDRh9C40YHQu9C+Ii8+DQoJCTx1aXRleHQgbmFtZT0iV0FSTklOR01TR19ZRVNTVFJJTkciIHZhbHVlPSLQlNCwIi8+DQoJCTx1aXRleHQgbmFtZT0iV0FSTklOR01TR19OT1NUUklORyIgdmFsdWU9ItCd0LXRgiIvPg0KCQk8dWl0ZXh0IG5hbWU9IldBUk5JTkdNU0dfVElUTEVTVFJJTkciIHZhbHVlPSLQn9GA0LXQtNGD0L/RgNC10LbQtNC10L3QuNC1INC+INC90LDQstC40LPQsNGG0LjQuCDQsiDQvtC/0YDQvtGB0LUiLz4NCgkJPHVpdGV4dCBuYW1lPSJXQVJOSU5HTVNHX01TR1NUUklORyIgdmFsdWU9ItCSINC+0L/RgNC+0YHQtSDQvtGB0YLQsNC70LjRgdGMINC90LXQvtGC0LLQtdGH0LXQvdC90YvQtSDQstC+0L/RgNC+0YHRiy7QndCw0LbQsNGC0LjQtSDQutC90L7Qv9C60LggJnF1b3Q70JTQsCZxdW90OyDQv9GA0LjQstC10LTQtdGCINC6INC30LDQutGA0YvRgtC40Y4g0L7Qv9GA0L7RgdCwLiDQndCw0LbQsNGC0LjQtSDQutC90L7Qv9C60LggJnF1b3Q70J3QtdGCJnF1b3Q7INC/0YDQvtC00L7Qu9C20LjRgiDQvtC/0YDQvtGBLiIvPg0KCQk8dWl0ZXh0IG5hbWU9IklORk9STUFUSU9OX0gyNjRfRkxBU0hQTEFZRVIiIHZhbHVlPSLQotC10LrRg9GJ0LDRjyDQstC10YDRgdC40Y8g0L/RgNC+0LjQs9GA0YvQstCw0YLQtdC70Y8gRmxhc2ggUGxheWVyLCDRg9GB0YLQsNC90L7QstC70LXQvdC90LDRjyDQvdCwINGN0YLQvtC8INC60L7QvNC/0YzRjtGC0LXRgNC1LCDQvdC1INC/0L7QtNC00LXRgNC20LjQstCw0LXRgiDRjdGC0L4g0LLQuNC00LXQvi4g0KnQtdC70LrQvdC40YLQtSDQsiDQvtCx0LvQsNGB0YLQuCDQstC40LTQtdC+LCDRh9GC0L7QsdGLINC30LDQs9GA0YPQt9C40YLRjCDQv9C+0YHQu9C10LTQvdGO0Y4g0LLQtdGA0YHQuNGOINC/0YDQvtC40LPRgNGL0LLQsNGC0LXQu9G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0J/QvtC60LDQt9GL0LLQsNGC0Ywg0LLRgNC10LfQutGDINGD0YfQsNGB0YLQvdC40LrQsNC8Ii8+DQoJCTx1aXRleHQgbmFtZT0iTVVURSIgdmFsdWU9ItCe0YLQutC70Y7Rh9C40YLRjCDQt9Cy0YPQuiIvPg0KCQk8dWl0ZXh0IG5hbWU9IkRPQ1dSQVBfVElUTEUiIHZhbHVlPSLQktC70L7QttC10L3QuNC1INCyINGE0LDQudC7IEFkb2JlIFByZXNlbnRlciIvPg0KCQk8dWl0ZXh0IG5hbWU9IkRPQ1dSQVBfTVNHIiB2YWx1ZT0i0KHQvtGF0YDQsNC90LjRgtGMINCyINC/0LDQv9C60YMgJnF1b3Q70JzQvtC5INC60L7QvNC/0YzRjtGC0LXRgCZxdW90OyIvPg0KCQk8dWl0ZXh0IG5hbWU9IkRPQ1dSQVBfUFJPTVBUIiB2YWx1ZT0i0KnQtdC70LrQvdGD0YLRjCDQtNC70Y8g0LfQsNCz0YDRg9C30LrQuCIvPg0KCTwvbGFuZ3VhZ2U+DQo8L2NvbmZpZ3VyYXRpb24+DQog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78</TotalTime>
  <Words>412</Words>
  <Application>Microsoft Office PowerPoint</Application>
  <PresentationFormat>Widescreen</PresentationFormat>
  <Paragraphs>110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Rockwell</vt:lpstr>
      <vt:lpstr>Rockwell Condensed</vt:lpstr>
      <vt:lpstr>Wingdings</vt:lpstr>
      <vt:lpstr>Wood Type</vt:lpstr>
      <vt:lpstr>EMS Key points</vt:lpstr>
      <vt:lpstr>objectives</vt:lpstr>
      <vt:lpstr>Bedside report for ems</vt:lpstr>
      <vt:lpstr>Getting handoff started</vt:lpstr>
      <vt:lpstr>T.I.M.E.O.U.T. for EMS</vt:lpstr>
      <vt:lpstr>TIMEOUT</vt:lpstr>
      <vt:lpstr>timeout</vt:lpstr>
      <vt:lpstr>timeout</vt:lpstr>
      <vt:lpstr>Timeout</vt:lpstr>
      <vt:lpstr>Ems blood draws</vt:lpstr>
      <vt:lpstr>Code fatigue</vt:lpstr>
      <vt:lpstr>Value of interventions</vt:lpstr>
      <vt:lpstr>Close the loop</vt:lpstr>
      <vt:lpstr>Thank you!</vt:lpstr>
    </vt:vector>
  </TitlesOfParts>
  <Company>HCA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EMS Key points</dc:title>
  <dc:creator>Constantino Josh</dc:creator>
  <cp:lastModifiedBy>Anderson Jamie - Sunrise</cp:lastModifiedBy>
  <cp:revision>18</cp:revision>
  <dcterms:created xsi:type="dcterms:W3CDTF">2017-04-05T15:38:21Z</dcterms:created>
  <dcterms:modified xsi:type="dcterms:W3CDTF">2019-01-25T20:07:37Z</dcterms:modified>
</cp:coreProperties>
</file>