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3" r:id="rId6"/>
    <p:sldId id="264" r:id="rId7"/>
  </p:sldIdLst>
  <p:sldSz cx="6858000" cy="9144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5AAFD-F883-456B-A13D-E2DD4BEBA20B}" v="2" dt="2019-08-08T16:57:05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, Anika" userId="4591f38a-66f5-4361-b387-d3cd17bfe507" providerId="ADAL" clId="{D435AAFD-F883-456B-A13D-E2DD4BEBA20B}"/>
    <pc:docChg chg="modSld">
      <pc:chgData name="Owen, Anika" userId="4591f38a-66f5-4361-b387-d3cd17bfe507" providerId="ADAL" clId="{D435AAFD-F883-456B-A13D-E2DD4BEBA20B}" dt="2019-08-08T16:57:05.406" v="1" actId="207"/>
      <pc:docMkLst>
        <pc:docMk/>
      </pc:docMkLst>
      <pc:sldChg chg="modSp">
        <pc:chgData name="Owen, Anika" userId="4591f38a-66f5-4361-b387-d3cd17bfe507" providerId="ADAL" clId="{D435AAFD-F883-456B-A13D-E2DD4BEBA20B}" dt="2019-08-08T16:57:05.406" v="1" actId="207"/>
        <pc:sldMkLst>
          <pc:docMk/>
          <pc:sldMk cId="1799201133" sldId="256"/>
        </pc:sldMkLst>
        <pc:spChg chg="mod">
          <ac:chgData name="Owen, Anika" userId="4591f38a-66f5-4361-b387-d3cd17bfe507" providerId="ADAL" clId="{D435AAFD-F883-456B-A13D-E2DD4BEBA20B}" dt="2019-08-08T16:57:00.339" v="0" actId="207"/>
          <ac:spMkLst>
            <pc:docMk/>
            <pc:sldMk cId="1799201133" sldId="256"/>
            <ac:spMk id="18" creationId="{00000000-0000-0000-0000-000000000000}"/>
          </ac:spMkLst>
        </pc:spChg>
        <pc:grpChg chg="mod">
          <ac:chgData name="Owen, Anika" userId="4591f38a-66f5-4361-b387-d3cd17bfe507" providerId="ADAL" clId="{D435AAFD-F883-456B-A13D-E2DD4BEBA20B}" dt="2019-08-08T16:57:05.406" v="1" actId="207"/>
          <ac:grpSpMkLst>
            <pc:docMk/>
            <pc:sldMk cId="1799201133" sldId="256"/>
            <ac:grpSpMk id="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987-DB6F-4BB0-9AA6-7486DC39218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793-6CD4-4997-AFD1-76C395EC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3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987-DB6F-4BB0-9AA6-7486DC39218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793-6CD4-4997-AFD1-76C395EC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8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987-DB6F-4BB0-9AA6-7486DC39218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793-6CD4-4997-AFD1-76C395EC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7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987-DB6F-4BB0-9AA6-7486DC39218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793-6CD4-4997-AFD1-76C395EC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8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987-DB6F-4BB0-9AA6-7486DC39218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793-6CD4-4997-AFD1-76C395EC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987-DB6F-4BB0-9AA6-7486DC39218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793-6CD4-4997-AFD1-76C395EC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2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987-DB6F-4BB0-9AA6-7486DC39218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793-6CD4-4997-AFD1-76C395EC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987-DB6F-4BB0-9AA6-7486DC39218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793-6CD4-4997-AFD1-76C395EC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3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987-DB6F-4BB0-9AA6-7486DC39218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793-6CD4-4997-AFD1-76C395EC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987-DB6F-4BB0-9AA6-7486DC39218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793-6CD4-4997-AFD1-76C395EC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7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987-DB6F-4BB0-9AA6-7486DC39218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793-6CD4-4997-AFD1-76C395EC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3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1987-DB6F-4BB0-9AA6-7486DC39218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1D793-6CD4-4997-AFD1-76C395EC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5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66343" y="1956005"/>
            <a:ext cx="6325338" cy="1200329"/>
            <a:chOff x="1379371" y="1128937"/>
            <a:chExt cx="6308366" cy="1600439"/>
          </a:xfrm>
        </p:grpSpPr>
        <p:sp>
          <p:nvSpPr>
            <p:cNvPr id="12" name="TextBox 11"/>
            <p:cNvSpPr txBox="1"/>
            <p:nvPr/>
          </p:nvSpPr>
          <p:spPr>
            <a:xfrm>
              <a:off x="1379371" y="1128937"/>
              <a:ext cx="2828807" cy="1107996"/>
            </a:xfrm>
            <a:prstGeom prst="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7030A0"/>
                  </a:solidFill>
                  <a:latin typeface="Effra" panose="020B0603020203020204" pitchFamily="34" charset="0"/>
                </a:rPr>
                <a:t>Kangaroo™ </a:t>
              </a:r>
            </a:p>
            <a:p>
              <a:pPr algn="ctr"/>
              <a:r>
                <a:rPr lang="en-US" sz="2400" dirty="0">
                  <a:solidFill>
                    <a:srgbClr val="7030A0"/>
                  </a:solidFill>
                  <a:latin typeface="Effra" panose="020B0603020203020204" pitchFamily="34" charset="0"/>
                </a:rPr>
                <a:t>ENFit Pump  Set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39008" y="1128937"/>
              <a:ext cx="2848729" cy="1600439"/>
            </a:xfrm>
            <a:prstGeom prst="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7030A0"/>
                  </a:solidFill>
                  <a:latin typeface="Effra" panose="020B0603020203020204" pitchFamily="34" charset="0"/>
                </a:rPr>
                <a:t>Kangaroo™ </a:t>
              </a:r>
            </a:p>
            <a:p>
              <a:pPr algn="ctr"/>
              <a:r>
                <a:rPr lang="en-US" sz="2400" dirty="0">
                  <a:solidFill>
                    <a:srgbClr val="7030A0"/>
                  </a:solidFill>
                  <a:latin typeface="Effra" panose="020B0603020203020204" pitchFamily="34" charset="0"/>
                </a:rPr>
                <a:t>ENFit Access Device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0" y="3700130"/>
            <a:ext cx="2916283" cy="2606040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697" y="3700130"/>
            <a:ext cx="2993576" cy="2606040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8060940"/>
            <a:ext cx="3853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71800" algn="ctr"/>
                <a:tab pos="5943600" algn="r"/>
              </a:tabLst>
            </a:pPr>
            <a:r>
              <a:rPr lang="en-US" sz="1400" dirty="0">
                <a:latin typeface="Effra" panose="020B06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Anika Owen</a:t>
            </a:r>
          </a:p>
          <a:p>
            <a:pPr>
              <a:tabLst>
                <a:tab pos="2971800" algn="ctr"/>
                <a:tab pos="5943600" algn="r"/>
              </a:tabLst>
            </a:pPr>
            <a:r>
              <a:rPr lang="en-US" sz="1400" dirty="0">
                <a:latin typeface="Effra" panose="020B06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Cardinal Health - Account Rep</a:t>
            </a:r>
          </a:p>
          <a:p>
            <a:pPr>
              <a:tabLst>
                <a:tab pos="2971800" algn="ctr"/>
                <a:tab pos="5943600" algn="r"/>
              </a:tabLst>
            </a:pPr>
            <a:r>
              <a:rPr lang="en-US" sz="1400" dirty="0">
                <a:latin typeface="Effra" panose="020B06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913-449-5914</a:t>
            </a:r>
          </a:p>
          <a:p>
            <a:pPr>
              <a:tabLst>
                <a:tab pos="2971800" algn="ctr"/>
                <a:tab pos="5943600" algn="r"/>
              </a:tabLst>
            </a:pPr>
            <a:r>
              <a:rPr lang="en-US" sz="1400" u="sng" dirty="0">
                <a:latin typeface="Effra" panose="020B06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anika.owen@cardinalhealth.com</a:t>
            </a:r>
            <a:endParaRPr lang="en-US" sz="1400" dirty="0">
              <a:effectLst/>
              <a:latin typeface="Effra" panose="020B06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8874" y="0"/>
            <a:ext cx="5495274" cy="1371600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86400" y="0"/>
            <a:ext cx="1371600" cy="1371600"/>
            <a:chOff x="5169876" y="0"/>
            <a:chExt cx="1371600" cy="1371600"/>
          </a:xfrm>
          <a:solidFill>
            <a:srgbClr val="FF0000"/>
          </a:solidFill>
        </p:grpSpPr>
        <p:sp>
          <p:nvSpPr>
            <p:cNvPr id="11" name="Rectangle 10"/>
            <p:cNvSpPr/>
            <p:nvPr/>
          </p:nvSpPr>
          <p:spPr>
            <a:xfrm>
              <a:off x="5855676" y="0"/>
              <a:ext cx="685800" cy="6858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69876" y="0"/>
              <a:ext cx="685800" cy="68580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55676" y="685800"/>
              <a:ext cx="685800" cy="685800"/>
            </a:xfrm>
            <a:prstGeom prst="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69876" y="685800"/>
              <a:ext cx="685800" cy="68580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398" y="164945"/>
            <a:ext cx="3977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Effra" panose="020B0603020203020204" pitchFamily="34" charset="0"/>
              </a:rPr>
              <a:t>ENFit</a:t>
            </a:r>
            <a:r>
              <a:rPr lang="en-US" sz="1400" dirty="0">
                <a:solidFill>
                  <a:schemeClr val="bg1"/>
                </a:solidFill>
                <a:latin typeface="Effra" panose="020B0603020203020204" pitchFamily="34" charset="0"/>
              </a:rPr>
              <a:t>®</a:t>
            </a:r>
            <a:r>
              <a:rPr lang="en-US" sz="2800" dirty="0">
                <a:solidFill>
                  <a:schemeClr val="bg1"/>
                </a:solidFill>
                <a:latin typeface="Effra" panose="020B0603020203020204" pitchFamily="34" charset="0"/>
              </a:rPr>
              <a:t> ENTERAL SYSTEM CONNECTION</a:t>
            </a:r>
          </a:p>
        </p:txBody>
      </p:sp>
      <p:pic>
        <p:nvPicPr>
          <p:cNvPr id="21" name="Picture 20" descr="Title: Cardinal Health - Description: Cardinal Healt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2"/>
          <a:stretch>
            <a:fillRect/>
          </a:stretch>
        </p:blipFill>
        <p:spPr bwMode="auto">
          <a:xfrm>
            <a:off x="4210050" y="8060940"/>
            <a:ext cx="230505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20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90" y="0"/>
            <a:ext cx="4838009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08" y="2948354"/>
            <a:ext cx="4926037" cy="3017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25" y="5943600"/>
            <a:ext cx="4894150" cy="3200400"/>
          </a:xfrm>
          <a:prstGeom prst="rect">
            <a:avLst/>
          </a:prstGeom>
        </p:spPr>
      </p:pic>
      <p:pic>
        <p:nvPicPr>
          <p:cNvPr id="8" name="Picture 7" descr="Title: Cardinal Health - Description: Cardinal Health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2"/>
          <a:stretch>
            <a:fillRect/>
          </a:stretch>
        </p:blipFill>
        <p:spPr bwMode="auto">
          <a:xfrm>
            <a:off x="5876075" y="8609580"/>
            <a:ext cx="857234" cy="318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13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05" y="4225021"/>
            <a:ext cx="5779390" cy="4389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710"/>
          <a:stretch/>
        </p:blipFill>
        <p:spPr>
          <a:xfrm>
            <a:off x="808442" y="35169"/>
            <a:ext cx="5241117" cy="4297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70036" y="7194177"/>
            <a:ext cx="1124712" cy="365760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448" y="8031633"/>
            <a:ext cx="877824" cy="548640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8" name="Picture 7" descr="Title: Cardinal Health - Description: Cardinal Health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2"/>
          <a:stretch>
            <a:fillRect/>
          </a:stretch>
        </p:blipFill>
        <p:spPr bwMode="auto">
          <a:xfrm>
            <a:off x="5876075" y="8692705"/>
            <a:ext cx="857234" cy="318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5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F27197FC4754BA8321E353075C73E" ma:contentTypeVersion="10" ma:contentTypeDescription="Create a new document." ma:contentTypeScope="" ma:versionID="9791f2024d344ab47147ab1949ed0f63">
  <xsd:schema xmlns:xsd="http://www.w3.org/2001/XMLSchema" xmlns:xs="http://www.w3.org/2001/XMLSchema" xmlns:p="http://schemas.microsoft.com/office/2006/metadata/properties" xmlns:ns3="13b098e3-28aa-4995-99e1-8e73efd60e52" targetNamespace="http://schemas.microsoft.com/office/2006/metadata/properties" ma:root="true" ma:fieldsID="750299242a63158cc5c2db6462a9024f" ns3:_="">
    <xsd:import namespace="13b098e3-28aa-4995-99e1-8e73efd60e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098e3-28aa-4995-99e1-8e73efd60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949A98-2230-4856-A549-4FD602556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b098e3-28aa-4995-99e1-8e73efd60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BE333F-2B44-4C68-9BC9-16D0A0E12F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EF5F65-7821-4A3A-A40E-6638C6129AD2}">
  <ds:schemaRefs>
    <ds:schemaRef ds:uri="http://purl.org/dc/elements/1.1/"/>
    <ds:schemaRef ds:uri="http://schemas.microsoft.com/office/2006/metadata/properties"/>
    <ds:schemaRef ds:uri="http://purl.org/dc/dcmitype/"/>
    <ds:schemaRef ds:uri="13b098e3-28aa-4995-99e1-8e73efd60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2396</TotalTime>
  <Words>24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Effra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Covidien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Breuer</dc:creator>
  <cp:lastModifiedBy>Anderson Jamie - Sunrise</cp:lastModifiedBy>
  <cp:revision>32</cp:revision>
  <cp:lastPrinted>2018-01-04T18:37:12Z</cp:lastPrinted>
  <dcterms:created xsi:type="dcterms:W3CDTF">2016-11-10T21:08:15Z</dcterms:created>
  <dcterms:modified xsi:type="dcterms:W3CDTF">2019-11-18T21:12:53Z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0x01010017FF27197FC4754BA8321E353075C73E</vt:lpwstr>
  </property>
</Properties>
</file>