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4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5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6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7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8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4" r:id="rId4"/>
    <p:sldMasterId id="2147483817" r:id="rId5"/>
    <p:sldMasterId id="2147484196" r:id="rId6"/>
    <p:sldMasterId id="2147484465" r:id="rId7"/>
    <p:sldMasterId id="2147484523" r:id="rId8"/>
    <p:sldMasterId id="2147484532" r:id="rId9"/>
    <p:sldMasterId id="2147484547" r:id="rId10"/>
    <p:sldMasterId id="2147484557" r:id="rId11"/>
  </p:sldMasterIdLst>
  <p:notesMasterIdLst>
    <p:notesMasterId r:id="rId53"/>
  </p:notesMasterIdLst>
  <p:sldIdLst>
    <p:sldId id="1007" r:id="rId12"/>
    <p:sldId id="959" r:id="rId13"/>
    <p:sldId id="961" r:id="rId14"/>
    <p:sldId id="967" r:id="rId15"/>
    <p:sldId id="968" r:id="rId16"/>
    <p:sldId id="966" r:id="rId17"/>
    <p:sldId id="969" r:id="rId18"/>
    <p:sldId id="970" r:id="rId19"/>
    <p:sldId id="1010" r:id="rId20"/>
    <p:sldId id="971" r:id="rId21"/>
    <p:sldId id="972" r:id="rId22"/>
    <p:sldId id="973" r:id="rId23"/>
    <p:sldId id="1017" r:id="rId24"/>
    <p:sldId id="975" r:id="rId25"/>
    <p:sldId id="974" r:id="rId26"/>
    <p:sldId id="984" r:id="rId27"/>
    <p:sldId id="985" r:id="rId28"/>
    <p:sldId id="986" r:id="rId29"/>
    <p:sldId id="987" r:id="rId30"/>
    <p:sldId id="988" r:id="rId31"/>
    <p:sldId id="963" r:id="rId32"/>
    <p:sldId id="1011" r:id="rId33"/>
    <p:sldId id="1012" r:id="rId34"/>
    <p:sldId id="1013" r:id="rId35"/>
    <p:sldId id="992" r:id="rId36"/>
    <p:sldId id="993" r:id="rId37"/>
    <p:sldId id="994" r:id="rId38"/>
    <p:sldId id="978" r:id="rId39"/>
    <p:sldId id="995" r:id="rId40"/>
    <p:sldId id="996" r:id="rId41"/>
    <p:sldId id="997" r:id="rId42"/>
    <p:sldId id="1014" r:id="rId43"/>
    <p:sldId id="999" r:id="rId44"/>
    <p:sldId id="1000" r:id="rId45"/>
    <p:sldId id="1001" r:id="rId46"/>
    <p:sldId id="1002" r:id="rId47"/>
    <p:sldId id="1009" r:id="rId48"/>
    <p:sldId id="1003" r:id="rId49"/>
    <p:sldId id="1005" r:id="rId50"/>
    <p:sldId id="1006" r:id="rId51"/>
    <p:sldId id="1015" r:id="rId52"/>
  </p:sldIdLst>
  <p:sldSz cx="9144000" cy="6858000" type="screen4x3"/>
  <p:notesSz cx="7023100" cy="9309100"/>
  <p:custDataLst>
    <p:tags r:id="rId5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92C"/>
    <a:srgbClr val="FFC000"/>
    <a:srgbClr val="FFFF66"/>
    <a:srgbClr val="FF1212"/>
    <a:srgbClr val="85B963"/>
    <a:srgbClr val="B4B000"/>
    <a:srgbClr val="FFFFFF"/>
    <a:srgbClr val="002060"/>
    <a:srgbClr val="03213E"/>
    <a:srgbClr val="0742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31" autoAdjust="0"/>
    <p:restoredTop sz="95366" autoAdjust="0"/>
  </p:normalViewPr>
  <p:slideViewPr>
    <p:cSldViewPr snapToGrid="0">
      <p:cViewPr varScale="1">
        <p:scale>
          <a:sx n="46" d="100"/>
          <a:sy n="46" d="100"/>
        </p:scale>
        <p:origin x="130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254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16" d="100"/>
          <a:sy n="116" d="100"/>
        </p:scale>
        <p:origin x="763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0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8EF3AC-557D-4DC8-8409-051BC505ADFE}" type="doc">
      <dgm:prSet loTypeId="urn:microsoft.com/office/officeart/2008/layout/VerticalCircleList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902004EE-2F8B-4A7E-AE92-7E362C183300}">
      <dgm:prSet custT="1"/>
      <dgm:spPr/>
      <dgm:t>
        <a:bodyPr/>
        <a:lstStyle/>
        <a:p>
          <a:pPr algn="l"/>
          <a:r>
            <a:rPr lang="en-US" sz="1800" b="1" dirty="0" smtClean="0">
              <a:solidFill>
                <a:srgbClr val="002060"/>
              </a:solidFill>
              <a:latin typeface="Calibri" panose="020F0502020204030204" pitchFamily="34" charset="0"/>
            </a:rPr>
            <a:t>1. Introduction to USP &lt;800&gt;</a:t>
          </a:r>
          <a:endParaRPr lang="en-US" sz="1800" b="1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631B265B-4C1D-494A-AF3A-6B8C872F6300}" type="parTrans" cxnId="{4E6571A2-525B-43D3-BA43-C90375993B0A}">
      <dgm:prSet/>
      <dgm:spPr/>
      <dgm:t>
        <a:bodyPr/>
        <a:lstStyle/>
        <a:p>
          <a:pPr algn="l"/>
          <a:endParaRPr lang="en-US" sz="1800" b="1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1A4D4921-3D2C-49D9-8887-395C907E0E06}" type="sibTrans" cxnId="{4E6571A2-525B-43D3-BA43-C90375993B0A}">
      <dgm:prSet/>
      <dgm:spPr/>
      <dgm:t>
        <a:bodyPr/>
        <a:lstStyle/>
        <a:p>
          <a:pPr algn="l"/>
          <a:endParaRPr lang="en-US" sz="1800" b="1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8894988C-94F3-4D8E-9A57-538620D089BB}">
      <dgm:prSet custT="1"/>
      <dgm:spPr/>
      <dgm:t>
        <a:bodyPr/>
        <a:lstStyle/>
        <a:p>
          <a:pPr algn="l"/>
          <a:r>
            <a:rPr lang="en-US" sz="1800" b="1" dirty="0" smtClean="0">
              <a:solidFill>
                <a:srgbClr val="002060"/>
              </a:solidFill>
              <a:latin typeface="Calibri" panose="020F0502020204030204" pitchFamily="34" charset="0"/>
            </a:rPr>
            <a:t>4. Compounding</a:t>
          </a:r>
          <a:endParaRPr lang="en-US" sz="1800" b="1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72B5180E-D5D3-4C89-8521-962F0ABAA2F4}" type="parTrans" cxnId="{24ACF948-8AD8-44BC-8B8D-667ABDC15788}">
      <dgm:prSet/>
      <dgm:spPr/>
      <dgm:t>
        <a:bodyPr/>
        <a:lstStyle/>
        <a:p>
          <a:pPr algn="l"/>
          <a:endParaRPr lang="en-US" sz="1800" b="1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A8F5FEAF-4267-453D-A6B5-6B44D5816704}" type="sibTrans" cxnId="{24ACF948-8AD8-44BC-8B8D-667ABDC15788}">
      <dgm:prSet/>
      <dgm:spPr/>
      <dgm:t>
        <a:bodyPr/>
        <a:lstStyle/>
        <a:p>
          <a:pPr algn="l"/>
          <a:endParaRPr lang="en-US" sz="1800" b="1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04566B6B-D523-4C11-B37E-D465CD573B39}">
      <dgm:prSet custT="1"/>
      <dgm:spPr/>
      <dgm:t>
        <a:bodyPr/>
        <a:lstStyle/>
        <a:p>
          <a:pPr algn="l"/>
          <a:r>
            <a:rPr lang="en-US" sz="1800" b="1" dirty="0" smtClean="0">
              <a:solidFill>
                <a:srgbClr val="002060"/>
              </a:solidFill>
              <a:latin typeface="Calibri" panose="020F0502020204030204" pitchFamily="34" charset="0"/>
            </a:rPr>
            <a:t>5. Administration</a:t>
          </a:r>
          <a:endParaRPr lang="en-US" sz="1800" b="1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500CE81D-AD7A-44D2-8CBF-C4FD9B90D3BB}" type="parTrans" cxnId="{81234505-595E-43C8-8FBF-90BC51F47A6A}">
      <dgm:prSet/>
      <dgm:spPr/>
      <dgm:t>
        <a:bodyPr/>
        <a:lstStyle/>
        <a:p>
          <a:pPr algn="l"/>
          <a:endParaRPr lang="en-US" sz="1800" b="1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9D30E5EC-7A47-4140-97B5-535774F7FA45}" type="sibTrans" cxnId="{81234505-595E-43C8-8FBF-90BC51F47A6A}">
      <dgm:prSet/>
      <dgm:spPr/>
      <dgm:t>
        <a:bodyPr/>
        <a:lstStyle/>
        <a:p>
          <a:pPr algn="l"/>
          <a:endParaRPr lang="en-US" sz="1800" b="1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0A8296B4-2892-4EAF-AC3E-DB335AADF274}">
      <dgm:prSet custT="1"/>
      <dgm:spPr/>
      <dgm:t>
        <a:bodyPr/>
        <a:lstStyle/>
        <a:p>
          <a:pPr algn="l"/>
          <a:r>
            <a:rPr lang="en-US" sz="1800" b="1" dirty="0" smtClean="0">
              <a:solidFill>
                <a:srgbClr val="002060"/>
              </a:solidFill>
              <a:latin typeface="Calibri" panose="020F0502020204030204" pitchFamily="34" charset="0"/>
            </a:rPr>
            <a:t>7. Cleaning and Spill Response</a:t>
          </a:r>
          <a:endParaRPr lang="en-US" sz="1800" b="1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B8B65FCC-7E18-4729-8958-3C9659029C7D}" type="parTrans" cxnId="{48B0AAAA-2B19-4861-96A0-AC6B87E1F2C0}">
      <dgm:prSet/>
      <dgm:spPr/>
      <dgm:t>
        <a:bodyPr/>
        <a:lstStyle/>
        <a:p>
          <a:pPr algn="l"/>
          <a:endParaRPr lang="en-US" sz="1800" b="1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92280869-99B7-479B-BB19-772CA90BB2D7}" type="sibTrans" cxnId="{48B0AAAA-2B19-4861-96A0-AC6B87E1F2C0}">
      <dgm:prSet/>
      <dgm:spPr/>
      <dgm:t>
        <a:bodyPr/>
        <a:lstStyle/>
        <a:p>
          <a:pPr algn="l"/>
          <a:endParaRPr lang="en-US" sz="1800" b="1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B9B8E847-B7C7-4CA9-9A2F-50CF923083E1}">
      <dgm:prSet custT="1"/>
      <dgm:spPr/>
      <dgm:t>
        <a:bodyPr/>
        <a:lstStyle/>
        <a:p>
          <a:pPr algn="l"/>
          <a:r>
            <a:rPr lang="en-US" sz="1800" b="1" dirty="0" smtClean="0">
              <a:solidFill>
                <a:srgbClr val="002060"/>
              </a:solidFill>
              <a:latin typeface="Calibri" panose="020F0502020204030204" pitchFamily="34" charset="0"/>
            </a:rPr>
            <a:t>2. Hazardous Communication</a:t>
          </a:r>
          <a:endParaRPr lang="en-US" sz="1800" b="1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4D3189D2-C86B-4061-9209-5A39D88B0A0C}" type="parTrans" cxnId="{23BBAE54-BC3D-43F1-9C5A-6406EB6CFD3E}">
      <dgm:prSet/>
      <dgm:spPr/>
      <dgm:t>
        <a:bodyPr/>
        <a:lstStyle/>
        <a:p>
          <a:pPr algn="l"/>
          <a:endParaRPr lang="en-US" sz="1800" b="1">
            <a:solidFill>
              <a:srgbClr val="002060"/>
            </a:solidFill>
          </a:endParaRPr>
        </a:p>
      </dgm:t>
    </dgm:pt>
    <dgm:pt modelId="{9BBBB321-82B0-4EE0-93E8-7660D7D2A0E2}" type="sibTrans" cxnId="{23BBAE54-BC3D-43F1-9C5A-6406EB6CFD3E}">
      <dgm:prSet/>
      <dgm:spPr/>
      <dgm:t>
        <a:bodyPr/>
        <a:lstStyle/>
        <a:p>
          <a:pPr algn="l"/>
          <a:endParaRPr lang="en-US" sz="1800" b="1">
            <a:solidFill>
              <a:srgbClr val="002060"/>
            </a:solidFill>
          </a:endParaRPr>
        </a:p>
      </dgm:t>
    </dgm:pt>
    <dgm:pt modelId="{99924C2C-2540-4F95-BB22-CF88B02866AA}">
      <dgm:prSet custT="1"/>
      <dgm:spPr/>
      <dgm:t>
        <a:bodyPr/>
        <a:lstStyle/>
        <a:p>
          <a:pPr algn="l"/>
          <a:r>
            <a:rPr lang="en-US" sz="1800" b="1" dirty="0" smtClean="0">
              <a:solidFill>
                <a:srgbClr val="002060"/>
              </a:solidFill>
              <a:latin typeface="Calibri" panose="020F0502020204030204" pitchFamily="34" charset="0"/>
            </a:rPr>
            <a:t>3. Personal Protective Equipment</a:t>
          </a:r>
          <a:endParaRPr lang="en-US" sz="1800" b="1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2651612D-42A3-4603-A3EC-CE596D4D8FB9}" type="parTrans" cxnId="{24D0C821-F5D8-4D74-A6B3-45F89F3541D2}">
      <dgm:prSet/>
      <dgm:spPr/>
      <dgm:t>
        <a:bodyPr/>
        <a:lstStyle/>
        <a:p>
          <a:endParaRPr lang="en-US"/>
        </a:p>
      </dgm:t>
    </dgm:pt>
    <dgm:pt modelId="{1BDDA8D8-9F32-4448-9AC9-13B011223B74}" type="sibTrans" cxnId="{24D0C821-F5D8-4D74-A6B3-45F89F3541D2}">
      <dgm:prSet/>
      <dgm:spPr/>
      <dgm:t>
        <a:bodyPr/>
        <a:lstStyle/>
        <a:p>
          <a:endParaRPr lang="en-US"/>
        </a:p>
      </dgm:t>
    </dgm:pt>
    <dgm:pt modelId="{9D7C9EC7-2234-4B9F-9814-1A6D98F0F44C}">
      <dgm:prSet custT="1"/>
      <dgm:spPr/>
      <dgm:t>
        <a:bodyPr/>
        <a:lstStyle/>
        <a:p>
          <a:pPr algn="l"/>
          <a:r>
            <a:rPr lang="en-US" sz="1800" b="1" dirty="0" smtClean="0">
              <a:solidFill>
                <a:srgbClr val="002060"/>
              </a:solidFill>
              <a:latin typeface="Calibri" panose="020F0502020204030204" pitchFamily="34" charset="0"/>
            </a:rPr>
            <a:t>8. Exposure and Medical Surveillance</a:t>
          </a:r>
          <a:endParaRPr lang="en-US" sz="1800" b="1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240C8AEB-81A3-487B-857B-58F68BDA7933}" type="parTrans" cxnId="{200E448F-6D64-4EB9-9E2A-2238A21A3463}">
      <dgm:prSet/>
      <dgm:spPr/>
      <dgm:t>
        <a:bodyPr/>
        <a:lstStyle/>
        <a:p>
          <a:endParaRPr lang="en-US"/>
        </a:p>
      </dgm:t>
    </dgm:pt>
    <dgm:pt modelId="{3A26818A-8D2F-43B5-A4CC-5F35A5E5F8A7}" type="sibTrans" cxnId="{200E448F-6D64-4EB9-9E2A-2238A21A3463}">
      <dgm:prSet/>
      <dgm:spPr/>
      <dgm:t>
        <a:bodyPr/>
        <a:lstStyle/>
        <a:p>
          <a:endParaRPr lang="en-US"/>
        </a:p>
      </dgm:t>
    </dgm:pt>
    <dgm:pt modelId="{76410683-B2BC-4442-AEF3-123E7FE56C0F}">
      <dgm:prSet custT="1"/>
      <dgm:spPr/>
      <dgm:t>
        <a:bodyPr/>
        <a:lstStyle/>
        <a:p>
          <a:pPr algn="l"/>
          <a:r>
            <a:rPr lang="en-US" sz="1800" b="1" dirty="0" smtClean="0">
              <a:solidFill>
                <a:srgbClr val="002060"/>
              </a:solidFill>
              <a:latin typeface="Calibri" panose="020F0502020204030204" pitchFamily="34" charset="0"/>
            </a:rPr>
            <a:t>6. Transportation and Disposal</a:t>
          </a:r>
          <a:endParaRPr lang="en-US" sz="1800" b="1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D1B66C1D-8B11-4F54-814E-01065609F366}" type="parTrans" cxnId="{9571C056-084B-4D4C-B652-4285886C6434}">
      <dgm:prSet/>
      <dgm:spPr/>
      <dgm:t>
        <a:bodyPr/>
        <a:lstStyle/>
        <a:p>
          <a:endParaRPr lang="en-US"/>
        </a:p>
      </dgm:t>
    </dgm:pt>
    <dgm:pt modelId="{1E97CA72-1543-4F79-8B8B-D37A6957070F}" type="sibTrans" cxnId="{9571C056-084B-4D4C-B652-4285886C6434}">
      <dgm:prSet/>
      <dgm:spPr/>
      <dgm:t>
        <a:bodyPr/>
        <a:lstStyle/>
        <a:p>
          <a:endParaRPr lang="en-US"/>
        </a:p>
      </dgm:t>
    </dgm:pt>
    <dgm:pt modelId="{E4CDC660-4E16-4B76-8C13-3082AAA8168F}" type="pres">
      <dgm:prSet presAssocID="{B28EF3AC-557D-4DC8-8409-051BC505ADFE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F58A2CB0-12CD-407E-9449-1F6174B7A981}" type="pres">
      <dgm:prSet presAssocID="{902004EE-2F8B-4A7E-AE92-7E362C183300}" presName="noChildren" presStyleCnt="0"/>
      <dgm:spPr/>
      <dgm:t>
        <a:bodyPr/>
        <a:lstStyle/>
        <a:p>
          <a:endParaRPr lang="en-US"/>
        </a:p>
      </dgm:t>
    </dgm:pt>
    <dgm:pt modelId="{A65C4EE9-F03F-4A1D-B26C-18550E9D1653}" type="pres">
      <dgm:prSet presAssocID="{902004EE-2F8B-4A7E-AE92-7E362C183300}" presName="gap" presStyleCnt="0"/>
      <dgm:spPr/>
      <dgm:t>
        <a:bodyPr/>
        <a:lstStyle/>
        <a:p>
          <a:endParaRPr lang="en-US"/>
        </a:p>
      </dgm:t>
    </dgm:pt>
    <dgm:pt modelId="{1C6C8178-E873-4B3B-8D97-C94629DB20AE}" type="pres">
      <dgm:prSet presAssocID="{902004EE-2F8B-4A7E-AE92-7E362C183300}" presName="medCircle2" presStyleLbl="vennNode1" presStyleIdx="0" presStyleCnt="8"/>
      <dgm:spPr/>
      <dgm:t>
        <a:bodyPr/>
        <a:lstStyle/>
        <a:p>
          <a:endParaRPr lang="en-US"/>
        </a:p>
      </dgm:t>
    </dgm:pt>
    <dgm:pt modelId="{66ED2760-2035-43F6-9C7B-4D619EFCE8E0}" type="pres">
      <dgm:prSet presAssocID="{902004EE-2F8B-4A7E-AE92-7E362C183300}" presName="txLvlOnly1" presStyleLbl="revTx" presStyleIdx="0" presStyleCnt="8"/>
      <dgm:spPr/>
      <dgm:t>
        <a:bodyPr/>
        <a:lstStyle/>
        <a:p>
          <a:endParaRPr lang="en-US"/>
        </a:p>
      </dgm:t>
    </dgm:pt>
    <dgm:pt modelId="{B5BD78C4-ABEE-41BE-B88A-E17194FEEB2F}" type="pres">
      <dgm:prSet presAssocID="{B9B8E847-B7C7-4CA9-9A2F-50CF923083E1}" presName="noChildren" presStyleCnt="0"/>
      <dgm:spPr/>
      <dgm:t>
        <a:bodyPr/>
        <a:lstStyle/>
        <a:p>
          <a:endParaRPr lang="en-US"/>
        </a:p>
      </dgm:t>
    </dgm:pt>
    <dgm:pt modelId="{1A45DF7C-7536-46D5-A618-DEABD7BB578A}" type="pres">
      <dgm:prSet presAssocID="{B9B8E847-B7C7-4CA9-9A2F-50CF923083E1}" presName="gap" presStyleCnt="0"/>
      <dgm:spPr/>
      <dgm:t>
        <a:bodyPr/>
        <a:lstStyle/>
        <a:p>
          <a:endParaRPr lang="en-US"/>
        </a:p>
      </dgm:t>
    </dgm:pt>
    <dgm:pt modelId="{26B629EC-3DC3-41E1-865A-2891B00550E3}" type="pres">
      <dgm:prSet presAssocID="{B9B8E847-B7C7-4CA9-9A2F-50CF923083E1}" presName="medCircle2" presStyleLbl="vennNode1" presStyleIdx="1" presStyleCnt="8"/>
      <dgm:spPr/>
      <dgm:t>
        <a:bodyPr/>
        <a:lstStyle/>
        <a:p>
          <a:endParaRPr lang="en-US"/>
        </a:p>
      </dgm:t>
    </dgm:pt>
    <dgm:pt modelId="{9092E91A-BC25-4BB2-BF4F-142389428534}" type="pres">
      <dgm:prSet presAssocID="{B9B8E847-B7C7-4CA9-9A2F-50CF923083E1}" presName="txLvlOnly1" presStyleLbl="revTx" presStyleIdx="1" presStyleCnt="8"/>
      <dgm:spPr/>
      <dgm:t>
        <a:bodyPr/>
        <a:lstStyle/>
        <a:p>
          <a:endParaRPr lang="en-US"/>
        </a:p>
      </dgm:t>
    </dgm:pt>
    <dgm:pt modelId="{08E3FC10-CEC8-4975-A204-1A2FFCB22AE3}" type="pres">
      <dgm:prSet presAssocID="{99924C2C-2540-4F95-BB22-CF88B02866AA}" presName="noChildren" presStyleCnt="0"/>
      <dgm:spPr/>
      <dgm:t>
        <a:bodyPr/>
        <a:lstStyle/>
        <a:p>
          <a:endParaRPr lang="en-US"/>
        </a:p>
      </dgm:t>
    </dgm:pt>
    <dgm:pt modelId="{9360537C-A65E-4C2B-BED4-A9034FC7E47D}" type="pres">
      <dgm:prSet presAssocID="{99924C2C-2540-4F95-BB22-CF88B02866AA}" presName="gap" presStyleCnt="0"/>
      <dgm:spPr/>
      <dgm:t>
        <a:bodyPr/>
        <a:lstStyle/>
        <a:p>
          <a:endParaRPr lang="en-US"/>
        </a:p>
      </dgm:t>
    </dgm:pt>
    <dgm:pt modelId="{3D03B186-0C69-46E0-91FA-7BA3892082E7}" type="pres">
      <dgm:prSet presAssocID="{99924C2C-2540-4F95-BB22-CF88B02866AA}" presName="medCircle2" presStyleLbl="vennNode1" presStyleIdx="2" presStyleCnt="8" custLinFactNeighborX="3029" custLinFactNeighborY="-1216"/>
      <dgm:spPr/>
      <dgm:t>
        <a:bodyPr/>
        <a:lstStyle/>
        <a:p>
          <a:endParaRPr lang="en-US"/>
        </a:p>
      </dgm:t>
    </dgm:pt>
    <dgm:pt modelId="{7C3BE9EE-5BAD-4FF6-BBCA-7E9BA482A661}" type="pres">
      <dgm:prSet presAssocID="{99924C2C-2540-4F95-BB22-CF88B02866AA}" presName="txLvlOnly1" presStyleLbl="revTx" presStyleIdx="2" presStyleCnt="8"/>
      <dgm:spPr/>
      <dgm:t>
        <a:bodyPr/>
        <a:lstStyle/>
        <a:p>
          <a:endParaRPr lang="en-US"/>
        </a:p>
      </dgm:t>
    </dgm:pt>
    <dgm:pt modelId="{C2C20DB3-2718-4396-A606-F888480DA802}" type="pres">
      <dgm:prSet presAssocID="{8894988C-94F3-4D8E-9A57-538620D089BB}" presName="noChildren" presStyleCnt="0"/>
      <dgm:spPr/>
      <dgm:t>
        <a:bodyPr/>
        <a:lstStyle/>
        <a:p>
          <a:endParaRPr lang="en-US"/>
        </a:p>
      </dgm:t>
    </dgm:pt>
    <dgm:pt modelId="{04E2F407-62AB-4609-A249-0CD11F50831C}" type="pres">
      <dgm:prSet presAssocID="{8894988C-94F3-4D8E-9A57-538620D089BB}" presName="gap" presStyleCnt="0"/>
      <dgm:spPr/>
      <dgm:t>
        <a:bodyPr/>
        <a:lstStyle/>
        <a:p>
          <a:endParaRPr lang="en-US"/>
        </a:p>
      </dgm:t>
    </dgm:pt>
    <dgm:pt modelId="{69F1C4E7-83CD-49E6-B171-4E79F610028D}" type="pres">
      <dgm:prSet presAssocID="{8894988C-94F3-4D8E-9A57-538620D089BB}" presName="medCircle2" presStyleLbl="vennNode1" presStyleIdx="3" presStyleCnt="8"/>
      <dgm:spPr/>
      <dgm:t>
        <a:bodyPr/>
        <a:lstStyle/>
        <a:p>
          <a:endParaRPr lang="en-US"/>
        </a:p>
      </dgm:t>
    </dgm:pt>
    <dgm:pt modelId="{49780255-BDE2-417B-83F0-272867312D65}" type="pres">
      <dgm:prSet presAssocID="{8894988C-94F3-4D8E-9A57-538620D089BB}" presName="txLvlOnly1" presStyleLbl="revTx" presStyleIdx="3" presStyleCnt="8"/>
      <dgm:spPr/>
      <dgm:t>
        <a:bodyPr/>
        <a:lstStyle/>
        <a:p>
          <a:endParaRPr lang="en-US"/>
        </a:p>
      </dgm:t>
    </dgm:pt>
    <dgm:pt modelId="{D797F167-12DC-4557-A95B-DF2340E8A289}" type="pres">
      <dgm:prSet presAssocID="{04566B6B-D523-4C11-B37E-D465CD573B39}" presName="noChildren" presStyleCnt="0"/>
      <dgm:spPr/>
      <dgm:t>
        <a:bodyPr/>
        <a:lstStyle/>
        <a:p>
          <a:endParaRPr lang="en-US"/>
        </a:p>
      </dgm:t>
    </dgm:pt>
    <dgm:pt modelId="{8B0D8B19-83B3-456C-9B38-C116D961A931}" type="pres">
      <dgm:prSet presAssocID="{04566B6B-D523-4C11-B37E-D465CD573B39}" presName="gap" presStyleCnt="0"/>
      <dgm:spPr/>
      <dgm:t>
        <a:bodyPr/>
        <a:lstStyle/>
        <a:p>
          <a:endParaRPr lang="en-US"/>
        </a:p>
      </dgm:t>
    </dgm:pt>
    <dgm:pt modelId="{74B5529E-6597-4FC8-B4AB-4DC16ED42567}" type="pres">
      <dgm:prSet presAssocID="{04566B6B-D523-4C11-B37E-D465CD573B39}" presName="medCircle2" presStyleLbl="vennNode1" presStyleIdx="4" presStyleCnt="8"/>
      <dgm:spPr/>
      <dgm:t>
        <a:bodyPr/>
        <a:lstStyle/>
        <a:p>
          <a:endParaRPr lang="en-US"/>
        </a:p>
      </dgm:t>
    </dgm:pt>
    <dgm:pt modelId="{D8369AE2-4273-44E4-9BD2-8104BADFA149}" type="pres">
      <dgm:prSet presAssocID="{04566B6B-D523-4C11-B37E-D465CD573B39}" presName="txLvlOnly1" presStyleLbl="revTx" presStyleIdx="4" presStyleCnt="8"/>
      <dgm:spPr/>
      <dgm:t>
        <a:bodyPr/>
        <a:lstStyle/>
        <a:p>
          <a:endParaRPr lang="en-US"/>
        </a:p>
      </dgm:t>
    </dgm:pt>
    <dgm:pt modelId="{8F3D269C-B493-412C-8351-C1BE0C91147C}" type="pres">
      <dgm:prSet presAssocID="{76410683-B2BC-4442-AEF3-123E7FE56C0F}" presName="noChildren" presStyleCnt="0"/>
      <dgm:spPr/>
    </dgm:pt>
    <dgm:pt modelId="{5FEEA729-A77A-4B24-A128-0399CCD7B531}" type="pres">
      <dgm:prSet presAssocID="{76410683-B2BC-4442-AEF3-123E7FE56C0F}" presName="gap" presStyleCnt="0"/>
      <dgm:spPr/>
    </dgm:pt>
    <dgm:pt modelId="{BE54C8B6-B071-4C7F-B4FD-FCE157338F3D}" type="pres">
      <dgm:prSet presAssocID="{76410683-B2BC-4442-AEF3-123E7FE56C0F}" presName="medCircle2" presStyleLbl="vennNode1" presStyleIdx="5" presStyleCnt="8"/>
      <dgm:spPr/>
    </dgm:pt>
    <dgm:pt modelId="{6655E0C0-2921-4DDA-8328-6D726DFDD563}" type="pres">
      <dgm:prSet presAssocID="{76410683-B2BC-4442-AEF3-123E7FE56C0F}" presName="txLvlOnly1" presStyleLbl="revTx" presStyleIdx="5" presStyleCnt="8"/>
      <dgm:spPr/>
      <dgm:t>
        <a:bodyPr/>
        <a:lstStyle/>
        <a:p>
          <a:endParaRPr lang="en-US"/>
        </a:p>
      </dgm:t>
    </dgm:pt>
    <dgm:pt modelId="{224662C7-FE84-4906-BD45-57157E8F8F59}" type="pres">
      <dgm:prSet presAssocID="{0A8296B4-2892-4EAF-AC3E-DB335AADF274}" presName="noChildren" presStyleCnt="0"/>
      <dgm:spPr/>
      <dgm:t>
        <a:bodyPr/>
        <a:lstStyle/>
        <a:p>
          <a:endParaRPr lang="en-US"/>
        </a:p>
      </dgm:t>
    </dgm:pt>
    <dgm:pt modelId="{6ADDF7C8-C97F-4C18-8836-777B158112D4}" type="pres">
      <dgm:prSet presAssocID="{0A8296B4-2892-4EAF-AC3E-DB335AADF274}" presName="gap" presStyleCnt="0"/>
      <dgm:spPr/>
      <dgm:t>
        <a:bodyPr/>
        <a:lstStyle/>
        <a:p>
          <a:endParaRPr lang="en-US"/>
        </a:p>
      </dgm:t>
    </dgm:pt>
    <dgm:pt modelId="{B2D03334-115C-4E40-8332-095B84FA5832}" type="pres">
      <dgm:prSet presAssocID="{0A8296B4-2892-4EAF-AC3E-DB335AADF274}" presName="medCircle2" presStyleLbl="vennNode1" presStyleIdx="6" presStyleCnt="8"/>
      <dgm:spPr/>
      <dgm:t>
        <a:bodyPr/>
        <a:lstStyle/>
        <a:p>
          <a:endParaRPr lang="en-US"/>
        </a:p>
      </dgm:t>
    </dgm:pt>
    <dgm:pt modelId="{6E06DAA4-46B2-4172-B2EE-A1A6D64F6241}" type="pres">
      <dgm:prSet presAssocID="{0A8296B4-2892-4EAF-AC3E-DB335AADF274}" presName="txLvlOnly1" presStyleLbl="revTx" presStyleIdx="6" presStyleCnt="8"/>
      <dgm:spPr/>
      <dgm:t>
        <a:bodyPr/>
        <a:lstStyle/>
        <a:p>
          <a:endParaRPr lang="en-US"/>
        </a:p>
      </dgm:t>
    </dgm:pt>
    <dgm:pt modelId="{759CF99C-0D1F-461D-8223-E5817490FE2D}" type="pres">
      <dgm:prSet presAssocID="{9D7C9EC7-2234-4B9F-9814-1A6D98F0F44C}" presName="noChildren" presStyleCnt="0"/>
      <dgm:spPr/>
    </dgm:pt>
    <dgm:pt modelId="{06358E22-F074-4048-9659-FC40DBD03FAD}" type="pres">
      <dgm:prSet presAssocID="{9D7C9EC7-2234-4B9F-9814-1A6D98F0F44C}" presName="gap" presStyleCnt="0"/>
      <dgm:spPr/>
    </dgm:pt>
    <dgm:pt modelId="{42DEB5B3-9BF6-4470-A204-7E93FCE10D16}" type="pres">
      <dgm:prSet presAssocID="{9D7C9EC7-2234-4B9F-9814-1A6D98F0F44C}" presName="medCircle2" presStyleLbl="vennNode1" presStyleIdx="7" presStyleCnt="8"/>
      <dgm:spPr/>
    </dgm:pt>
    <dgm:pt modelId="{B44A42BE-9F1A-48FC-AC33-DA644F0769C6}" type="pres">
      <dgm:prSet presAssocID="{9D7C9EC7-2234-4B9F-9814-1A6D98F0F44C}" presName="txLvlOnly1" presStyleLbl="revTx" presStyleIdx="7" presStyleCnt="8"/>
      <dgm:spPr/>
      <dgm:t>
        <a:bodyPr/>
        <a:lstStyle/>
        <a:p>
          <a:endParaRPr lang="en-US"/>
        </a:p>
      </dgm:t>
    </dgm:pt>
  </dgm:ptLst>
  <dgm:cxnLst>
    <dgm:cxn modelId="{23BBAE54-BC3D-43F1-9C5A-6406EB6CFD3E}" srcId="{B28EF3AC-557D-4DC8-8409-051BC505ADFE}" destId="{B9B8E847-B7C7-4CA9-9A2F-50CF923083E1}" srcOrd="1" destOrd="0" parTransId="{4D3189D2-C86B-4061-9209-5A39D88B0A0C}" sibTransId="{9BBBB321-82B0-4EE0-93E8-7660D7D2A0E2}"/>
    <dgm:cxn modelId="{E197F90A-92D3-4660-B042-B74D231E71F4}" type="presOf" srcId="{04566B6B-D523-4C11-B37E-D465CD573B39}" destId="{D8369AE2-4273-44E4-9BD2-8104BADFA149}" srcOrd="0" destOrd="0" presId="urn:microsoft.com/office/officeart/2008/layout/VerticalCircleList"/>
    <dgm:cxn modelId="{79754E08-7CF1-4AD4-975F-63D369E6CAF6}" type="presOf" srcId="{8894988C-94F3-4D8E-9A57-538620D089BB}" destId="{49780255-BDE2-417B-83F0-272867312D65}" srcOrd="0" destOrd="0" presId="urn:microsoft.com/office/officeart/2008/layout/VerticalCircleList"/>
    <dgm:cxn modelId="{D4B24C70-CAEE-4E0F-84D2-E7CC5ABA8A3C}" type="presOf" srcId="{0A8296B4-2892-4EAF-AC3E-DB335AADF274}" destId="{6E06DAA4-46B2-4172-B2EE-A1A6D64F6241}" srcOrd="0" destOrd="0" presId="urn:microsoft.com/office/officeart/2008/layout/VerticalCircleList"/>
    <dgm:cxn modelId="{340FDD67-00F8-4C3E-A527-DEFAD77C8123}" type="presOf" srcId="{76410683-B2BC-4442-AEF3-123E7FE56C0F}" destId="{6655E0C0-2921-4DDA-8328-6D726DFDD563}" srcOrd="0" destOrd="0" presId="urn:microsoft.com/office/officeart/2008/layout/VerticalCircleList"/>
    <dgm:cxn modelId="{D1B1A750-E34B-4F45-9D0C-6C6DE7863994}" type="presOf" srcId="{9D7C9EC7-2234-4B9F-9814-1A6D98F0F44C}" destId="{B44A42BE-9F1A-48FC-AC33-DA644F0769C6}" srcOrd="0" destOrd="0" presId="urn:microsoft.com/office/officeart/2008/layout/VerticalCircleList"/>
    <dgm:cxn modelId="{24ACF948-8AD8-44BC-8B8D-667ABDC15788}" srcId="{B28EF3AC-557D-4DC8-8409-051BC505ADFE}" destId="{8894988C-94F3-4D8E-9A57-538620D089BB}" srcOrd="3" destOrd="0" parTransId="{72B5180E-D5D3-4C89-8521-962F0ABAA2F4}" sibTransId="{A8F5FEAF-4267-453D-A6B5-6B44D5816704}"/>
    <dgm:cxn modelId="{9E7E786B-0244-47FE-A492-AC9D27B0B19E}" type="presOf" srcId="{B9B8E847-B7C7-4CA9-9A2F-50CF923083E1}" destId="{9092E91A-BC25-4BB2-BF4F-142389428534}" srcOrd="0" destOrd="0" presId="urn:microsoft.com/office/officeart/2008/layout/VerticalCircleList"/>
    <dgm:cxn modelId="{48B0AAAA-2B19-4861-96A0-AC6B87E1F2C0}" srcId="{B28EF3AC-557D-4DC8-8409-051BC505ADFE}" destId="{0A8296B4-2892-4EAF-AC3E-DB335AADF274}" srcOrd="6" destOrd="0" parTransId="{B8B65FCC-7E18-4729-8958-3C9659029C7D}" sibTransId="{92280869-99B7-479B-BB19-772CA90BB2D7}"/>
    <dgm:cxn modelId="{4E6571A2-525B-43D3-BA43-C90375993B0A}" srcId="{B28EF3AC-557D-4DC8-8409-051BC505ADFE}" destId="{902004EE-2F8B-4A7E-AE92-7E362C183300}" srcOrd="0" destOrd="0" parTransId="{631B265B-4C1D-494A-AF3A-6B8C872F6300}" sibTransId="{1A4D4921-3D2C-49D9-8887-395C907E0E06}"/>
    <dgm:cxn modelId="{81234505-595E-43C8-8FBF-90BC51F47A6A}" srcId="{B28EF3AC-557D-4DC8-8409-051BC505ADFE}" destId="{04566B6B-D523-4C11-B37E-D465CD573B39}" srcOrd="4" destOrd="0" parTransId="{500CE81D-AD7A-44D2-8CBF-C4FD9B90D3BB}" sibTransId="{9D30E5EC-7A47-4140-97B5-535774F7FA45}"/>
    <dgm:cxn modelId="{24D0C821-F5D8-4D74-A6B3-45F89F3541D2}" srcId="{B28EF3AC-557D-4DC8-8409-051BC505ADFE}" destId="{99924C2C-2540-4F95-BB22-CF88B02866AA}" srcOrd="2" destOrd="0" parTransId="{2651612D-42A3-4603-A3EC-CE596D4D8FB9}" sibTransId="{1BDDA8D8-9F32-4448-9AC9-13B011223B74}"/>
    <dgm:cxn modelId="{9C935C66-10B5-456C-8C11-18C806305F9E}" type="presOf" srcId="{902004EE-2F8B-4A7E-AE92-7E362C183300}" destId="{66ED2760-2035-43F6-9C7B-4D619EFCE8E0}" srcOrd="0" destOrd="0" presId="urn:microsoft.com/office/officeart/2008/layout/VerticalCircleList"/>
    <dgm:cxn modelId="{6D029069-DC1B-4497-AB86-A90A35775DBD}" type="presOf" srcId="{99924C2C-2540-4F95-BB22-CF88B02866AA}" destId="{7C3BE9EE-5BAD-4FF6-BBCA-7E9BA482A661}" srcOrd="0" destOrd="0" presId="urn:microsoft.com/office/officeart/2008/layout/VerticalCircleList"/>
    <dgm:cxn modelId="{67CF3D00-97A7-4375-BE1E-BA68C0602842}" type="presOf" srcId="{B28EF3AC-557D-4DC8-8409-051BC505ADFE}" destId="{E4CDC660-4E16-4B76-8C13-3082AAA8168F}" srcOrd="0" destOrd="0" presId="urn:microsoft.com/office/officeart/2008/layout/VerticalCircleList"/>
    <dgm:cxn modelId="{200E448F-6D64-4EB9-9E2A-2238A21A3463}" srcId="{B28EF3AC-557D-4DC8-8409-051BC505ADFE}" destId="{9D7C9EC7-2234-4B9F-9814-1A6D98F0F44C}" srcOrd="7" destOrd="0" parTransId="{240C8AEB-81A3-487B-857B-58F68BDA7933}" sibTransId="{3A26818A-8D2F-43B5-A4CC-5F35A5E5F8A7}"/>
    <dgm:cxn modelId="{9571C056-084B-4D4C-B652-4285886C6434}" srcId="{B28EF3AC-557D-4DC8-8409-051BC505ADFE}" destId="{76410683-B2BC-4442-AEF3-123E7FE56C0F}" srcOrd="5" destOrd="0" parTransId="{D1B66C1D-8B11-4F54-814E-01065609F366}" sibTransId="{1E97CA72-1543-4F79-8B8B-D37A6957070F}"/>
    <dgm:cxn modelId="{247FEF65-E1AC-43EC-B474-A7185332504E}" type="presParOf" srcId="{E4CDC660-4E16-4B76-8C13-3082AAA8168F}" destId="{F58A2CB0-12CD-407E-9449-1F6174B7A981}" srcOrd="0" destOrd="0" presId="urn:microsoft.com/office/officeart/2008/layout/VerticalCircleList"/>
    <dgm:cxn modelId="{2FE256A5-F314-47CE-9942-B557A31C7561}" type="presParOf" srcId="{F58A2CB0-12CD-407E-9449-1F6174B7A981}" destId="{A65C4EE9-F03F-4A1D-B26C-18550E9D1653}" srcOrd="0" destOrd="0" presId="urn:microsoft.com/office/officeart/2008/layout/VerticalCircleList"/>
    <dgm:cxn modelId="{5DFC633D-B0C1-4C43-B605-8FE8A14AE5C3}" type="presParOf" srcId="{F58A2CB0-12CD-407E-9449-1F6174B7A981}" destId="{1C6C8178-E873-4B3B-8D97-C94629DB20AE}" srcOrd="1" destOrd="0" presId="urn:microsoft.com/office/officeart/2008/layout/VerticalCircleList"/>
    <dgm:cxn modelId="{EE653AE3-20C7-4253-BFCF-A06151A5DFFC}" type="presParOf" srcId="{F58A2CB0-12CD-407E-9449-1F6174B7A981}" destId="{66ED2760-2035-43F6-9C7B-4D619EFCE8E0}" srcOrd="2" destOrd="0" presId="urn:microsoft.com/office/officeart/2008/layout/VerticalCircleList"/>
    <dgm:cxn modelId="{7EB78F30-2F1E-40F4-B6B5-773CD9085B01}" type="presParOf" srcId="{E4CDC660-4E16-4B76-8C13-3082AAA8168F}" destId="{B5BD78C4-ABEE-41BE-B88A-E17194FEEB2F}" srcOrd="1" destOrd="0" presId="urn:microsoft.com/office/officeart/2008/layout/VerticalCircleList"/>
    <dgm:cxn modelId="{E4E4F00B-217A-435F-9A86-EDDAB4E56097}" type="presParOf" srcId="{B5BD78C4-ABEE-41BE-B88A-E17194FEEB2F}" destId="{1A45DF7C-7536-46D5-A618-DEABD7BB578A}" srcOrd="0" destOrd="0" presId="urn:microsoft.com/office/officeart/2008/layout/VerticalCircleList"/>
    <dgm:cxn modelId="{48E5223F-7ED8-47F8-961E-36CF3F6A23F0}" type="presParOf" srcId="{B5BD78C4-ABEE-41BE-B88A-E17194FEEB2F}" destId="{26B629EC-3DC3-41E1-865A-2891B00550E3}" srcOrd="1" destOrd="0" presId="urn:microsoft.com/office/officeart/2008/layout/VerticalCircleList"/>
    <dgm:cxn modelId="{13D5E9D8-8F65-48DC-B840-119138FCA1F4}" type="presParOf" srcId="{B5BD78C4-ABEE-41BE-B88A-E17194FEEB2F}" destId="{9092E91A-BC25-4BB2-BF4F-142389428534}" srcOrd="2" destOrd="0" presId="urn:microsoft.com/office/officeart/2008/layout/VerticalCircleList"/>
    <dgm:cxn modelId="{EC4B1DBF-44A6-4A1C-AE58-FCEF8D1BBA61}" type="presParOf" srcId="{E4CDC660-4E16-4B76-8C13-3082AAA8168F}" destId="{08E3FC10-CEC8-4975-A204-1A2FFCB22AE3}" srcOrd="2" destOrd="0" presId="urn:microsoft.com/office/officeart/2008/layout/VerticalCircleList"/>
    <dgm:cxn modelId="{15F6F346-0438-45EE-9888-AA03E497FAEC}" type="presParOf" srcId="{08E3FC10-CEC8-4975-A204-1A2FFCB22AE3}" destId="{9360537C-A65E-4C2B-BED4-A9034FC7E47D}" srcOrd="0" destOrd="0" presId="urn:microsoft.com/office/officeart/2008/layout/VerticalCircleList"/>
    <dgm:cxn modelId="{C28965F5-1EAB-4980-B171-FDBC73901045}" type="presParOf" srcId="{08E3FC10-CEC8-4975-A204-1A2FFCB22AE3}" destId="{3D03B186-0C69-46E0-91FA-7BA3892082E7}" srcOrd="1" destOrd="0" presId="urn:microsoft.com/office/officeart/2008/layout/VerticalCircleList"/>
    <dgm:cxn modelId="{F04EA0D8-3272-4333-A64D-36427137FC72}" type="presParOf" srcId="{08E3FC10-CEC8-4975-A204-1A2FFCB22AE3}" destId="{7C3BE9EE-5BAD-4FF6-BBCA-7E9BA482A661}" srcOrd="2" destOrd="0" presId="urn:microsoft.com/office/officeart/2008/layout/VerticalCircleList"/>
    <dgm:cxn modelId="{E0D3ABF0-4B9D-4E1E-94E2-BBF167B7DF6C}" type="presParOf" srcId="{E4CDC660-4E16-4B76-8C13-3082AAA8168F}" destId="{C2C20DB3-2718-4396-A606-F888480DA802}" srcOrd="3" destOrd="0" presId="urn:microsoft.com/office/officeart/2008/layout/VerticalCircleList"/>
    <dgm:cxn modelId="{3738440C-B594-44F9-A8AA-9CBA113A8E67}" type="presParOf" srcId="{C2C20DB3-2718-4396-A606-F888480DA802}" destId="{04E2F407-62AB-4609-A249-0CD11F50831C}" srcOrd="0" destOrd="0" presId="urn:microsoft.com/office/officeart/2008/layout/VerticalCircleList"/>
    <dgm:cxn modelId="{A2A830C9-60A8-42BE-BF83-B968B4C92D67}" type="presParOf" srcId="{C2C20DB3-2718-4396-A606-F888480DA802}" destId="{69F1C4E7-83CD-49E6-B171-4E79F610028D}" srcOrd="1" destOrd="0" presId="urn:microsoft.com/office/officeart/2008/layout/VerticalCircleList"/>
    <dgm:cxn modelId="{82F3F54C-891B-4FAC-BD32-AC3C84E2C6BB}" type="presParOf" srcId="{C2C20DB3-2718-4396-A606-F888480DA802}" destId="{49780255-BDE2-417B-83F0-272867312D65}" srcOrd="2" destOrd="0" presId="urn:microsoft.com/office/officeart/2008/layout/VerticalCircleList"/>
    <dgm:cxn modelId="{E421E399-240B-4DE6-8AF6-E3F0335E9430}" type="presParOf" srcId="{E4CDC660-4E16-4B76-8C13-3082AAA8168F}" destId="{D797F167-12DC-4557-A95B-DF2340E8A289}" srcOrd="4" destOrd="0" presId="urn:microsoft.com/office/officeart/2008/layout/VerticalCircleList"/>
    <dgm:cxn modelId="{37DE6FBE-A97A-4AD0-9EAB-CB271EC4C125}" type="presParOf" srcId="{D797F167-12DC-4557-A95B-DF2340E8A289}" destId="{8B0D8B19-83B3-456C-9B38-C116D961A931}" srcOrd="0" destOrd="0" presId="urn:microsoft.com/office/officeart/2008/layout/VerticalCircleList"/>
    <dgm:cxn modelId="{D2C83382-B12C-4B26-83BF-12CB9257E3D8}" type="presParOf" srcId="{D797F167-12DC-4557-A95B-DF2340E8A289}" destId="{74B5529E-6597-4FC8-B4AB-4DC16ED42567}" srcOrd="1" destOrd="0" presId="urn:microsoft.com/office/officeart/2008/layout/VerticalCircleList"/>
    <dgm:cxn modelId="{7BB6DB4E-EC59-4CCA-9CDD-7CF09BC0E1E3}" type="presParOf" srcId="{D797F167-12DC-4557-A95B-DF2340E8A289}" destId="{D8369AE2-4273-44E4-9BD2-8104BADFA149}" srcOrd="2" destOrd="0" presId="urn:microsoft.com/office/officeart/2008/layout/VerticalCircleList"/>
    <dgm:cxn modelId="{BF9FFE20-F156-4E0C-A39B-CCC8DBC0EBF1}" type="presParOf" srcId="{E4CDC660-4E16-4B76-8C13-3082AAA8168F}" destId="{8F3D269C-B493-412C-8351-C1BE0C91147C}" srcOrd="5" destOrd="0" presId="urn:microsoft.com/office/officeart/2008/layout/VerticalCircleList"/>
    <dgm:cxn modelId="{E4EA8E10-986D-471D-A41A-1FE28C3E2D0A}" type="presParOf" srcId="{8F3D269C-B493-412C-8351-C1BE0C91147C}" destId="{5FEEA729-A77A-4B24-A128-0399CCD7B531}" srcOrd="0" destOrd="0" presId="urn:microsoft.com/office/officeart/2008/layout/VerticalCircleList"/>
    <dgm:cxn modelId="{963680FC-9568-49EC-868D-6D718E27512B}" type="presParOf" srcId="{8F3D269C-B493-412C-8351-C1BE0C91147C}" destId="{BE54C8B6-B071-4C7F-B4FD-FCE157338F3D}" srcOrd="1" destOrd="0" presId="urn:microsoft.com/office/officeart/2008/layout/VerticalCircleList"/>
    <dgm:cxn modelId="{B4361F26-2780-4C93-AC79-0FBC6B9D3203}" type="presParOf" srcId="{8F3D269C-B493-412C-8351-C1BE0C91147C}" destId="{6655E0C0-2921-4DDA-8328-6D726DFDD563}" srcOrd="2" destOrd="0" presId="urn:microsoft.com/office/officeart/2008/layout/VerticalCircleList"/>
    <dgm:cxn modelId="{1782691F-80DE-45EB-A5DF-CFCC97D6A52D}" type="presParOf" srcId="{E4CDC660-4E16-4B76-8C13-3082AAA8168F}" destId="{224662C7-FE84-4906-BD45-57157E8F8F59}" srcOrd="6" destOrd="0" presId="urn:microsoft.com/office/officeart/2008/layout/VerticalCircleList"/>
    <dgm:cxn modelId="{B79F2352-CA36-4CB8-80A9-1BE035B64717}" type="presParOf" srcId="{224662C7-FE84-4906-BD45-57157E8F8F59}" destId="{6ADDF7C8-C97F-4C18-8836-777B158112D4}" srcOrd="0" destOrd="0" presId="urn:microsoft.com/office/officeart/2008/layout/VerticalCircleList"/>
    <dgm:cxn modelId="{54A636D6-5237-478B-9844-AEEADC770B10}" type="presParOf" srcId="{224662C7-FE84-4906-BD45-57157E8F8F59}" destId="{B2D03334-115C-4E40-8332-095B84FA5832}" srcOrd="1" destOrd="0" presId="urn:microsoft.com/office/officeart/2008/layout/VerticalCircleList"/>
    <dgm:cxn modelId="{DD4F392F-4EEB-49B0-90A4-AAB36833C579}" type="presParOf" srcId="{224662C7-FE84-4906-BD45-57157E8F8F59}" destId="{6E06DAA4-46B2-4172-B2EE-A1A6D64F6241}" srcOrd="2" destOrd="0" presId="urn:microsoft.com/office/officeart/2008/layout/VerticalCircleList"/>
    <dgm:cxn modelId="{F4D66DA3-2471-4D65-AB65-99641CFCEC92}" type="presParOf" srcId="{E4CDC660-4E16-4B76-8C13-3082AAA8168F}" destId="{759CF99C-0D1F-461D-8223-E5817490FE2D}" srcOrd="7" destOrd="0" presId="urn:microsoft.com/office/officeart/2008/layout/VerticalCircleList"/>
    <dgm:cxn modelId="{4BE45937-8CEB-4164-B7A2-D3B59A725C60}" type="presParOf" srcId="{759CF99C-0D1F-461D-8223-E5817490FE2D}" destId="{06358E22-F074-4048-9659-FC40DBD03FAD}" srcOrd="0" destOrd="0" presId="urn:microsoft.com/office/officeart/2008/layout/VerticalCircleList"/>
    <dgm:cxn modelId="{799697E0-5570-4683-9A08-4E1A7329114E}" type="presParOf" srcId="{759CF99C-0D1F-461D-8223-E5817490FE2D}" destId="{42DEB5B3-9BF6-4470-A204-7E93FCE10D16}" srcOrd="1" destOrd="0" presId="urn:microsoft.com/office/officeart/2008/layout/VerticalCircleList"/>
    <dgm:cxn modelId="{57E14E24-A57F-43E6-98E9-3A79734AEE5D}" type="presParOf" srcId="{759CF99C-0D1F-461D-8223-E5817490FE2D}" destId="{B44A42BE-9F1A-48FC-AC33-DA644F0769C6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6A049F0-14E6-4289-A28C-252F42F5EE5E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977EBE-41A4-4654-9600-FB36DFA1D198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>
              <a:latin typeface="Calibri" panose="020F0502020204030204" pitchFamily="34" charset="0"/>
            </a:rPr>
            <a:t>SERT</a:t>
          </a:r>
          <a:endParaRPr lang="en-US" dirty="0">
            <a:latin typeface="Calibri" panose="020F0502020204030204" pitchFamily="34" charset="0"/>
          </a:endParaRPr>
        </a:p>
      </dgm:t>
    </dgm:pt>
    <dgm:pt modelId="{EA8C5F7B-B5B7-4175-9049-E3AB7672087F}" type="parTrans" cxnId="{589E36D1-35E2-4490-A91B-6DF186EBF90F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777088A3-7762-43E6-B318-FC4D8B42C428}" type="sibTrans" cxnId="{589E36D1-35E2-4490-A91B-6DF186EBF90F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C78778B0-326C-4176-8F33-7AA3236253B0}">
      <dgm:prSet phldrT="[Text]" custT="1"/>
      <dgm:spPr/>
      <dgm:t>
        <a:bodyPr/>
        <a:lstStyle/>
        <a:p>
          <a:pPr algn="ctr"/>
          <a:r>
            <a:rPr lang="en-US" sz="2200" b="1" dirty="0" smtClean="0">
              <a:solidFill>
                <a:srgbClr val="002060"/>
              </a:solidFill>
              <a:latin typeface="Calibri" panose="020F0502020204030204" pitchFamily="34" charset="0"/>
            </a:rPr>
            <a:t>Facility Emergency Management</a:t>
          </a:r>
          <a:endParaRPr lang="en-US" sz="2200" b="1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FBDE1F14-4D92-46CB-95AB-43C20C60415D}" type="parTrans" cxnId="{6D09DDEA-6466-4554-BE5C-B7EDFF60A94C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506B3836-F37C-485B-8EE5-F4613726AB8A}" type="sibTrans" cxnId="{6D09DDEA-6466-4554-BE5C-B7EDFF60A94C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457C5CDC-D8E7-40A0-85D4-BDC84484749C}">
      <dgm:prSet phldrT="[Text]" custT="1"/>
      <dgm:spPr/>
      <dgm:t>
        <a:bodyPr/>
        <a:lstStyle/>
        <a:p>
          <a:pPr algn="ctr"/>
          <a:r>
            <a:rPr lang="en-US" sz="2200" b="1" dirty="0" smtClean="0">
              <a:solidFill>
                <a:srgbClr val="002060"/>
              </a:solidFill>
              <a:latin typeface="Calibri" panose="020F0502020204030204" pitchFamily="34" charset="0"/>
            </a:rPr>
            <a:t>Pharmacy</a:t>
          </a:r>
          <a:endParaRPr lang="en-US" sz="2200" b="1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A3452E70-52A3-400A-9448-F46502E5ED2E}" type="parTrans" cxnId="{E71A7950-CEF7-4AF2-8F5E-BDEBB430E586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EE0A3B6E-A2E5-4510-A00B-268E48E9EE94}" type="sibTrans" cxnId="{E71A7950-CEF7-4AF2-8F5E-BDEBB430E586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064F8FFF-AAE8-4B59-B3F9-AFEC93927B57}">
      <dgm:prSet phldrT="[Text]" custT="1"/>
      <dgm:spPr/>
      <dgm:t>
        <a:bodyPr/>
        <a:lstStyle/>
        <a:p>
          <a:pPr algn="ctr"/>
          <a:r>
            <a:rPr lang="en-US" sz="2200" b="1" dirty="0" smtClean="0">
              <a:solidFill>
                <a:srgbClr val="002060"/>
              </a:solidFill>
              <a:latin typeface="Calibri" panose="020F0502020204030204" pitchFamily="34" charset="0"/>
            </a:rPr>
            <a:t>House Supervisor</a:t>
          </a:r>
          <a:endParaRPr lang="en-US" sz="2200" b="1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35D1A1AC-655C-4955-98F8-85B32458C5F4}" type="parTrans" cxnId="{AEE0C243-DE43-4CFC-BE3B-EC46F179E9C8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7516388E-6DA4-42E0-B27C-8AC695582E66}" type="sibTrans" cxnId="{AEE0C243-DE43-4CFC-BE3B-EC46F179E9C8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28CF3139-9501-4ABD-AA72-199C3999C1BF}">
      <dgm:prSet phldrT="[Text]" custT="1"/>
      <dgm:spPr/>
      <dgm:t>
        <a:bodyPr/>
        <a:lstStyle/>
        <a:p>
          <a:pPr algn="ctr"/>
          <a:r>
            <a:rPr lang="en-US" sz="2200" b="1" dirty="0" smtClean="0">
              <a:solidFill>
                <a:srgbClr val="002060"/>
              </a:solidFill>
              <a:latin typeface="Calibri" panose="020F0502020204030204" pitchFamily="34" charset="0"/>
            </a:rPr>
            <a:t>EVS</a:t>
          </a:r>
          <a:endParaRPr lang="en-US" sz="2200" b="1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2DAABE16-102A-49D6-BCA3-9F789EBD7B4C}" type="parTrans" cxnId="{80FD8E57-8DC7-4C74-8A39-72DE054F93D9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90C333B4-2301-46C1-9EB5-45C7452973AE}" type="sibTrans" cxnId="{80FD8E57-8DC7-4C74-8A39-72DE054F93D9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723FA862-F85C-401D-BDCD-760BD58227AD}" type="pres">
      <dgm:prSet presAssocID="{F6A049F0-14E6-4289-A28C-252F42F5EE5E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7A3E79C-93D8-41F3-BD3C-5026D1A4E8A0}" type="pres">
      <dgm:prSet presAssocID="{0F977EBE-41A4-4654-9600-FB36DFA1D198}" presName="posSpace" presStyleCnt="0"/>
      <dgm:spPr/>
    </dgm:pt>
    <dgm:pt modelId="{9CDD6392-32D5-45C1-A20D-B28A91EAB9C9}" type="pres">
      <dgm:prSet presAssocID="{0F977EBE-41A4-4654-9600-FB36DFA1D198}" presName="vertFlow" presStyleCnt="0"/>
      <dgm:spPr/>
    </dgm:pt>
    <dgm:pt modelId="{DBE8BC68-FF6C-48C1-8498-5846CBC32551}" type="pres">
      <dgm:prSet presAssocID="{0F977EBE-41A4-4654-9600-FB36DFA1D198}" presName="topSpace" presStyleCnt="0"/>
      <dgm:spPr/>
    </dgm:pt>
    <dgm:pt modelId="{A653AB4C-687B-480A-94DF-DE3E3A784E79}" type="pres">
      <dgm:prSet presAssocID="{0F977EBE-41A4-4654-9600-FB36DFA1D198}" presName="firstComp" presStyleCnt="0"/>
      <dgm:spPr/>
    </dgm:pt>
    <dgm:pt modelId="{72F980B5-A1EF-4972-8101-E79D0843D9D7}" type="pres">
      <dgm:prSet presAssocID="{0F977EBE-41A4-4654-9600-FB36DFA1D198}" presName="firstChild" presStyleLbl="bgAccFollowNode1" presStyleIdx="0" presStyleCnt="4" custScaleX="150312"/>
      <dgm:spPr/>
      <dgm:t>
        <a:bodyPr/>
        <a:lstStyle/>
        <a:p>
          <a:endParaRPr lang="en-US"/>
        </a:p>
      </dgm:t>
    </dgm:pt>
    <dgm:pt modelId="{FBF52717-F1BF-4476-810C-BE3CD5D52DD4}" type="pres">
      <dgm:prSet presAssocID="{0F977EBE-41A4-4654-9600-FB36DFA1D198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0B8342-DB64-4AA1-8CA2-FF6C00AB0940}" type="pres">
      <dgm:prSet presAssocID="{457C5CDC-D8E7-40A0-85D4-BDC84484749C}" presName="comp" presStyleCnt="0"/>
      <dgm:spPr/>
    </dgm:pt>
    <dgm:pt modelId="{8FAF23DD-5547-4101-963C-459D6AEAEB9D}" type="pres">
      <dgm:prSet presAssocID="{457C5CDC-D8E7-40A0-85D4-BDC84484749C}" presName="child" presStyleLbl="bgAccFollowNode1" presStyleIdx="1" presStyleCnt="4" custScaleX="149744"/>
      <dgm:spPr/>
      <dgm:t>
        <a:bodyPr/>
        <a:lstStyle/>
        <a:p>
          <a:endParaRPr lang="en-US"/>
        </a:p>
      </dgm:t>
    </dgm:pt>
    <dgm:pt modelId="{A640BE43-24E1-42ED-8509-67C1118AACEE}" type="pres">
      <dgm:prSet presAssocID="{457C5CDC-D8E7-40A0-85D4-BDC84484749C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C87C43-6A3D-4957-9F58-F0F77C66EB1C}" type="pres">
      <dgm:prSet presAssocID="{064F8FFF-AAE8-4B59-B3F9-AFEC93927B57}" presName="comp" presStyleCnt="0"/>
      <dgm:spPr/>
    </dgm:pt>
    <dgm:pt modelId="{8687454A-0BAC-4BC4-A542-63D76F2B701A}" type="pres">
      <dgm:prSet presAssocID="{064F8FFF-AAE8-4B59-B3F9-AFEC93927B57}" presName="child" presStyleLbl="bgAccFollowNode1" presStyleIdx="2" presStyleCnt="4" custScaleX="149582"/>
      <dgm:spPr/>
      <dgm:t>
        <a:bodyPr/>
        <a:lstStyle/>
        <a:p>
          <a:endParaRPr lang="en-US"/>
        </a:p>
      </dgm:t>
    </dgm:pt>
    <dgm:pt modelId="{54D10D11-36F4-4374-B2F3-96375F7139AF}" type="pres">
      <dgm:prSet presAssocID="{064F8FFF-AAE8-4B59-B3F9-AFEC93927B57}" presName="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D82D78-2A5C-41D5-BBA4-7FD2BF90EDC8}" type="pres">
      <dgm:prSet presAssocID="{28CF3139-9501-4ABD-AA72-199C3999C1BF}" presName="comp" presStyleCnt="0"/>
      <dgm:spPr/>
    </dgm:pt>
    <dgm:pt modelId="{C445DCD2-6BB1-4D96-AF83-50576E63D709}" type="pres">
      <dgm:prSet presAssocID="{28CF3139-9501-4ABD-AA72-199C3999C1BF}" presName="child" presStyleLbl="bgAccFollowNode1" presStyleIdx="3" presStyleCnt="4" custScaleX="149582"/>
      <dgm:spPr/>
      <dgm:t>
        <a:bodyPr/>
        <a:lstStyle/>
        <a:p>
          <a:endParaRPr lang="en-US"/>
        </a:p>
      </dgm:t>
    </dgm:pt>
    <dgm:pt modelId="{DA53422E-D963-45BE-99AD-0B070D2F7A3A}" type="pres">
      <dgm:prSet presAssocID="{28CF3139-9501-4ABD-AA72-199C3999C1BF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FA7216-2CFA-4586-98B3-5319257E4B12}" type="pres">
      <dgm:prSet presAssocID="{0F977EBE-41A4-4654-9600-FB36DFA1D198}" presName="negSpace" presStyleCnt="0"/>
      <dgm:spPr/>
    </dgm:pt>
    <dgm:pt modelId="{FCF7A8AE-CA75-4F53-8E06-17C36490EF3E}" type="pres">
      <dgm:prSet presAssocID="{0F977EBE-41A4-4654-9600-FB36DFA1D198}" presName="circle" presStyleLbl="node1" presStyleIdx="0" presStyleCnt="1" custLinFactNeighborX="-73207" custLinFactNeighborY="690"/>
      <dgm:spPr/>
      <dgm:t>
        <a:bodyPr/>
        <a:lstStyle/>
        <a:p>
          <a:endParaRPr lang="en-US"/>
        </a:p>
      </dgm:t>
    </dgm:pt>
  </dgm:ptLst>
  <dgm:cxnLst>
    <dgm:cxn modelId="{7224EE17-3B96-4A50-BAA8-61AA5E2AB070}" type="presOf" srcId="{28CF3139-9501-4ABD-AA72-199C3999C1BF}" destId="{C445DCD2-6BB1-4D96-AF83-50576E63D709}" srcOrd="0" destOrd="0" presId="urn:microsoft.com/office/officeart/2005/8/layout/hList9"/>
    <dgm:cxn modelId="{70994444-E6FF-4A58-962C-34E8B6BD32D5}" type="presOf" srcId="{457C5CDC-D8E7-40A0-85D4-BDC84484749C}" destId="{8FAF23DD-5547-4101-963C-459D6AEAEB9D}" srcOrd="0" destOrd="0" presId="urn:microsoft.com/office/officeart/2005/8/layout/hList9"/>
    <dgm:cxn modelId="{9C66A885-5F34-4BB9-80E1-AA83DD357AA9}" type="presOf" srcId="{C78778B0-326C-4176-8F33-7AA3236253B0}" destId="{FBF52717-F1BF-4476-810C-BE3CD5D52DD4}" srcOrd="1" destOrd="0" presId="urn:microsoft.com/office/officeart/2005/8/layout/hList9"/>
    <dgm:cxn modelId="{546D9A07-32A6-4AD2-841F-093A80F929DB}" type="presOf" srcId="{064F8FFF-AAE8-4B59-B3F9-AFEC93927B57}" destId="{8687454A-0BAC-4BC4-A542-63D76F2B701A}" srcOrd="0" destOrd="0" presId="urn:microsoft.com/office/officeart/2005/8/layout/hList9"/>
    <dgm:cxn modelId="{673A5592-C300-43D4-A898-B424A5B1CDA7}" type="presOf" srcId="{457C5CDC-D8E7-40A0-85D4-BDC84484749C}" destId="{A640BE43-24E1-42ED-8509-67C1118AACEE}" srcOrd="1" destOrd="0" presId="urn:microsoft.com/office/officeart/2005/8/layout/hList9"/>
    <dgm:cxn modelId="{7230AC72-D508-4F34-9F21-7A9F1180B7E6}" type="presOf" srcId="{064F8FFF-AAE8-4B59-B3F9-AFEC93927B57}" destId="{54D10D11-36F4-4374-B2F3-96375F7139AF}" srcOrd="1" destOrd="0" presId="urn:microsoft.com/office/officeart/2005/8/layout/hList9"/>
    <dgm:cxn modelId="{92BD5991-4BA1-4CC8-AC86-B33454D9985D}" type="presOf" srcId="{F6A049F0-14E6-4289-A28C-252F42F5EE5E}" destId="{723FA862-F85C-401D-BDCD-760BD58227AD}" srcOrd="0" destOrd="0" presId="urn:microsoft.com/office/officeart/2005/8/layout/hList9"/>
    <dgm:cxn modelId="{AEE0C243-DE43-4CFC-BE3B-EC46F179E9C8}" srcId="{0F977EBE-41A4-4654-9600-FB36DFA1D198}" destId="{064F8FFF-AAE8-4B59-B3F9-AFEC93927B57}" srcOrd="2" destOrd="0" parTransId="{35D1A1AC-655C-4955-98F8-85B32458C5F4}" sibTransId="{7516388E-6DA4-42E0-B27C-8AC695582E66}"/>
    <dgm:cxn modelId="{E71A7950-CEF7-4AF2-8F5E-BDEBB430E586}" srcId="{0F977EBE-41A4-4654-9600-FB36DFA1D198}" destId="{457C5CDC-D8E7-40A0-85D4-BDC84484749C}" srcOrd="1" destOrd="0" parTransId="{A3452E70-52A3-400A-9448-F46502E5ED2E}" sibTransId="{EE0A3B6E-A2E5-4510-A00B-268E48E9EE94}"/>
    <dgm:cxn modelId="{6D09DDEA-6466-4554-BE5C-B7EDFF60A94C}" srcId="{0F977EBE-41A4-4654-9600-FB36DFA1D198}" destId="{C78778B0-326C-4176-8F33-7AA3236253B0}" srcOrd="0" destOrd="0" parTransId="{FBDE1F14-4D92-46CB-95AB-43C20C60415D}" sibTransId="{506B3836-F37C-485B-8EE5-F4613726AB8A}"/>
    <dgm:cxn modelId="{80FD8E57-8DC7-4C74-8A39-72DE054F93D9}" srcId="{0F977EBE-41A4-4654-9600-FB36DFA1D198}" destId="{28CF3139-9501-4ABD-AA72-199C3999C1BF}" srcOrd="3" destOrd="0" parTransId="{2DAABE16-102A-49D6-BCA3-9F789EBD7B4C}" sibTransId="{90C333B4-2301-46C1-9EB5-45C7452973AE}"/>
    <dgm:cxn modelId="{69BD933E-204F-421A-9706-0781CEE93408}" type="presOf" srcId="{C78778B0-326C-4176-8F33-7AA3236253B0}" destId="{72F980B5-A1EF-4972-8101-E79D0843D9D7}" srcOrd="0" destOrd="0" presId="urn:microsoft.com/office/officeart/2005/8/layout/hList9"/>
    <dgm:cxn modelId="{589E36D1-35E2-4490-A91B-6DF186EBF90F}" srcId="{F6A049F0-14E6-4289-A28C-252F42F5EE5E}" destId="{0F977EBE-41A4-4654-9600-FB36DFA1D198}" srcOrd="0" destOrd="0" parTransId="{EA8C5F7B-B5B7-4175-9049-E3AB7672087F}" sibTransId="{777088A3-7762-43E6-B318-FC4D8B42C428}"/>
    <dgm:cxn modelId="{6812AD40-F7F0-4BF2-B46B-1AFA371F8E26}" type="presOf" srcId="{28CF3139-9501-4ABD-AA72-199C3999C1BF}" destId="{DA53422E-D963-45BE-99AD-0B070D2F7A3A}" srcOrd="1" destOrd="0" presId="urn:microsoft.com/office/officeart/2005/8/layout/hList9"/>
    <dgm:cxn modelId="{456FF2B5-46E2-473F-BEAE-6CC66011199F}" type="presOf" srcId="{0F977EBE-41A4-4654-9600-FB36DFA1D198}" destId="{FCF7A8AE-CA75-4F53-8E06-17C36490EF3E}" srcOrd="0" destOrd="0" presId="urn:microsoft.com/office/officeart/2005/8/layout/hList9"/>
    <dgm:cxn modelId="{57386724-A07D-4DE1-A0E1-F6783B3443E9}" type="presParOf" srcId="{723FA862-F85C-401D-BDCD-760BD58227AD}" destId="{B7A3E79C-93D8-41F3-BD3C-5026D1A4E8A0}" srcOrd="0" destOrd="0" presId="urn:microsoft.com/office/officeart/2005/8/layout/hList9"/>
    <dgm:cxn modelId="{4218916A-E1EA-4708-88E1-1D7226459E0B}" type="presParOf" srcId="{723FA862-F85C-401D-BDCD-760BD58227AD}" destId="{9CDD6392-32D5-45C1-A20D-B28A91EAB9C9}" srcOrd="1" destOrd="0" presId="urn:microsoft.com/office/officeart/2005/8/layout/hList9"/>
    <dgm:cxn modelId="{1B0D2181-8A15-456C-AD70-703409049D88}" type="presParOf" srcId="{9CDD6392-32D5-45C1-A20D-B28A91EAB9C9}" destId="{DBE8BC68-FF6C-48C1-8498-5846CBC32551}" srcOrd="0" destOrd="0" presId="urn:microsoft.com/office/officeart/2005/8/layout/hList9"/>
    <dgm:cxn modelId="{1E20B4C7-0176-4ACA-906B-CEE6A895FA2E}" type="presParOf" srcId="{9CDD6392-32D5-45C1-A20D-B28A91EAB9C9}" destId="{A653AB4C-687B-480A-94DF-DE3E3A784E79}" srcOrd="1" destOrd="0" presId="urn:microsoft.com/office/officeart/2005/8/layout/hList9"/>
    <dgm:cxn modelId="{B8B10A26-B71D-4AD7-8541-AA5E0C456F12}" type="presParOf" srcId="{A653AB4C-687B-480A-94DF-DE3E3A784E79}" destId="{72F980B5-A1EF-4972-8101-E79D0843D9D7}" srcOrd="0" destOrd="0" presId="urn:microsoft.com/office/officeart/2005/8/layout/hList9"/>
    <dgm:cxn modelId="{DA17BC1E-8053-45D5-A7DA-810DC153D767}" type="presParOf" srcId="{A653AB4C-687B-480A-94DF-DE3E3A784E79}" destId="{FBF52717-F1BF-4476-810C-BE3CD5D52DD4}" srcOrd="1" destOrd="0" presId="urn:microsoft.com/office/officeart/2005/8/layout/hList9"/>
    <dgm:cxn modelId="{9C9EF700-E2A3-4F45-B793-C6E85010F5BF}" type="presParOf" srcId="{9CDD6392-32D5-45C1-A20D-B28A91EAB9C9}" destId="{BD0B8342-DB64-4AA1-8CA2-FF6C00AB0940}" srcOrd="2" destOrd="0" presId="urn:microsoft.com/office/officeart/2005/8/layout/hList9"/>
    <dgm:cxn modelId="{5D8CBD10-B220-4220-9FB6-ABEEA15AD0DD}" type="presParOf" srcId="{BD0B8342-DB64-4AA1-8CA2-FF6C00AB0940}" destId="{8FAF23DD-5547-4101-963C-459D6AEAEB9D}" srcOrd="0" destOrd="0" presId="urn:microsoft.com/office/officeart/2005/8/layout/hList9"/>
    <dgm:cxn modelId="{4D713A05-ACF8-4226-B610-7955A12F00E1}" type="presParOf" srcId="{BD0B8342-DB64-4AA1-8CA2-FF6C00AB0940}" destId="{A640BE43-24E1-42ED-8509-67C1118AACEE}" srcOrd="1" destOrd="0" presId="urn:microsoft.com/office/officeart/2005/8/layout/hList9"/>
    <dgm:cxn modelId="{99154ADA-53B3-4F3E-9561-ED27D68415E8}" type="presParOf" srcId="{9CDD6392-32D5-45C1-A20D-B28A91EAB9C9}" destId="{32C87C43-6A3D-4957-9F58-F0F77C66EB1C}" srcOrd="3" destOrd="0" presId="urn:microsoft.com/office/officeart/2005/8/layout/hList9"/>
    <dgm:cxn modelId="{13816847-8787-46BD-807B-1AEE68A6FCED}" type="presParOf" srcId="{32C87C43-6A3D-4957-9F58-F0F77C66EB1C}" destId="{8687454A-0BAC-4BC4-A542-63D76F2B701A}" srcOrd="0" destOrd="0" presId="urn:microsoft.com/office/officeart/2005/8/layout/hList9"/>
    <dgm:cxn modelId="{7591F7FB-50A6-4C58-8889-9D835840A6C3}" type="presParOf" srcId="{32C87C43-6A3D-4957-9F58-F0F77C66EB1C}" destId="{54D10D11-36F4-4374-B2F3-96375F7139AF}" srcOrd="1" destOrd="0" presId="urn:microsoft.com/office/officeart/2005/8/layout/hList9"/>
    <dgm:cxn modelId="{633A378C-9503-4CA4-9C3A-524F781AC005}" type="presParOf" srcId="{9CDD6392-32D5-45C1-A20D-B28A91EAB9C9}" destId="{7AD82D78-2A5C-41D5-BBA4-7FD2BF90EDC8}" srcOrd="4" destOrd="0" presId="urn:microsoft.com/office/officeart/2005/8/layout/hList9"/>
    <dgm:cxn modelId="{292D4CE0-AB18-4D4D-8CB8-396BA5B0F3FB}" type="presParOf" srcId="{7AD82D78-2A5C-41D5-BBA4-7FD2BF90EDC8}" destId="{C445DCD2-6BB1-4D96-AF83-50576E63D709}" srcOrd="0" destOrd="0" presId="urn:microsoft.com/office/officeart/2005/8/layout/hList9"/>
    <dgm:cxn modelId="{8BE69F77-460E-42A3-9B1B-7018FF926582}" type="presParOf" srcId="{7AD82D78-2A5C-41D5-BBA4-7FD2BF90EDC8}" destId="{DA53422E-D963-45BE-99AD-0B070D2F7A3A}" srcOrd="1" destOrd="0" presId="urn:microsoft.com/office/officeart/2005/8/layout/hList9"/>
    <dgm:cxn modelId="{F7469E12-269C-4349-ABEE-8710BAECEAB0}" type="presParOf" srcId="{723FA862-F85C-401D-BDCD-760BD58227AD}" destId="{13FA7216-2CFA-4586-98B3-5319257E4B12}" srcOrd="2" destOrd="0" presId="urn:microsoft.com/office/officeart/2005/8/layout/hList9"/>
    <dgm:cxn modelId="{AA0A34AB-8A62-4D6D-855F-5366F5979E1E}" type="presParOf" srcId="{723FA862-F85C-401D-BDCD-760BD58227AD}" destId="{FCF7A8AE-CA75-4F53-8E06-17C36490EF3E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B03F9EB-F4BF-4639-83F3-8255A4C14879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F2931440-5504-49A9-87BF-404226E8DE12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600" b="1" dirty="0" smtClean="0">
              <a:latin typeface="Calibri" panose="020F0502020204030204" pitchFamily="34" charset="0"/>
            </a:rPr>
            <a:t>Prevent Spill from Spreading</a:t>
          </a:r>
          <a:endParaRPr lang="en-US" sz="1600" b="1" dirty="0">
            <a:latin typeface="Calibri" panose="020F0502020204030204" pitchFamily="34" charset="0"/>
          </a:endParaRPr>
        </a:p>
      </dgm:t>
    </dgm:pt>
    <dgm:pt modelId="{3D0EBB6A-3479-4353-A03A-889FE543F5F7}" type="parTrans" cxnId="{3D20DAA8-87CD-4FBA-B108-284D1B18C37B}">
      <dgm:prSet/>
      <dgm:spPr/>
      <dgm:t>
        <a:bodyPr/>
        <a:lstStyle/>
        <a:p>
          <a:endParaRPr lang="en-US" sz="1600" b="1">
            <a:latin typeface="Calibri" panose="020F0502020204030204" pitchFamily="34" charset="0"/>
          </a:endParaRPr>
        </a:p>
      </dgm:t>
    </dgm:pt>
    <dgm:pt modelId="{345775CA-FEF5-4427-A7DB-4AD4F33A2947}" type="sibTrans" cxnId="{3D20DAA8-87CD-4FBA-B108-284D1B18C37B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en-US" sz="1600" b="1">
            <a:latin typeface="Calibri" panose="020F0502020204030204" pitchFamily="34" charset="0"/>
          </a:endParaRPr>
        </a:p>
      </dgm:t>
    </dgm:pt>
    <dgm:pt modelId="{BB0C5E19-A16F-4077-8082-172440B6D76C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600" b="1" dirty="0" smtClean="0">
              <a:latin typeface="Calibri" panose="020F0502020204030204" pitchFamily="34" charset="0"/>
            </a:rPr>
            <a:t>Obtain Spill Kit</a:t>
          </a:r>
          <a:endParaRPr lang="en-US" sz="1600" b="1" dirty="0">
            <a:latin typeface="Calibri" panose="020F0502020204030204" pitchFamily="34" charset="0"/>
          </a:endParaRPr>
        </a:p>
      </dgm:t>
    </dgm:pt>
    <dgm:pt modelId="{5DFDB777-4C14-45F6-A960-204988F1A80D}" type="parTrans" cxnId="{49180963-5193-46E6-9E0A-EF3543C9ABA5}">
      <dgm:prSet/>
      <dgm:spPr/>
      <dgm:t>
        <a:bodyPr/>
        <a:lstStyle/>
        <a:p>
          <a:endParaRPr lang="en-US" sz="1600" b="1">
            <a:latin typeface="Calibri" panose="020F0502020204030204" pitchFamily="34" charset="0"/>
          </a:endParaRPr>
        </a:p>
      </dgm:t>
    </dgm:pt>
    <dgm:pt modelId="{673A1FE9-C41D-4146-8730-B16CBE20EC6B}" type="sibTrans" cxnId="{49180963-5193-46E6-9E0A-EF3543C9ABA5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en-US" sz="1600" b="1">
            <a:latin typeface="Calibri" panose="020F0502020204030204" pitchFamily="34" charset="0"/>
          </a:endParaRPr>
        </a:p>
      </dgm:t>
    </dgm:pt>
    <dgm:pt modelId="{5CD9888D-1AC9-489D-AB41-063BD5517A2C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600" b="1" dirty="0" smtClean="0">
              <a:latin typeface="Calibri" panose="020F0502020204030204" pitchFamily="34" charset="0"/>
            </a:rPr>
            <a:t>Don Appropriate PPE</a:t>
          </a:r>
          <a:endParaRPr lang="en-US" sz="1600" b="1" dirty="0">
            <a:latin typeface="Calibri" panose="020F0502020204030204" pitchFamily="34" charset="0"/>
          </a:endParaRPr>
        </a:p>
      </dgm:t>
    </dgm:pt>
    <dgm:pt modelId="{C2566A20-6BCB-45E4-B281-DDFE70B1EED8}" type="parTrans" cxnId="{16D4D9A0-927C-4D64-A1E6-26023994602F}">
      <dgm:prSet/>
      <dgm:spPr/>
      <dgm:t>
        <a:bodyPr/>
        <a:lstStyle/>
        <a:p>
          <a:endParaRPr lang="en-US" sz="1600" b="1">
            <a:latin typeface="Calibri" panose="020F0502020204030204" pitchFamily="34" charset="0"/>
          </a:endParaRPr>
        </a:p>
      </dgm:t>
    </dgm:pt>
    <dgm:pt modelId="{D36F3B95-83E4-40B9-A290-2816F538137A}" type="sibTrans" cxnId="{16D4D9A0-927C-4D64-A1E6-26023994602F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en-US" sz="1600" b="1">
            <a:latin typeface="Calibri" panose="020F0502020204030204" pitchFamily="34" charset="0"/>
          </a:endParaRPr>
        </a:p>
      </dgm:t>
    </dgm:pt>
    <dgm:pt modelId="{1B43C5DD-EB1E-4894-942B-975C479F7024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600" b="1" dirty="0" smtClean="0">
              <a:latin typeface="Calibri" panose="020F0502020204030204" pitchFamily="34" charset="0"/>
            </a:rPr>
            <a:t>Clean Spill Using Kit Contents</a:t>
          </a:r>
          <a:endParaRPr lang="en-US" sz="1600" b="1" dirty="0">
            <a:latin typeface="Calibri" panose="020F0502020204030204" pitchFamily="34" charset="0"/>
          </a:endParaRPr>
        </a:p>
      </dgm:t>
    </dgm:pt>
    <dgm:pt modelId="{4F16FE68-9C5E-4F62-B31E-AE7D41A2A296}" type="parTrans" cxnId="{67055C31-7501-4016-961A-469A839D5897}">
      <dgm:prSet/>
      <dgm:spPr/>
      <dgm:t>
        <a:bodyPr/>
        <a:lstStyle/>
        <a:p>
          <a:endParaRPr lang="en-US" sz="1600" b="1">
            <a:latin typeface="Calibri" panose="020F0502020204030204" pitchFamily="34" charset="0"/>
          </a:endParaRPr>
        </a:p>
      </dgm:t>
    </dgm:pt>
    <dgm:pt modelId="{B5F76B23-BF3C-4308-8798-30EBC8C154EC}" type="sibTrans" cxnId="{67055C31-7501-4016-961A-469A839D5897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en-US" sz="1600" b="1">
            <a:latin typeface="Calibri" panose="020F0502020204030204" pitchFamily="34" charset="0"/>
          </a:endParaRPr>
        </a:p>
      </dgm:t>
    </dgm:pt>
    <dgm:pt modelId="{FCC31D14-BEF8-43A2-A2B5-38C7806EC959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600" b="1" dirty="0" smtClean="0">
              <a:latin typeface="Calibri" panose="020F0502020204030204" pitchFamily="34" charset="0"/>
            </a:rPr>
            <a:t>Dispose of Spill Kit in Black Waste Bin</a:t>
          </a:r>
          <a:endParaRPr lang="en-US" sz="1600" b="1" dirty="0">
            <a:latin typeface="Calibri" panose="020F0502020204030204" pitchFamily="34" charset="0"/>
          </a:endParaRPr>
        </a:p>
      </dgm:t>
    </dgm:pt>
    <dgm:pt modelId="{71C3B3CF-4471-4441-8E73-E6C37203B538}" type="parTrans" cxnId="{1F8A89FA-BB58-4E30-8ED4-ECF1AEA00925}">
      <dgm:prSet/>
      <dgm:spPr/>
      <dgm:t>
        <a:bodyPr/>
        <a:lstStyle/>
        <a:p>
          <a:endParaRPr lang="en-US" sz="1600" b="1">
            <a:latin typeface="Calibri" panose="020F0502020204030204" pitchFamily="34" charset="0"/>
          </a:endParaRPr>
        </a:p>
      </dgm:t>
    </dgm:pt>
    <dgm:pt modelId="{759971E6-4747-46BE-BFC6-487DCD9BB69D}" type="sibTrans" cxnId="{1F8A89FA-BB58-4E30-8ED4-ECF1AEA00925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en-US" sz="1600" b="1">
            <a:latin typeface="Calibri" panose="020F0502020204030204" pitchFamily="34" charset="0"/>
          </a:endParaRPr>
        </a:p>
      </dgm:t>
    </dgm:pt>
    <dgm:pt modelId="{BCA9DEA6-F35A-4391-92B2-2D9F3004ECCC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600" b="1" dirty="0" smtClean="0">
              <a:latin typeface="Calibri" panose="020F0502020204030204" pitchFamily="34" charset="0"/>
            </a:rPr>
            <a:t>Call EVS to Clean Spill Area</a:t>
          </a:r>
          <a:endParaRPr lang="en-US" sz="1600" b="1" dirty="0">
            <a:latin typeface="Calibri" panose="020F0502020204030204" pitchFamily="34" charset="0"/>
          </a:endParaRPr>
        </a:p>
      </dgm:t>
    </dgm:pt>
    <dgm:pt modelId="{E183443A-0FD9-43B7-9685-3537EA3566A5}" type="parTrans" cxnId="{F9AC757E-5A0D-496D-8826-0E06AB17C905}">
      <dgm:prSet/>
      <dgm:spPr/>
      <dgm:t>
        <a:bodyPr/>
        <a:lstStyle/>
        <a:p>
          <a:endParaRPr lang="en-US" sz="1600" b="1">
            <a:latin typeface="Calibri" panose="020F0502020204030204" pitchFamily="34" charset="0"/>
          </a:endParaRPr>
        </a:p>
      </dgm:t>
    </dgm:pt>
    <dgm:pt modelId="{B11F729C-03EB-4D8F-8A77-A4411BF104B7}" type="sibTrans" cxnId="{F9AC757E-5A0D-496D-8826-0E06AB17C905}">
      <dgm:prSet/>
      <dgm:spPr/>
      <dgm:t>
        <a:bodyPr/>
        <a:lstStyle/>
        <a:p>
          <a:endParaRPr lang="en-US" sz="1600" b="1">
            <a:latin typeface="Calibri" panose="020F0502020204030204" pitchFamily="34" charset="0"/>
          </a:endParaRPr>
        </a:p>
      </dgm:t>
    </dgm:pt>
    <dgm:pt modelId="{9EC37AAB-D09A-48B1-AC0B-7217370020DD}" type="pres">
      <dgm:prSet presAssocID="{1B03F9EB-F4BF-4639-83F3-8255A4C14879}" presName="linearFlow" presStyleCnt="0">
        <dgm:presLayoutVars>
          <dgm:resizeHandles val="exact"/>
        </dgm:presLayoutVars>
      </dgm:prSet>
      <dgm:spPr/>
    </dgm:pt>
    <dgm:pt modelId="{392855BC-962E-4657-911D-1EEADC2765B6}" type="pres">
      <dgm:prSet presAssocID="{F2931440-5504-49A9-87BF-404226E8DE12}" presName="node" presStyleLbl="node1" presStyleIdx="0" presStyleCnt="6" custScaleX="2407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AC125E-0234-45A4-8D61-828C3129EB9C}" type="pres">
      <dgm:prSet presAssocID="{345775CA-FEF5-4427-A7DB-4AD4F33A2947}" presName="sibTrans" presStyleLbl="sibTrans2D1" presStyleIdx="0" presStyleCnt="5"/>
      <dgm:spPr/>
      <dgm:t>
        <a:bodyPr/>
        <a:lstStyle/>
        <a:p>
          <a:endParaRPr lang="en-US"/>
        </a:p>
      </dgm:t>
    </dgm:pt>
    <dgm:pt modelId="{3CDC7F7C-4DFE-4428-B9E3-ADEC3DFC404D}" type="pres">
      <dgm:prSet presAssocID="{345775CA-FEF5-4427-A7DB-4AD4F33A2947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04115559-8DEC-44E2-A76A-EF6BCB75158F}" type="pres">
      <dgm:prSet presAssocID="{BB0C5E19-A16F-4077-8082-172440B6D76C}" presName="node" presStyleLbl="node1" presStyleIdx="1" presStyleCnt="6" custScaleX="243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C4A722-4C49-4C4B-BB16-DF72076CC673}" type="pres">
      <dgm:prSet presAssocID="{673A1FE9-C41D-4146-8730-B16CBE20EC6B}" presName="sibTrans" presStyleLbl="sibTrans2D1" presStyleIdx="1" presStyleCnt="5"/>
      <dgm:spPr/>
      <dgm:t>
        <a:bodyPr/>
        <a:lstStyle/>
        <a:p>
          <a:endParaRPr lang="en-US"/>
        </a:p>
      </dgm:t>
    </dgm:pt>
    <dgm:pt modelId="{84FFDFBE-F9FD-4AB7-A925-CC2A8488D9F5}" type="pres">
      <dgm:prSet presAssocID="{673A1FE9-C41D-4146-8730-B16CBE20EC6B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DD2676D8-C574-4C7F-A013-38CA9B3AAE3D}" type="pres">
      <dgm:prSet presAssocID="{5CD9888D-1AC9-489D-AB41-063BD5517A2C}" presName="node" presStyleLbl="node1" presStyleIdx="2" presStyleCnt="6" custScaleX="243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BB021-2985-48FC-97D9-CA04986DB8F4}" type="pres">
      <dgm:prSet presAssocID="{D36F3B95-83E4-40B9-A290-2816F538137A}" presName="sibTrans" presStyleLbl="sibTrans2D1" presStyleIdx="2" presStyleCnt="5"/>
      <dgm:spPr/>
      <dgm:t>
        <a:bodyPr/>
        <a:lstStyle/>
        <a:p>
          <a:endParaRPr lang="en-US"/>
        </a:p>
      </dgm:t>
    </dgm:pt>
    <dgm:pt modelId="{413878E1-6B30-45B1-9C6C-AC72B7D6E75E}" type="pres">
      <dgm:prSet presAssocID="{D36F3B95-83E4-40B9-A290-2816F538137A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D3154A15-097D-4AF9-B7E9-8AEE324AB5AF}" type="pres">
      <dgm:prSet presAssocID="{1B43C5DD-EB1E-4894-942B-975C479F7024}" presName="node" presStyleLbl="node1" presStyleIdx="3" presStyleCnt="6" custScaleX="2383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F9C377-F388-4DDC-8F0F-DEB019E30276}" type="pres">
      <dgm:prSet presAssocID="{B5F76B23-BF3C-4308-8798-30EBC8C154EC}" presName="sibTrans" presStyleLbl="sibTrans2D1" presStyleIdx="3" presStyleCnt="5"/>
      <dgm:spPr/>
      <dgm:t>
        <a:bodyPr/>
        <a:lstStyle/>
        <a:p>
          <a:endParaRPr lang="en-US"/>
        </a:p>
      </dgm:t>
    </dgm:pt>
    <dgm:pt modelId="{26CCF4A3-3BA9-4987-9F35-2989A19F5064}" type="pres">
      <dgm:prSet presAssocID="{B5F76B23-BF3C-4308-8798-30EBC8C154EC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F5A55F6E-4DE1-494A-B724-D77D15969834}" type="pres">
      <dgm:prSet presAssocID="{FCC31D14-BEF8-43A2-A2B5-38C7806EC959}" presName="node" presStyleLbl="node1" presStyleIdx="4" presStyleCnt="6" custScaleX="2396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6F6F80-8C0D-4332-9347-118CAC4400CA}" type="pres">
      <dgm:prSet presAssocID="{759971E6-4747-46BE-BFC6-487DCD9BB69D}" presName="sibTrans" presStyleLbl="sibTrans2D1" presStyleIdx="4" presStyleCnt="5"/>
      <dgm:spPr/>
      <dgm:t>
        <a:bodyPr/>
        <a:lstStyle/>
        <a:p>
          <a:endParaRPr lang="en-US"/>
        </a:p>
      </dgm:t>
    </dgm:pt>
    <dgm:pt modelId="{E63CC71A-0A31-4817-9EA8-13079117A9E7}" type="pres">
      <dgm:prSet presAssocID="{759971E6-4747-46BE-BFC6-487DCD9BB69D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D918E802-49EE-4E2F-AB09-CD72B498B40D}" type="pres">
      <dgm:prSet presAssocID="{BCA9DEA6-F35A-4391-92B2-2D9F3004ECCC}" presName="node" presStyleLbl="node1" presStyleIdx="5" presStyleCnt="6" custScaleX="2411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20DAA8-87CD-4FBA-B108-284D1B18C37B}" srcId="{1B03F9EB-F4BF-4639-83F3-8255A4C14879}" destId="{F2931440-5504-49A9-87BF-404226E8DE12}" srcOrd="0" destOrd="0" parTransId="{3D0EBB6A-3479-4353-A03A-889FE543F5F7}" sibTransId="{345775CA-FEF5-4427-A7DB-4AD4F33A2947}"/>
    <dgm:cxn modelId="{927B3404-61B6-409B-A44C-8E77B37F184F}" type="presOf" srcId="{5CD9888D-1AC9-489D-AB41-063BD5517A2C}" destId="{DD2676D8-C574-4C7F-A013-38CA9B3AAE3D}" srcOrd="0" destOrd="0" presId="urn:microsoft.com/office/officeart/2005/8/layout/process2"/>
    <dgm:cxn modelId="{316FFC74-BB40-471C-8D21-968434FC7390}" type="presOf" srcId="{D36F3B95-83E4-40B9-A290-2816F538137A}" destId="{44EBB021-2985-48FC-97D9-CA04986DB8F4}" srcOrd="0" destOrd="0" presId="urn:microsoft.com/office/officeart/2005/8/layout/process2"/>
    <dgm:cxn modelId="{4A70F261-233E-4FF1-AF1E-A896E1BE4E56}" type="presOf" srcId="{F2931440-5504-49A9-87BF-404226E8DE12}" destId="{392855BC-962E-4657-911D-1EEADC2765B6}" srcOrd="0" destOrd="0" presId="urn:microsoft.com/office/officeart/2005/8/layout/process2"/>
    <dgm:cxn modelId="{5B03A3CE-4133-4D80-83FC-5F007759AA8F}" type="presOf" srcId="{B5F76B23-BF3C-4308-8798-30EBC8C154EC}" destId="{26CCF4A3-3BA9-4987-9F35-2989A19F5064}" srcOrd="1" destOrd="0" presId="urn:microsoft.com/office/officeart/2005/8/layout/process2"/>
    <dgm:cxn modelId="{67055C31-7501-4016-961A-469A839D5897}" srcId="{1B03F9EB-F4BF-4639-83F3-8255A4C14879}" destId="{1B43C5DD-EB1E-4894-942B-975C479F7024}" srcOrd="3" destOrd="0" parTransId="{4F16FE68-9C5E-4F62-B31E-AE7D41A2A296}" sibTransId="{B5F76B23-BF3C-4308-8798-30EBC8C154EC}"/>
    <dgm:cxn modelId="{1FADF458-CE83-4178-B264-DEE7D446ED76}" type="presOf" srcId="{D36F3B95-83E4-40B9-A290-2816F538137A}" destId="{413878E1-6B30-45B1-9C6C-AC72B7D6E75E}" srcOrd="1" destOrd="0" presId="urn:microsoft.com/office/officeart/2005/8/layout/process2"/>
    <dgm:cxn modelId="{5050103E-C54B-4DDC-8D53-79AEEB3D169D}" type="presOf" srcId="{759971E6-4747-46BE-BFC6-487DCD9BB69D}" destId="{E63CC71A-0A31-4817-9EA8-13079117A9E7}" srcOrd="1" destOrd="0" presId="urn:microsoft.com/office/officeart/2005/8/layout/process2"/>
    <dgm:cxn modelId="{F9AC757E-5A0D-496D-8826-0E06AB17C905}" srcId="{1B03F9EB-F4BF-4639-83F3-8255A4C14879}" destId="{BCA9DEA6-F35A-4391-92B2-2D9F3004ECCC}" srcOrd="5" destOrd="0" parTransId="{E183443A-0FD9-43B7-9685-3537EA3566A5}" sibTransId="{B11F729C-03EB-4D8F-8A77-A4411BF104B7}"/>
    <dgm:cxn modelId="{5EEC88CA-90E7-4FF6-8F2B-31C7B6202955}" type="presOf" srcId="{759971E6-4747-46BE-BFC6-487DCD9BB69D}" destId="{826F6F80-8C0D-4332-9347-118CAC4400CA}" srcOrd="0" destOrd="0" presId="urn:microsoft.com/office/officeart/2005/8/layout/process2"/>
    <dgm:cxn modelId="{5B3E0292-E02E-49CD-A9B1-93C992FCBE0C}" type="presOf" srcId="{FCC31D14-BEF8-43A2-A2B5-38C7806EC959}" destId="{F5A55F6E-4DE1-494A-B724-D77D15969834}" srcOrd="0" destOrd="0" presId="urn:microsoft.com/office/officeart/2005/8/layout/process2"/>
    <dgm:cxn modelId="{F0F1F98A-95F2-440C-8980-EE30C075037D}" type="presOf" srcId="{673A1FE9-C41D-4146-8730-B16CBE20EC6B}" destId="{84FFDFBE-F9FD-4AB7-A925-CC2A8488D9F5}" srcOrd="1" destOrd="0" presId="urn:microsoft.com/office/officeart/2005/8/layout/process2"/>
    <dgm:cxn modelId="{CFD1ECB4-6C55-424A-8661-1C7711CC7746}" type="presOf" srcId="{673A1FE9-C41D-4146-8730-B16CBE20EC6B}" destId="{88C4A722-4C49-4C4B-BB16-DF72076CC673}" srcOrd="0" destOrd="0" presId="urn:microsoft.com/office/officeart/2005/8/layout/process2"/>
    <dgm:cxn modelId="{16D4D9A0-927C-4D64-A1E6-26023994602F}" srcId="{1B03F9EB-F4BF-4639-83F3-8255A4C14879}" destId="{5CD9888D-1AC9-489D-AB41-063BD5517A2C}" srcOrd="2" destOrd="0" parTransId="{C2566A20-6BCB-45E4-B281-DDFE70B1EED8}" sibTransId="{D36F3B95-83E4-40B9-A290-2816F538137A}"/>
    <dgm:cxn modelId="{4F31A57D-EEB7-4AC1-A150-8A20BE0B84E8}" type="presOf" srcId="{345775CA-FEF5-4427-A7DB-4AD4F33A2947}" destId="{3CDC7F7C-4DFE-4428-B9E3-ADEC3DFC404D}" srcOrd="1" destOrd="0" presId="urn:microsoft.com/office/officeart/2005/8/layout/process2"/>
    <dgm:cxn modelId="{52CE415A-2D7C-4402-8E38-FD7BE8BF26F7}" type="presOf" srcId="{BCA9DEA6-F35A-4391-92B2-2D9F3004ECCC}" destId="{D918E802-49EE-4E2F-AB09-CD72B498B40D}" srcOrd="0" destOrd="0" presId="urn:microsoft.com/office/officeart/2005/8/layout/process2"/>
    <dgm:cxn modelId="{B331833D-ECDB-4ADA-B0C5-113154EA78F4}" type="presOf" srcId="{1B03F9EB-F4BF-4639-83F3-8255A4C14879}" destId="{9EC37AAB-D09A-48B1-AC0B-7217370020DD}" srcOrd="0" destOrd="0" presId="urn:microsoft.com/office/officeart/2005/8/layout/process2"/>
    <dgm:cxn modelId="{97622E25-EBD0-4D22-85F3-5B3778AE4685}" type="presOf" srcId="{B5F76B23-BF3C-4308-8798-30EBC8C154EC}" destId="{CEF9C377-F388-4DDC-8F0F-DEB019E30276}" srcOrd="0" destOrd="0" presId="urn:microsoft.com/office/officeart/2005/8/layout/process2"/>
    <dgm:cxn modelId="{D0FA478E-1042-4427-8F54-70C29A36DF2F}" type="presOf" srcId="{1B43C5DD-EB1E-4894-942B-975C479F7024}" destId="{D3154A15-097D-4AF9-B7E9-8AEE324AB5AF}" srcOrd="0" destOrd="0" presId="urn:microsoft.com/office/officeart/2005/8/layout/process2"/>
    <dgm:cxn modelId="{F73C5A27-A7B4-4494-B218-8760C2ED54D3}" type="presOf" srcId="{345775CA-FEF5-4427-A7DB-4AD4F33A2947}" destId="{C1AC125E-0234-45A4-8D61-828C3129EB9C}" srcOrd="0" destOrd="0" presId="urn:microsoft.com/office/officeart/2005/8/layout/process2"/>
    <dgm:cxn modelId="{49180963-5193-46E6-9E0A-EF3543C9ABA5}" srcId="{1B03F9EB-F4BF-4639-83F3-8255A4C14879}" destId="{BB0C5E19-A16F-4077-8082-172440B6D76C}" srcOrd="1" destOrd="0" parTransId="{5DFDB777-4C14-45F6-A960-204988F1A80D}" sibTransId="{673A1FE9-C41D-4146-8730-B16CBE20EC6B}"/>
    <dgm:cxn modelId="{EFDE43EA-2B05-4D74-9286-B67624BE772B}" type="presOf" srcId="{BB0C5E19-A16F-4077-8082-172440B6D76C}" destId="{04115559-8DEC-44E2-A76A-EF6BCB75158F}" srcOrd="0" destOrd="0" presId="urn:microsoft.com/office/officeart/2005/8/layout/process2"/>
    <dgm:cxn modelId="{1F8A89FA-BB58-4E30-8ED4-ECF1AEA00925}" srcId="{1B03F9EB-F4BF-4639-83F3-8255A4C14879}" destId="{FCC31D14-BEF8-43A2-A2B5-38C7806EC959}" srcOrd="4" destOrd="0" parTransId="{71C3B3CF-4471-4441-8E73-E6C37203B538}" sibTransId="{759971E6-4747-46BE-BFC6-487DCD9BB69D}"/>
    <dgm:cxn modelId="{D02B0790-FBFD-49FD-9A71-55BE6CC652B0}" type="presParOf" srcId="{9EC37AAB-D09A-48B1-AC0B-7217370020DD}" destId="{392855BC-962E-4657-911D-1EEADC2765B6}" srcOrd="0" destOrd="0" presId="urn:microsoft.com/office/officeart/2005/8/layout/process2"/>
    <dgm:cxn modelId="{EDB1D6A4-C2CC-4F49-9227-492A68355E36}" type="presParOf" srcId="{9EC37AAB-D09A-48B1-AC0B-7217370020DD}" destId="{C1AC125E-0234-45A4-8D61-828C3129EB9C}" srcOrd="1" destOrd="0" presId="urn:microsoft.com/office/officeart/2005/8/layout/process2"/>
    <dgm:cxn modelId="{C7FA3947-649C-44B4-9745-140F8CA81C87}" type="presParOf" srcId="{C1AC125E-0234-45A4-8D61-828C3129EB9C}" destId="{3CDC7F7C-4DFE-4428-B9E3-ADEC3DFC404D}" srcOrd="0" destOrd="0" presId="urn:microsoft.com/office/officeart/2005/8/layout/process2"/>
    <dgm:cxn modelId="{4497DED0-308B-4493-896B-C144B6F2A73F}" type="presParOf" srcId="{9EC37AAB-D09A-48B1-AC0B-7217370020DD}" destId="{04115559-8DEC-44E2-A76A-EF6BCB75158F}" srcOrd="2" destOrd="0" presId="urn:microsoft.com/office/officeart/2005/8/layout/process2"/>
    <dgm:cxn modelId="{CFA7CF31-36D1-4A9B-9736-8A91FFBE3BB5}" type="presParOf" srcId="{9EC37AAB-D09A-48B1-AC0B-7217370020DD}" destId="{88C4A722-4C49-4C4B-BB16-DF72076CC673}" srcOrd="3" destOrd="0" presId="urn:microsoft.com/office/officeart/2005/8/layout/process2"/>
    <dgm:cxn modelId="{A5AFB079-CF04-4E45-80A6-255214D47C8C}" type="presParOf" srcId="{88C4A722-4C49-4C4B-BB16-DF72076CC673}" destId="{84FFDFBE-F9FD-4AB7-A925-CC2A8488D9F5}" srcOrd="0" destOrd="0" presId="urn:microsoft.com/office/officeart/2005/8/layout/process2"/>
    <dgm:cxn modelId="{70B7D82B-14FE-4391-897D-758A1C491C55}" type="presParOf" srcId="{9EC37AAB-D09A-48B1-AC0B-7217370020DD}" destId="{DD2676D8-C574-4C7F-A013-38CA9B3AAE3D}" srcOrd="4" destOrd="0" presId="urn:microsoft.com/office/officeart/2005/8/layout/process2"/>
    <dgm:cxn modelId="{669CC250-79F3-4D60-BDF9-589B9A3CD15C}" type="presParOf" srcId="{9EC37AAB-D09A-48B1-AC0B-7217370020DD}" destId="{44EBB021-2985-48FC-97D9-CA04986DB8F4}" srcOrd="5" destOrd="0" presId="urn:microsoft.com/office/officeart/2005/8/layout/process2"/>
    <dgm:cxn modelId="{2717736A-08D2-42DE-BC7F-919A1E4CF1B9}" type="presParOf" srcId="{44EBB021-2985-48FC-97D9-CA04986DB8F4}" destId="{413878E1-6B30-45B1-9C6C-AC72B7D6E75E}" srcOrd="0" destOrd="0" presId="urn:microsoft.com/office/officeart/2005/8/layout/process2"/>
    <dgm:cxn modelId="{1093BB1D-AA01-4FCD-AF2E-B65B66AAFEEC}" type="presParOf" srcId="{9EC37AAB-D09A-48B1-AC0B-7217370020DD}" destId="{D3154A15-097D-4AF9-B7E9-8AEE324AB5AF}" srcOrd="6" destOrd="0" presId="urn:microsoft.com/office/officeart/2005/8/layout/process2"/>
    <dgm:cxn modelId="{EF2A4D66-690E-4676-9331-9C6A53EDA9BF}" type="presParOf" srcId="{9EC37AAB-D09A-48B1-AC0B-7217370020DD}" destId="{CEF9C377-F388-4DDC-8F0F-DEB019E30276}" srcOrd="7" destOrd="0" presId="urn:microsoft.com/office/officeart/2005/8/layout/process2"/>
    <dgm:cxn modelId="{98511C75-7DCF-4441-A7D2-2FFCCDA0655E}" type="presParOf" srcId="{CEF9C377-F388-4DDC-8F0F-DEB019E30276}" destId="{26CCF4A3-3BA9-4987-9F35-2989A19F5064}" srcOrd="0" destOrd="0" presId="urn:microsoft.com/office/officeart/2005/8/layout/process2"/>
    <dgm:cxn modelId="{06F4DE48-EBDE-4CCB-8F31-1E662B9D7FB3}" type="presParOf" srcId="{9EC37AAB-D09A-48B1-AC0B-7217370020DD}" destId="{F5A55F6E-4DE1-494A-B724-D77D15969834}" srcOrd="8" destOrd="0" presId="urn:microsoft.com/office/officeart/2005/8/layout/process2"/>
    <dgm:cxn modelId="{9CBE9601-2B2E-496F-B93C-E4E9ABA67122}" type="presParOf" srcId="{9EC37AAB-D09A-48B1-AC0B-7217370020DD}" destId="{826F6F80-8C0D-4332-9347-118CAC4400CA}" srcOrd="9" destOrd="0" presId="urn:microsoft.com/office/officeart/2005/8/layout/process2"/>
    <dgm:cxn modelId="{A846B3AA-2C70-4B2A-BB6E-053A650FAD51}" type="presParOf" srcId="{826F6F80-8C0D-4332-9347-118CAC4400CA}" destId="{E63CC71A-0A31-4817-9EA8-13079117A9E7}" srcOrd="0" destOrd="0" presId="urn:microsoft.com/office/officeart/2005/8/layout/process2"/>
    <dgm:cxn modelId="{38C95755-ED7C-4B84-9DE9-D6FE44D5CD5D}" type="presParOf" srcId="{9EC37AAB-D09A-48B1-AC0B-7217370020DD}" destId="{D918E802-49EE-4E2F-AB09-CD72B498B40D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5EB99A5-D85E-4B8E-8C95-8187B34FF45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393D59-36AA-4A79-91BF-FE7CCF794786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000" b="1" dirty="0" smtClean="0">
              <a:latin typeface="Calibri" panose="020F0502020204030204" pitchFamily="34" charset="0"/>
            </a:rPr>
            <a:t>Absorption</a:t>
          </a:r>
          <a:endParaRPr lang="en-US" sz="2000" b="1" dirty="0">
            <a:latin typeface="Calibri" panose="020F0502020204030204" pitchFamily="34" charset="0"/>
          </a:endParaRPr>
        </a:p>
      </dgm:t>
    </dgm:pt>
    <dgm:pt modelId="{9FD63A86-8477-4DB8-9D15-4E3FF62E31C1}" type="parTrans" cxnId="{F014D339-DD2A-4402-AC32-9669F08BD849}">
      <dgm:prSet/>
      <dgm:spPr/>
      <dgm:t>
        <a:bodyPr/>
        <a:lstStyle/>
        <a:p>
          <a:endParaRPr lang="en-US" sz="2000">
            <a:latin typeface="Calibri" panose="020F0502020204030204" pitchFamily="34" charset="0"/>
          </a:endParaRPr>
        </a:p>
      </dgm:t>
    </dgm:pt>
    <dgm:pt modelId="{E76904EA-AE9C-49BE-9871-BA7FF6E392E2}" type="sibTrans" cxnId="{F014D339-DD2A-4402-AC32-9669F08BD849}">
      <dgm:prSet/>
      <dgm:spPr/>
      <dgm:t>
        <a:bodyPr/>
        <a:lstStyle/>
        <a:p>
          <a:endParaRPr lang="en-US" sz="2000">
            <a:latin typeface="Calibri" panose="020F0502020204030204" pitchFamily="34" charset="0"/>
          </a:endParaRPr>
        </a:p>
      </dgm:t>
    </dgm:pt>
    <dgm:pt modelId="{54EC7B36-3AAB-4494-AF99-528725E7EFD2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000" b="1" dirty="0" smtClean="0">
              <a:latin typeface="Calibri" panose="020F0502020204030204" pitchFamily="34" charset="0"/>
            </a:rPr>
            <a:t>Inhalation	</a:t>
          </a:r>
          <a:endParaRPr lang="en-US" sz="2000" b="1" dirty="0">
            <a:latin typeface="Calibri" panose="020F0502020204030204" pitchFamily="34" charset="0"/>
          </a:endParaRPr>
        </a:p>
      </dgm:t>
    </dgm:pt>
    <dgm:pt modelId="{2F19FDD2-E5C6-4E60-85F7-1E57F612851E}" type="parTrans" cxnId="{888D2416-AECF-40D1-9695-1A59DC779944}">
      <dgm:prSet/>
      <dgm:spPr/>
      <dgm:t>
        <a:bodyPr/>
        <a:lstStyle/>
        <a:p>
          <a:endParaRPr lang="en-US" sz="2000">
            <a:latin typeface="Calibri" panose="020F0502020204030204" pitchFamily="34" charset="0"/>
          </a:endParaRPr>
        </a:p>
      </dgm:t>
    </dgm:pt>
    <dgm:pt modelId="{7A7167E9-419C-43DB-9FE4-E86E96176596}" type="sibTrans" cxnId="{888D2416-AECF-40D1-9695-1A59DC779944}">
      <dgm:prSet/>
      <dgm:spPr/>
      <dgm:t>
        <a:bodyPr/>
        <a:lstStyle/>
        <a:p>
          <a:endParaRPr lang="en-US" sz="2000">
            <a:latin typeface="Calibri" panose="020F0502020204030204" pitchFamily="34" charset="0"/>
          </a:endParaRPr>
        </a:p>
      </dgm:t>
    </dgm:pt>
    <dgm:pt modelId="{E9387F8E-8310-420A-A5B5-CFCFC6ECD078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000" b="1" dirty="0" smtClean="0">
              <a:latin typeface="Calibri" panose="020F0502020204030204" pitchFamily="34" charset="0"/>
            </a:rPr>
            <a:t>Injection</a:t>
          </a:r>
          <a:endParaRPr lang="en-US" sz="2000" b="1" dirty="0">
            <a:latin typeface="Calibri" panose="020F0502020204030204" pitchFamily="34" charset="0"/>
          </a:endParaRPr>
        </a:p>
      </dgm:t>
    </dgm:pt>
    <dgm:pt modelId="{80F67771-9112-4A60-9C95-59AA2C6AFC6F}" type="parTrans" cxnId="{E9155767-6D9A-4868-B489-E277C5FE8ED6}">
      <dgm:prSet/>
      <dgm:spPr/>
      <dgm:t>
        <a:bodyPr/>
        <a:lstStyle/>
        <a:p>
          <a:endParaRPr lang="en-US" sz="2000">
            <a:latin typeface="Calibri" panose="020F0502020204030204" pitchFamily="34" charset="0"/>
          </a:endParaRPr>
        </a:p>
      </dgm:t>
    </dgm:pt>
    <dgm:pt modelId="{D612A1F8-CEBA-47FE-B4E0-89D135DCBF37}" type="sibTrans" cxnId="{E9155767-6D9A-4868-B489-E277C5FE8ED6}">
      <dgm:prSet/>
      <dgm:spPr/>
      <dgm:t>
        <a:bodyPr/>
        <a:lstStyle/>
        <a:p>
          <a:endParaRPr lang="en-US" sz="2000">
            <a:latin typeface="Calibri" panose="020F0502020204030204" pitchFamily="34" charset="0"/>
          </a:endParaRPr>
        </a:p>
      </dgm:t>
    </dgm:pt>
    <dgm:pt modelId="{195EA12A-63BC-4005-86D4-9973B0C29C4D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000" b="1" dirty="0" smtClean="0">
              <a:latin typeface="Calibri" panose="020F0502020204030204" pitchFamily="34" charset="0"/>
            </a:rPr>
            <a:t>Ingestion	</a:t>
          </a:r>
          <a:endParaRPr lang="en-US" sz="2000" b="1" dirty="0">
            <a:latin typeface="Calibri" panose="020F0502020204030204" pitchFamily="34" charset="0"/>
          </a:endParaRPr>
        </a:p>
      </dgm:t>
    </dgm:pt>
    <dgm:pt modelId="{6CF77A40-6C49-4BCB-B1E9-5BC1EDD81AF0}" type="parTrans" cxnId="{CAE6B550-6940-4D4A-9FEC-CE41C53B3C62}">
      <dgm:prSet/>
      <dgm:spPr/>
      <dgm:t>
        <a:bodyPr/>
        <a:lstStyle/>
        <a:p>
          <a:endParaRPr lang="en-US" sz="2000">
            <a:latin typeface="Calibri" panose="020F0502020204030204" pitchFamily="34" charset="0"/>
          </a:endParaRPr>
        </a:p>
      </dgm:t>
    </dgm:pt>
    <dgm:pt modelId="{5666E310-26DE-4E55-955F-EE0B8F58A1E0}" type="sibTrans" cxnId="{CAE6B550-6940-4D4A-9FEC-CE41C53B3C62}">
      <dgm:prSet/>
      <dgm:spPr/>
      <dgm:t>
        <a:bodyPr/>
        <a:lstStyle/>
        <a:p>
          <a:endParaRPr lang="en-US" sz="2000">
            <a:latin typeface="Calibri" panose="020F0502020204030204" pitchFamily="34" charset="0"/>
          </a:endParaRPr>
        </a:p>
      </dgm:t>
    </dgm:pt>
    <dgm:pt modelId="{031CAC2B-FB5D-4F0F-882F-C41C670C2725}">
      <dgm:prSet phldrT="[Text]" custT="1"/>
      <dgm:spPr>
        <a:ln>
          <a:solidFill>
            <a:srgbClr val="002060"/>
          </a:solidFill>
        </a:ln>
      </dgm:spPr>
      <dgm:t>
        <a:bodyPr/>
        <a:lstStyle/>
        <a:p>
          <a:r>
            <a:rPr lang="en-US" sz="1800" b="1" dirty="0" smtClean="0">
              <a:solidFill>
                <a:srgbClr val="002060"/>
              </a:solidFill>
              <a:latin typeface="Calibri" panose="020F0502020204030204" pitchFamily="34" charset="0"/>
            </a:rPr>
            <a:t>Skin or mucous membrane contact</a:t>
          </a:r>
          <a:endParaRPr lang="en-US" sz="1800" b="1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04FA9300-8CAE-4C90-8F70-E3D6125648A3}" type="parTrans" cxnId="{7CCB751B-1B81-4BE4-B9F2-1BDB9979B87F}">
      <dgm:prSet/>
      <dgm:spPr/>
      <dgm:t>
        <a:bodyPr/>
        <a:lstStyle/>
        <a:p>
          <a:endParaRPr lang="en-US" sz="2000">
            <a:latin typeface="Calibri" panose="020F0502020204030204" pitchFamily="34" charset="0"/>
          </a:endParaRPr>
        </a:p>
      </dgm:t>
    </dgm:pt>
    <dgm:pt modelId="{B246D25C-BC2A-4B8E-8AC4-5CA7A3BD2AB1}" type="sibTrans" cxnId="{7CCB751B-1B81-4BE4-B9F2-1BDB9979B87F}">
      <dgm:prSet/>
      <dgm:spPr/>
      <dgm:t>
        <a:bodyPr/>
        <a:lstStyle/>
        <a:p>
          <a:endParaRPr lang="en-US" sz="2000">
            <a:latin typeface="Calibri" panose="020F0502020204030204" pitchFamily="34" charset="0"/>
          </a:endParaRPr>
        </a:p>
      </dgm:t>
    </dgm:pt>
    <dgm:pt modelId="{0DCB194E-E47F-4A80-8277-ABBC1D75592E}">
      <dgm:prSet phldrT="[Text]" custT="1"/>
      <dgm:spPr>
        <a:ln>
          <a:solidFill>
            <a:srgbClr val="002060"/>
          </a:solidFill>
        </a:ln>
      </dgm:spPr>
      <dgm:t>
        <a:bodyPr/>
        <a:lstStyle/>
        <a:p>
          <a:r>
            <a:rPr lang="en-US" sz="1800" b="1" dirty="0" smtClean="0">
              <a:solidFill>
                <a:srgbClr val="002060"/>
              </a:solidFill>
              <a:latin typeface="Calibri" panose="020F0502020204030204" pitchFamily="34" charset="0"/>
            </a:rPr>
            <a:t>Sharps injuries</a:t>
          </a:r>
          <a:endParaRPr lang="en-US" sz="1800" b="1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14BFAD06-909F-46E5-A05C-7B06D002A572}" type="parTrans" cxnId="{EF8FED3F-F6E9-4E87-8B65-FEC91F7DF61E}">
      <dgm:prSet/>
      <dgm:spPr/>
      <dgm:t>
        <a:bodyPr/>
        <a:lstStyle/>
        <a:p>
          <a:endParaRPr lang="en-US" sz="2000">
            <a:latin typeface="Calibri" panose="020F0502020204030204" pitchFamily="34" charset="0"/>
          </a:endParaRPr>
        </a:p>
      </dgm:t>
    </dgm:pt>
    <dgm:pt modelId="{77F33BD7-1CA6-4BBD-B1DB-3860DCB00474}" type="sibTrans" cxnId="{EF8FED3F-F6E9-4E87-8B65-FEC91F7DF61E}">
      <dgm:prSet/>
      <dgm:spPr/>
      <dgm:t>
        <a:bodyPr/>
        <a:lstStyle/>
        <a:p>
          <a:endParaRPr lang="en-US" sz="2000">
            <a:latin typeface="Calibri" panose="020F0502020204030204" pitchFamily="34" charset="0"/>
          </a:endParaRPr>
        </a:p>
      </dgm:t>
    </dgm:pt>
    <dgm:pt modelId="{6881249C-35B8-4164-AAED-F6696D595B26}">
      <dgm:prSet phldrT="[Text]" custT="1"/>
      <dgm:spPr>
        <a:ln>
          <a:solidFill>
            <a:srgbClr val="002060"/>
          </a:solidFill>
        </a:ln>
      </dgm:spPr>
      <dgm:t>
        <a:bodyPr/>
        <a:lstStyle/>
        <a:p>
          <a:r>
            <a:rPr lang="en-US" sz="1800" b="1" dirty="0" smtClean="0">
              <a:solidFill>
                <a:srgbClr val="002060"/>
              </a:solidFill>
              <a:latin typeface="Calibri" panose="020F0502020204030204" pitchFamily="34" charset="0"/>
            </a:rPr>
            <a:t>Contaminated foodstuffs, hand-to-mouth contaminants</a:t>
          </a:r>
          <a:endParaRPr lang="en-US" sz="1800" b="1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7B1AF13B-3E6E-45D9-82A9-EBFDAAE0F6F8}" type="parTrans" cxnId="{8F6ACB47-83DB-4997-9AD3-5B16CC64EEC6}">
      <dgm:prSet/>
      <dgm:spPr/>
      <dgm:t>
        <a:bodyPr/>
        <a:lstStyle/>
        <a:p>
          <a:endParaRPr lang="en-US" sz="2000">
            <a:latin typeface="Calibri" panose="020F0502020204030204" pitchFamily="34" charset="0"/>
          </a:endParaRPr>
        </a:p>
      </dgm:t>
    </dgm:pt>
    <dgm:pt modelId="{29903585-3DB3-4B18-846A-9D39DECEF796}" type="sibTrans" cxnId="{8F6ACB47-83DB-4997-9AD3-5B16CC64EEC6}">
      <dgm:prSet/>
      <dgm:spPr/>
      <dgm:t>
        <a:bodyPr/>
        <a:lstStyle/>
        <a:p>
          <a:endParaRPr lang="en-US" sz="2000">
            <a:latin typeface="Calibri" panose="020F0502020204030204" pitchFamily="34" charset="0"/>
          </a:endParaRPr>
        </a:p>
      </dgm:t>
    </dgm:pt>
    <dgm:pt modelId="{792FB043-FD54-40E8-8DC2-744965F15A36}">
      <dgm:prSet phldrT="[Text]" custT="1"/>
      <dgm:spPr>
        <a:ln>
          <a:solidFill>
            <a:srgbClr val="002060"/>
          </a:solidFill>
        </a:ln>
      </dgm:spPr>
      <dgm:t>
        <a:bodyPr/>
        <a:lstStyle/>
        <a:p>
          <a:r>
            <a:rPr lang="en-US" sz="1800" b="1" dirty="0" smtClean="0">
              <a:solidFill>
                <a:srgbClr val="002060"/>
              </a:solidFill>
              <a:latin typeface="Calibri" panose="020F0502020204030204" pitchFamily="34" charset="0"/>
            </a:rPr>
            <a:t>Priming IV sets, generating aerosols</a:t>
          </a:r>
          <a:endParaRPr lang="en-US" sz="1800" b="1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003CD8F7-C52B-4BDB-BEEA-16549BEBD77C}" type="parTrans" cxnId="{51E5A75F-C494-4737-B31F-5F8C928B54D2}">
      <dgm:prSet/>
      <dgm:spPr/>
      <dgm:t>
        <a:bodyPr/>
        <a:lstStyle/>
        <a:p>
          <a:endParaRPr lang="en-US" sz="2000">
            <a:latin typeface="Calibri" panose="020F0502020204030204" pitchFamily="34" charset="0"/>
          </a:endParaRPr>
        </a:p>
      </dgm:t>
    </dgm:pt>
    <dgm:pt modelId="{64372974-3DCD-4E8F-BAFF-9E28E1BE4CEC}" type="sibTrans" cxnId="{51E5A75F-C494-4737-B31F-5F8C928B54D2}">
      <dgm:prSet/>
      <dgm:spPr/>
      <dgm:t>
        <a:bodyPr/>
        <a:lstStyle/>
        <a:p>
          <a:endParaRPr lang="en-US" sz="2000">
            <a:latin typeface="Calibri" panose="020F0502020204030204" pitchFamily="34" charset="0"/>
          </a:endParaRPr>
        </a:p>
      </dgm:t>
    </dgm:pt>
    <dgm:pt modelId="{F014A6EE-D1AB-46A8-BD3F-83E6E9D8A3E0}" type="pres">
      <dgm:prSet presAssocID="{E5EB99A5-D85E-4B8E-8C95-8187B34FF45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5BE18C-2697-4A9D-900B-5324E010C110}" type="pres">
      <dgm:prSet presAssocID="{7E393D59-36AA-4A79-91BF-FE7CCF794786}" presName="parentLin" presStyleCnt="0"/>
      <dgm:spPr/>
    </dgm:pt>
    <dgm:pt modelId="{282AB2BD-2E2A-46E9-A48C-3348568D9E5E}" type="pres">
      <dgm:prSet presAssocID="{7E393D59-36AA-4A79-91BF-FE7CCF794786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FDBF474D-C537-464B-BCE2-708BCCDDB158}" type="pres">
      <dgm:prSet presAssocID="{7E393D59-36AA-4A79-91BF-FE7CCF79478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9744A2-E934-445E-9DA1-C6A4D7CE4989}" type="pres">
      <dgm:prSet presAssocID="{7E393D59-36AA-4A79-91BF-FE7CCF794786}" presName="negativeSpace" presStyleCnt="0"/>
      <dgm:spPr/>
    </dgm:pt>
    <dgm:pt modelId="{90D97B18-4A1B-4D70-9574-76A213927389}" type="pres">
      <dgm:prSet presAssocID="{7E393D59-36AA-4A79-91BF-FE7CCF794786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FDE908-E858-4852-98C8-54442C75B743}" type="pres">
      <dgm:prSet presAssocID="{E76904EA-AE9C-49BE-9871-BA7FF6E392E2}" presName="spaceBetweenRectangles" presStyleCnt="0"/>
      <dgm:spPr/>
    </dgm:pt>
    <dgm:pt modelId="{75B248DB-FA61-4D5A-A04E-7F5B167C3D0A}" type="pres">
      <dgm:prSet presAssocID="{54EC7B36-3AAB-4494-AF99-528725E7EFD2}" presName="parentLin" presStyleCnt="0"/>
      <dgm:spPr/>
    </dgm:pt>
    <dgm:pt modelId="{02163DFF-B175-4BB7-8F3E-BEB0C549CC1F}" type="pres">
      <dgm:prSet presAssocID="{54EC7B36-3AAB-4494-AF99-528725E7EFD2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14514F77-6EE7-40C4-9C4F-B05D4D2D6DA4}" type="pres">
      <dgm:prSet presAssocID="{54EC7B36-3AAB-4494-AF99-528725E7EFD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F30E71-D9D5-4A82-91F7-345DAEA6367D}" type="pres">
      <dgm:prSet presAssocID="{54EC7B36-3AAB-4494-AF99-528725E7EFD2}" presName="negativeSpace" presStyleCnt="0"/>
      <dgm:spPr/>
    </dgm:pt>
    <dgm:pt modelId="{C3A63D8C-5612-4FF3-B96E-DE4D3B146FA6}" type="pres">
      <dgm:prSet presAssocID="{54EC7B36-3AAB-4494-AF99-528725E7EFD2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0772BA-F16B-4FBA-A3A3-DA3C24D632BF}" type="pres">
      <dgm:prSet presAssocID="{7A7167E9-419C-43DB-9FE4-E86E96176596}" presName="spaceBetweenRectangles" presStyleCnt="0"/>
      <dgm:spPr/>
    </dgm:pt>
    <dgm:pt modelId="{C04C8D91-DF15-470E-911B-2A3CD2A49CF4}" type="pres">
      <dgm:prSet presAssocID="{E9387F8E-8310-420A-A5B5-CFCFC6ECD078}" presName="parentLin" presStyleCnt="0"/>
      <dgm:spPr/>
    </dgm:pt>
    <dgm:pt modelId="{2565054F-D9A7-4134-AA63-1FA21F49609E}" type="pres">
      <dgm:prSet presAssocID="{E9387F8E-8310-420A-A5B5-CFCFC6ECD078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12BB8E1A-5D58-4FFE-A69B-3718CF0808FD}" type="pres">
      <dgm:prSet presAssocID="{E9387F8E-8310-420A-A5B5-CFCFC6ECD07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5C9908-23EE-4931-B6A6-ECFB14C25510}" type="pres">
      <dgm:prSet presAssocID="{E9387F8E-8310-420A-A5B5-CFCFC6ECD078}" presName="negativeSpace" presStyleCnt="0"/>
      <dgm:spPr/>
    </dgm:pt>
    <dgm:pt modelId="{38F48EDA-AD97-4FC2-A0F7-D10EA7A08E2B}" type="pres">
      <dgm:prSet presAssocID="{E9387F8E-8310-420A-A5B5-CFCFC6ECD078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54F1B3-19FB-4243-9301-74C3200D20D7}" type="pres">
      <dgm:prSet presAssocID="{D612A1F8-CEBA-47FE-B4E0-89D135DCBF37}" presName="spaceBetweenRectangles" presStyleCnt="0"/>
      <dgm:spPr/>
    </dgm:pt>
    <dgm:pt modelId="{E13BDC9D-5ECB-48F9-B1DE-8FC3FE78C5B0}" type="pres">
      <dgm:prSet presAssocID="{195EA12A-63BC-4005-86D4-9973B0C29C4D}" presName="parentLin" presStyleCnt="0"/>
      <dgm:spPr/>
    </dgm:pt>
    <dgm:pt modelId="{D648D515-04F5-459E-B0C2-999036669BC4}" type="pres">
      <dgm:prSet presAssocID="{195EA12A-63BC-4005-86D4-9973B0C29C4D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50A284AF-11CC-4F83-AD58-A45C482BDEF0}" type="pres">
      <dgm:prSet presAssocID="{195EA12A-63BC-4005-86D4-9973B0C29C4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3F0703-8F07-4BEC-86C9-12CFBA4A94A3}" type="pres">
      <dgm:prSet presAssocID="{195EA12A-63BC-4005-86D4-9973B0C29C4D}" presName="negativeSpace" presStyleCnt="0"/>
      <dgm:spPr/>
    </dgm:pt>
    <dgm:pt modelId="{029C5D30-B61D-41B6-99AA-0D5A3C08E6B4}" type="pres">
      <dgm:prSet presAssocID="{195EA12A-63BC-4005-86D4-9973B0C29C4D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7666D2-C2B4-4D4D-A1FC-7FA625D2B798}" type="presOf" srcId="{7E393D59-36AA-4A79-91BF-FE7CCF794786}" destId="{282AB2BD-2E2A-46E9-A48C-3348568D9E5E}" srcOrd="0" destOrd="0" presId="urn:microsoft.com/office/officeart/2005/8/layout/list1"/>
    <dgm:cxn modelId="{7CCB751B-1B81-4BE4-B9F2-1BDB9979B87F}" srcId="{7E393D59-36AA-4A79-91BF-FE7CCF794786}" destId="{031CAC2B-FB5D-4F0F-882F-C41C670C2725}" srcOrd="0" destOrd="0" parTransId="{04FA9300-8CAE-4C90-8F70-E3D6125648A3}" sibTransId="{B246D25C-BC2A-4B8E-8AC4-5CA7A3BD2AB1}"/>
    <dgm:cxn modelId="{888D2416-AECF-40D1-9695-1A59DC779944}" srcId="{E5EB99A5-D85E-4B8E-8C95-8187B34FF45F}" destId="{54EC7B36-3AAB-4494-AF99-528725E7EFD2}" srcOrd="1" destOrd="0" parTransId="{2F19FDD2-E5C6-4E60-85F7-1E57F612851E}" sibTransId="{7A7167E9-419C-43DB-9FE4-E86E96176596}"/>
    <dgm:cxn modelId="{62533B3F-49C5-4C1F-870A-5188393F70AA}" type="presOf" srcId="{54EC7B36-3AAB-4494-AF99-528725E7EFD2}" destId="{02163DFF-B175-4BB7-8F3E-BEB0C549CC1F}" srcOrd="0" destOrd="0" presId="urn:microsoft.com/office/officeart/2005/8/layout/list1"/>
    <dgm:cxn modelId="{10FF0ECC-6241-49A9-836D-47ACE636E840}" type="presOf" srcId="{E5EB99A5-D85E-4B8E-8C95-8187B34FF45F}" destId="{F014A6EE-D1AB-46A8-BD3F-83E6E9D8A3E0}" srcOrd="0" destOrd="0" presId="urn:microsoft.com/office/officeart/2005/8/layout/list1"/>
    <dgm:cxn modelId="{9EB4648C-AAA5-454A-B66B-ADCFD0DF6696}" type="presOf" srcId="{E9387F8E-8310-420A-A5B5-CFCFC6ECD078}" destId="{12BB8E1A-5D58-4FFE-A69B-3718CF0808FD}" srcOrd="1" destOrd="0" presId="urn:microsoft.com/office/officeart/2005/8/layout/list1"/>
    <dgm:cxn modelId="{8F6ACB47-83DB-4997-9AD3-5B16CC64EEC6}" srcId="{195EA12A-63BC-4005-86D4-9973B0C29C4D}" destId="{6881249C-35B8-4164-AAED-F6696D595B26}" srcOrd="0" destOrd="0" parTransId="{7B1AF13B-3E6E-45D9-82A9-EBFDAAE0F6F8}" sibTransId="{29903585-3DB3-4B18-846A-9D39DECEF796}"/>
    <dgm:cxn modelId="{51E5A75F-C494-4737-B31F-5F8C928B54D2}" srcId="{54EC7B36-3AAB-4494-AF99-528725E7EFD2}" destId="{792FB043-FD54-40E8-8DC2-744965F15A36}" srcOrd="0" destOrd="0" parTransId="{003CD8F7-C52B-4BDB-BEEA-16549BEBD77C}" sibTransId="{64372974-3DCD-4E8F-BAFF-9E28E1BE4CEC}"/>
    <dgm:cxn modelId="{D20E08A9-CC0A-462B-8629-55A98CB76F86}" type="presOf" srcId="{E9387F8E-8310-420A-A5B5-CFCFC6ECD078}" destId="{2565054F-D9A7-4134-AA63-1FA21F49609E}" srcOrd="0" destOrd="0" presId="urn:microsoft.com/office/officeart/2005/8/layout/list1"/>
    <dgm:cxn modelId="{E9155767-6D9A-4868-B489-E277C5FE8ED6}" srcId="{E5EB99A5-D85E-4B8E-8C95-8187B34FF45F}" destId="{E9387F8E-8310-420A-A5B5-CFCFC6ECD078}" srcOrd="2" destOrd="0" parTransId="{80F67771-9112-4A60-9C95-59AA2C6AFC6F}" sibTransId="{D612A1F8-CEBA-47FE-B4E0-89D135DCBF37}"/>
    <dgm:cxn modelId="{C1782518-29C0-46D4-8315-769B9D3D1F35}" type="presOf" srcId="{195EA12A-63BC-4005-86D4-9973B0C29C4D}" destId="{50A284AF-11CC-4F83-AD58-A45C482BDEF0}" srcOrd="1" destOrd="0" presId="urn:microsoft.com/office/officeart/2005/8/layout/list1"/>
    <dgm:cxn modelId="{CAE6B550-6940-4D4A-9FEC-CE41C53B3C62}" srcId="{E5EB99A5-D85E-4B8E-8C95-8187B34FF45F}" destId="{195EA12A-63BC-4005-86D4-9973B0C29C4D}" srcOrd="3" destOrd="0" parTransId="{6CF77A40-6C49-4BCB-B1E9-5BC1EDD81AF0}" sibTransId="{5666E310-26DE-4E55-955F-EE0B8F58A1E0}"/>
    <dgm:cxn modelId="{F014D339-DD2A-4402-AC32-9669F08BD849}" srcId="{E5EB99A5-D85E-4B8E-8C95-8187B34FF45F}" destId="{7E393D59-36AA-4A79-91BF-FE7CCF794786}" srcOrd="0" destOrd="0" parTransId="{9FD63A86-8477-4DB8-9D15-4E3FF62E31C1}" sibTransId="{E76904EA-AE9C-49BE-9871-BA7FF6E392E2}"/>
    <dgm:cxn modelId="{1C0B6358-CA67-4429-A915-5F8D1BF37C52}" type="presOf" srcId="{195EA12A-63BC-4005-86D4-9973B0C29C4D}" destId="{D648D515-04F5-459E-B0C2-999036669BC4}" srcOrd="0" destOrd="0" presId="urn:microsoft.com/office/officeart/2005/8/layout/list1"/>
    <dgm:cxn modelId="{252A60F3-4D09-4FF1-8DE7-78A407E38663}" type="presOf" srcId="{54EC7B36-3AAB-4494-AF99-528725E7EFD2}" destId="{14514F77-6EE7-40C4-9C4F-B05D4D2D6DA4}" srcOrd="1" destOrd="0" presId="urn:microsoft.com/office/officeart/2005/8/layout/list1"/>
    <dgm:cxn modelId="{B97FD66C-DC11-45F8-96AF-3DCB6FC0CC69}" type="presOf" srcId="{7E393D59-36AA-4A79-91BF-FE7CCF794786}" destId="{FDBF474D-C537-464B-BCE2-708BCCDDB158}" srcOrd="1" destOrd="0" presId="urn:microsoft.com/office/officeart/2005/8/layout/list1"/>
    <dgm:cxn modelId="{72FA4B6C-125B-4A1C-8DBD-061DDC64CB80}" type="presOf" srcId="{031CAC2B-FB5D-4F0F-882F-C41C670C2725}" destId="{90D97B18-4A1B-4D70-9574-76A213927389}" srcOrd="0" destOrd="0" presId="urn:microsoft.com/office/officeart/2005/8/layout/list1"/>
    <dgm:cxn modelId="{EF8FED3F-F6E9-4E87-8B65-FEC91F7DF61E}" srcId="{E9387F8E-8310-420A-A5B5-CFCFC6ECD078}" destId="{0DCB194E-E47F-4A80-8277-ABBC1D75592E}" srcOrd="0" destOrd="0" parTransId="{14BFAD06-909F-46E5-A05C-7B06D002A572}" sibTransId="{77F33BD7-1CA6-4BBD-B1DB-3860DCB00474}"/>
    <dgm:cxn modelId="{06DF8E69-65F5-4953-8713-2681324C43CB}" type="presOf" srcId="{6881249C-35B8-4164-AAED-F6696D595B26}" destId="{029C5D30-B61D-41B6-99AA-0D5A3C08E6B4}" srcOrd="0" destOrd="0" presId="urn:microsoft.com/office/officeart/2005/8/layout/list1"/>
    <dgm:cxn modelId="{112D2E0D-3447-4D96-B737-135AA13EB072}" type="presOf" srcId="{792FB043-FD54-40E8-8DC2-744965F15A36}" destId="{C3A63D8C-5612-4FF3-B96E-DE4D3B146FA6}" srcOrd="0" destOrd="0" presId="urn:microsoft.com/office/officeart/2005/8/layout/list1"/>
    <dgm:cxn modelId="{E5B9F33F-A713-4F49-B1BD-3B13CBAB64F1}" type="presOf" srcId="{0DCB194E-E47F-4A80-8277-ABBC1D75592E}" destId="{38F48EDA-AD97-4FC2-A0F7-D10EA7A08E2B}" srcOrd="0" destOrd="0" presId="urn:microsoft.com/office/officeart/2005/8/layout/list1"/>
    <dgm:cxn modelId="{FBF0AD5F-0E5A-4C3B-B687-FDE18EE527CC}" type="presParOf" srcId="{F014A6EE-D1AB-46A8-BD3F-83E6E9D8A3E0}" destId="{C45BE18C-2697-4A9D-900B-5324E010C110}" srcOrd="0" destOrd="0" presId="urn:microsoft.com/office/officeart/2005/8/layout/list1"/>
    <dgm:cxn modelId="{0DB09815-E625-4DCC-A614-7D0EF169784B}" type="presParOf" srcId="{C45BE18C-2697-4A9D-900B-5324E010C110}" destId="{282AB2BD-2E2A-46E9-A48C-3348568D9E5E}" srcOrd="0" destOrd="0" presId="urn:microsoft.com/office/officeart/2005/8/layout/list1"/>
    <dgm:cxn modelId="{13D91BC9-1211-4F2E-968F-303CD2B5E4C6}" type="presParOf" srcId="{C45BE18C-2697-4A9D-900B-5324E010C110}" destId="{FDBF474D-C537-464B-BCE2-708BCCDDB158}" srcOrd="1" destOrd="0" presId="urn:microsoft.com/office/officeart/2005/8/layout/list1"/>
    <dgm:cxn modelId="{25FE0A1D-C4ED-4930-9194-61EEBFD421A9}" type="presParOf" srcId="{F014A6EE-D1AB-46A8-BD3F-83E6E9D8A3E0}" destId="{F79744A2-E934-445E-9DA1-C6A4D7CE4989}" srcOrd="1" destOrd="0" presId="urn:microsoft.com/office/officeart/2005/8/layout/list1"/>
    <dgm:cxn modelId="{33D5438B-7097-443D-B775-A92089752B22}" type="presParOf" srcId="{F014A6EE-D1AB-46A8-BD3F-83E6E9D8A3E0}" destId="{90D97B18-4A1B-4D70-9574-76A213927389}" srcOrd="2" destOrd="0" presId="urn:microsoft.com/office/officeart/2005/8/layout/list1"/>
    <dgm:cxn modelId="{AED1AC51-865D-41A5-9B7B-EBB4F08356AC}" type="presParOf" srcId="{F014A6EE-D1AB-46A8-BD3F-83E6E9D8A3E0}" destId="{6EFDE908-E858-4852-98C8-54442C75B743}" srcOrd="3" destOrd="0" presId="urn:microsoft.com/office/officeart/2005/8/layout/list1"/>
    <dgm:cxn modelId="{CFBD9F72-37D6-4258-9B73-DF494C623E04}" type="presParOf" srcId="{F014A6EE-D1AB-46A8-BD3F-83E6E9D8A3E0}" destId="{75B248DB-FA61-4D5A-A04E-7F5B167C3D0A}" srcOrd="4" destOrd="0" presId="urn:microsoft.com/office/officeart/2005/8/layout/list1"/>
    <dgm:cxn modelId="{86663F01-C7C7-496E-8712-A10BC00B98AB}" type="presParOf" srcId="{75B248DB-FA61-4D5A-A04E-7F5B167C3D0A}" destId="{02163DFF-B175-4BB7-8F3E-BEB0C549CC1F}" srcOrd="0" destOrd="0" presId="urn:microsoft.com/office/officeart/2005/8/layout/list1"/>
    <dgm:cxn modelId="{E4ED9BB1-4E38-4CDE-83C0-E4408C163EEE}" type="presParOf" srcId="{75B248DB-FA61-4D5A-A04E-7F5B167C3D0A}" destId="{14514F77-6EE7-40C4-9C4F-B05D4D2D6DA4}" srcOrd="1" destOrd="0" presId="urn:microsoft.com/office/officeart/2005/8/layout/list1"/>
    <dgm:cxn modelId="{6713130D-D001-434C-B829-DA77324EA75C}" type="presParOf" srcId="{F014A6EE-D1AB-46A8-BD3F-83E6E9D8A3E0}" destId="{E4F30E71-D9D5-4A82-91F7-345DAEA6367D}" srcOrd="5" destOrd="0" presId="urn:microsoft.com/office/officeart/2005/8/layout/list1"/>
    <dgm:cxn modelId="{18842196-794B-44B6-8D1F-B099AAEE5A1F}" type="presParOf" srcId="{F014A6EE-D1AB-46A8-BD3F-83E6E9D8A3E0}" destId="{C3A63D8C-5612-4FF3-B96E-DE4D3B146FA6}" srcOrd="6" destOrd="0" presId="urn:microsoft.com/office/officeart/2005/8/layout/list1"/>
    <dgm:cxn modelId="{DAA16BD4-8162-4EF2-9217-D20FBE7B9643}" type="presParOf" srcId="{F014A6EE-D1AB-46A8-BD3F-83E6E9D8A3E0}" destId="{AA0772BA-F16B-4FBA-A3A3-DA3C24D632BF}" srcOrd="7" destOrd="0" presId="urn:microsoft.com/office/officeart/2005/8/layout/list1"/>
    <dgm:cxn modelId="{6BF174C9-C76A-4832-8C8D-7C32DB9C5A72}" type="presParOf" srcId="{F014A6EE-D1AB-46A8-BD3F-83E6E9D8A3E0}" destId="{C04C8D91-DF15-470E-911B-2A3CD2A49CF4}" srcOrd="8" destOrd="0" presId="urn:microsoft.com/office/officeart/2005/8/layout/list1"/>
    <dgm:cxn modelId="{E5E34282-EE67-4BED-A8F0-B92FB91AF8B0}" type="presParOf" srcId="{C04C8D91-DF15-470E-911B-2A3CD2A49CF4}" destId="{2565054F-D9A7-4134-AA63-1FA21F49609E}" srcOrd="0" destOrd="0" presId="urn:microsoft.com/office/officeart/2005/8/layout/list1"/>
    <dgm:cxn modelId="{826195AC-BCFE-423C-8192-64C41B75D90C}" type="presParOf" srcId="{C04C8D91-DF15-470E-911B-2A3CD2A49CF4}" destId="{12BB8E1A-5D58-4FFE-A69B-3718CF0808FD}" srcOrd="1" destOrd="0" presId="urn:microsoft.com/office/officeart/2005/8/layout/list1"/>
    <dgm:cxn modelId="{8A4B1839-7C56-4994-8EC3-6EA95CD6A7D2}" type="presParOf" srcId="{F014A6EE-D1AB-46A8-BD3F-83E6E9D8A3E0}" destId="{3E5C9908-23EE-4931-B6A6-ECFB14C25510}" srcOrd="9" destOrd="0" presId="urn:microsoft.com/office/officeart/2005/8/layout/list1"/>
    <dgm:cxn modelId="{7B73B6AD-A918-4FD0-BC61-EB3DCD2FE06E}" type="presParOf" srcId="{F014A6EE-D1AB-46A8-BD3F-83E6E9D8A3E0}" destId="{38F48EDA-AD97-4FC2-A0F7-D10EA7A08E2B}" srcOrd="10" destOrd="0" presId="urn:microsoft.com/office/officeart/2005/8/layout/list1"/>
    <dgm:cxn modelId="{882A34A7-2989-4594-9D66-F4CB697460D8}" type="presParOf" srcId="{F014A6EE-D1AB-46A8-BD3F-83E6E9D8A3E0}" destId="{FB54F1B3-19FB-4243-9301-74C3200D20D7}" srcOrd="11" destOrd="0" presId="urn:microsoft.com/office/officeart/2005/8/layout/list1"/>
    <dgm:cxn modelId="{D7154CD7-AD35-4ABD-B87A-EE6856357221}" type="presParOf" srcId="{F014A6EE-D1AB-46A8-BD3F-83E6E9D8A3E0}" destId="{E13BDC9D-5ECB-48F9-B1DE-8FC3FE78C5B0}" srcOrd="12" destOrd="0" presId="urn:microsoft.com/office/officeart/2005/8/layout/list1"/>
    <dgm:cxn modelId="{76A94596-F435-4411-B151-90FC4F597578}" type="presParOf" srcId="{E13BDC9D-5ECB-48F9-B1DE-8FC3FE78C5B0}" destId="{D648D515-04F5-459E-B0C2-999036669BC4}" srcOrd="0" destOrd="0" presId="urn:microsoft.com/office/officeart/2005/8/layout/list1"/>
    <dgm:cxn modelId="{E7DFA1B6-A3A0-4A91-9C41-14FF9175D081}" type="presParOf" srcId="{E13BDC9D-5ECB-48F9-B1DE-8FC3FE78C5B0}" destId="{50A284AF-11CC-4F83-AD58-A45C482BDEF0}" srcOrd="1" destOrd="0" presId="urn:microsoft.com/office/officeart/2005/8/layout/list1"/>
    <dgm:cxn modelId="{10B03095-F7C3-4B37-8AD3-3179167E4418}" type="presParOf" srcId="{F014A6EE-D1AB-46A8-BD3F-83E6E9D8A3E0}" destId="{973F0703-8F07-4BEC-86C9-12CFBA4A94A3}" srcOrd="13" destOrd="0" presId="urn:microsoft.com/office/officeart/2005/8/layout/list1"/>
    <dgm:cxn modelId="{1FA788BA-3F41-4C24-8312-B7A14132F790}" type="presParOf" srcId="{F014A6EE-D1AB-46A8-BD3F-83E6E9D8A3E0}" destId="{029C5D30-B61D-41B6-99AA-0D5A3C08E6B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B0611FE-3876-4AF3-B345-4A96CCE7B854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9CF48127-1241-4678-9B6B-71DB5F2C4B64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400" b="1" dirty="0" smtClean="0">
              <a:latin typeface="Calibri" panose="020F0502020204030204" pitchFamily="34" charset="0"/>
            </a:rPr>
            <a:t>High Risk Employees</a:t>
          </a:r>
          <a:endParaRPr lang="en-US" sz="2400" b="1" dirty="0">
            <a:latin typeface="Calibri" panose="020F0502020204030204" pitchFamily="34" charset="0"/>
          </a:endParaRPr>
        </a:p>
      </dgm:t>
    </dgm:pt>
    <dgm:pt modelId="{41F13F74-AE3C-46AE-834E-FA3538EB36A2}" type="parTrans" cxnId="{2BE0E148-7C45-409C-BE6E-7BB2369760ED}">
      <dgm:prSet/>
      <dgm:spPr/>
      <dgm:t>
        <a:bodyPr/>
        <a:lstStyle/>
        <a:p>
          <a:endParaRPr lang="en-US"/>
        </a:p>
      </dgm:t>
    </dgm:pt>
    <dgm:pt modelId="{C60887FE-6BFF-4FBC-8FBB-E73790800133}" type="sibTrans" cxnId="{2BE0E148-7C45-409C-BE6E-7BB2369760ED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0E66C975-B9D0-4229-979C-93C6582A824A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400" b="1" dirty="0" smtClean="0">
              <a:latin typeface="Calibri" panose="020F0502020204030204" pitchFamily="34" charset="0"/>
            </a:rPr>
            <a:t>Health </a:t>
          </a:r>
        </a:p>
        <a:p>
          <a:r>
            <a:rPr lang="en-US" sz="2400" b="1" dirty="0" smtClean="0">
              <a:latin typeface="Calibri" panose="020F0502020204030204" pitchFamily="34" charset="0"/>
            </a:rPr>
            <a:t>Survey</a:t>
          </a:r>
          <a:endParaRPr lang="en-US" sz="2400" b="1" dirty="0">
            <a:latin typeface="Calibri" panose="020F0502020204030204" pitchFamily="34" charset="0"/>
          </a:endParaRPr>
        </a:p>
      </dgm:t>
    </dgm:pt>
    <dgm:pt modelId="{36AC57B5-CBF3-48E0-AABF-EA476F197A4C}" type="parTrans" cxnId="{3DD13B62-9942-4EE4-B69C-1217C984F6B0}">
      <dgm:prSet/>
      <dgm:spPr/>
      <dgm:t>
        <a:bodyPr/>
        <a:lstStyle/>
        <a:p>
          <a:endParaRPr lang="en-US"/>
        </a:p>
      </dgm:t>
    </dgm:pt>
    <dgm:pt modelId="{EE5B2D72-DAD6-4BFB-B554-533894E92E3E}" type="sibTrans" cxnId="{3DD13B62-9942-4EE4-B69C-1217C984F6B0}">
      <dgm:prSet/>
      <dgm:spPr/>
      <dgm:t>
        <a:bodyPr/>
        <a:lstStyle/>
        <a:p>
          <a:endParaRPr lang="en-US"/>
        </a:p>
      </dgm:t>
    </dgm:pt>
    <dgm:pt modelId="{22080591-30E3-4F4A-AF77-2499DBDC9AFA}" type="pres">
      <dgm:prSet presAssocID="{FB0611FE-3876-4AF3-B345-4A96CCE7B854}" presName="linearFlow" presStyleCnt="0">
        <dgm:presLayoutVars>
          <dgm:resizeHandles val="exact"/>
        </dgm:presLayoutVars>
      </dgm:prSet>
      <dgm:spPr/>
    </dgm:pt>
    <dgm:pt modelId="{973EDC7F-698F-4B36-966D-A26DC2A2981D}" type="pres">
      <dgm:prSet presAssocID="{9CF48127-1241-4678-9B6B-71DB5F2C4B64}" presName="node" presStyleLbl="node1" presStyleIdx="0" presStyleCnt="2" custScaleX="874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E6D6E0-E39A-42B9-BE72-15180B273692}" type="pres">
      <dgm:prSet presAssocID="{C60887FE-6BFF-4FBC-8FBB-E73790800133}" presName="sibTrans" presStyleLbl="sibTrans2D1" presStyleIdx="0" presStyleCnt="1" custScaleY="41052"/>
      <dgm:spPr/>
      <dgm:t>
        <a:bodyPr/>
        <a:lstStyle/>
        <a:p>
          <a:endParaRPr lang="en-US"/>
        </a:p>
      </dgm:t>
    </dgm:pt>
    <dgm:pt modelId="{B19558AD-1FE9-4C7E-8BE3-4C3C5797173A}" type="pres">
      <dgm:prSet presAssocID="{C60887FE-6BFF-4FBC-8FBB-E73790800133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EBB1731B-B1E6-4564-9EA7-0028239CB817}" type="pres">
      <dgm:prSet presAssocID="{0E66C975-B9D0-4229-979C-93C6582A824A}" presName="node" presStyleLbl="node1" presStyleIdx="1" presStyleCnt="2" custScaleX="874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74058F-6BEB-4E50-BB21-6A04E9406B82}" type="presOf" srcId="{9CF48127-1241-4678-9B6B-71DB5F2C4B64}" destId="{973EDC7F-698F-4B36-966D-A26DC2A2981D}" srcOrd="0" destOrd="0" presId="urn:microsoft.com/office/officeart/2005/8/layout/process2"/>
    <dgm:cxn modelId="{9830C1D8-26FB-4A3A-8E84-EEFBF1AFCB09}" type="presOf" srcId="{0E66C975-B9D0-4229-979C-93C6582A824A}" destId="{EBB1731B-B1E6-4564-9EA7-0028239CB817}" srcOrd="0" destOrd="0" presId="urn:microsoft.com/office/officeart/2005/8/layout/process2"/>
    <dgm:cxn modelId="{2BE0E148-7C45-409C-BE6E-7BB2369760ED}" srcId="{FB0611FE-3876-4AF3-B345-4A96CCE7B854}" destId="{9CF48127-1241-4678-9B6B-71DB5F2C4B64}" srcOrd="0" destOrd="0" parTransId="{41F13F74-AE3C-46AE-834E-FA3538EB36A2}" sibTransId="{C60887FE-6BFF-4FBC-8FBB-E73790800133}"/>
    <dgm:cxn modelId="{3DD13B62-9942-4EE4-B69C-1217C984F6B0}" srcId="{FB0611FE-3876-4AF3-B345-4A96CCE7B854}" destId="{0E66C975-B9D0-4229-979C-93C6582A824A}" srcOrd="1" destOrd="0" parTransId="{36AC57B5-CBF3-48E0-AABF-EA476F197A4C}" sibTransId="{EE5B2D72-DAD6-4BFB-B554-533894E92E3E}"/>
    <dgm:cxn modelId="{2462144F-4A92-4EAE-AF38-AFB650BBCCC1}" type="presOf" srcId="{C60887FE-6BFF-4FBC-8FBB-E73790800133}" destId="{61E6D6E0-E39A-42B9-BE72-15180B273692}" srcOrd="0" destOrd="0" presId="urn:microsoft.com/office/officeart/2005/8/layout/process2"/>
    <dgm:cxn modelId="{BFF23AF2-7742-4C15-B2C2-950B3570560E}" type="presOf" srcId="{FB0611FE-3876-4AF3-B345-4A96CCE7B854}" destId="{22080591-30E3-4F4A-AF77-2499DBDC9AFA}" srcOrd="0" destOrd="0" presId="urn:microsoft.com/office/officeart/2005/8/layout/process2"/>
    <dgm:cxn modelId="{3482F355-CD55-4451-81ED-4679FCD4A1C0}" type="presOf" srcId="{C60887FE-6BFF-4FBC-8FBB-E73790800133}" destId="{B19558AD-1FE9-4C7E-8BE3-4C3C5797173A}" srcOrd="1" destOrd="0" presId="urn:microsoft.com/office/officeart/2005/8/layout/process2"/>
    <dgm:cxn modelId="{7B165624-504F-4477-8ACE-11EBAF33B607}" type="presParOf" srcId="{22080591-30E3-4F4A-AF77-2499DBDC9AFA}" destId="{973EDC7F-698F-4B36-966D-A26DC2A2981D}" srcOrd="0" destOrd="0" presId="urn:microsoft.com/office/officeart/2005/8/layout/process2"/>
    <dgm:cxn modelId="{53C8F625-5FF9-4A7A-B178-DBD23EAAF86C}" type="presParOf" srcId="{22080591-30E3-4F4A-AF77-2499DBDC9AFA}" destId="{61E6D6E0-E39A-42B9-BE72-15180B273692}" srcOrd="1" destOrd="0" presId="urn:microsoft.com/office/officeart/2005/8/layout/process2"/>
    <dgm:cxn modelId="{E79C6A6D-8CD1-4A14-95BF-69414628D58F}" type="presParOf" srcId="{61E6D6E0-E39A-42B9-BE72-15180B273692}" destId="{B19558AD-1FE9-4C7E-8BE3-4C3C5797173A}" srcOrd="0" destOrd="0" presId="urn:microsoft.com/office/officeart/2005/8/layout/process2"/>
    <dgm:cxn modelId="{56C6398E-54A6-48B8-960E-FA803BF66903}" type="presParOf" srcId="{22080591-30E3-4F4A-AF77-2499DBDC9AFA}" destId="{EBB1731B-B1E6-4564-9EA7-0028239CB817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5CF9D3C-3F8B-4EE9-A1E9-B3B184F9DDC8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3BF552BF-3B42-45C4-A003-231526FE7D60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400" b="1" dirty="0" smtClean="0">
              <a:latin typeface="Calibri" panose="020F0502020204030204" pitchFamily="34" charset="0"/>
            </a:rPr>
            <a:t>All Employees Handling HDs</a:t>
          </a:r>
          <a:endParaRPr lang="en-US" sz="2400" b="1" dirty="0">
            <a:latin typeface="Calibri" panose="020F0502020204030204" pitchFamily="34" charset="0"/>
          </a:endParaRPr>
        </a:p>
      </dgm:t>
    </dgm:pt>
    <dgm:pt modelId="{45378927-47A5-40D1-8648-C77C7A536FAE}" type="parTrans" cxnId="{D68C6D28-B92A-42DB-9B0E-C27F0D23A47F}">
      <dgm:prSet/>
      <dgm:spPr/>
      <dgm:t>
        <a:bodyPr/>
        <a:lstStyle/>
        <a:p>
          <a:endParaRPr lang="en-US"/>
        </a:p>
      </dgm:t>
    </dgm:pt>
    <dgm:pt modelId="{1A8E0D7D-817C-4C7C-A99A-D95A90DBEBD9}" type="sibTrans" cxnId="{D68C6D28-B92A-42DB-9B0E-C27F0D23A47F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C196D678-D4E0-4D0B-A381-5BC3C4D89A0A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400" b="1" dirty="0" smtClean="0">
              <a:latin typeface="Calibri" panose="020F0502020204030204" pitchFamily="34" charset="0"/>
            </a:rPr>
            <a:t>Exposure Education</a:t>
          </a:r>
          <a:endParaRPr lang="en-US" sz="2400" b="1" dirty="0">
            <a:latin typeface="Calibri" panose="020F0502020204030204" pitchFamily="34" charset="0"/>
          </a:endParaRPr>
        </a:p>
      </dgm:t>
    </dgm:pt>
    <dgm:pt modelId="{7D80D694-A08A-45E9-B8F6-387112BB615C}" type="parTrans" cxnId="{ABC6F074-E691-4D25-8F90-3741F7957685}">
      <dgm:prSet/>
      <dgm:spPr/>
      <dgm:t>
        <a:bodyPr/>
        <a:lstStyle/>
        <a:p>
          <a:endParaRPr lang="en-US"/>
        </a:p>
      </dgm:t>
    </dgm:pt>
    <dgm:pt modelId="{7D7AE2B4-A10C-4E99-B9A6-D7722AFA2992}" type="sibTrans" cxnId="{ABC6F074-E691-4D25-8F90-3741F7957685}">
      <dgm:prSet/>
      <dgm:spPr/>
      <dgm:t>
        <a:bodyPr/>
        <a:lstStyle/>
        <a:p>
          <a:endParaRPr lang="en-US"/>
        </a:p>
      </dgm:t>
    </dgm:pt>
    <dgm:pt modelId="{2BD1B1D4-9FEF-4601-AF48-9BAD399A87D6}" type="pres">
      <dgm:prSet presAssocID="{65CF9D3C-3F8B-4EE9-A1E9-B3B184F9DDC8}" presName="linearFlow" presStyleCnt="0">
        <dgm:presLayoutVars>
          <dgm:resizeHandles val="exact"/>
        </dgm:presLayoutVars>
      </dgm:prSet>
      <dgm:spPr/>
    </dgm:pt>
    <dgm:pt modelId="{279CFFC6-4A74-4881-AA41-5FE223FC629C}" type="pres">
      <dgm:prSet presAssocID="{3BF552BF-3B42-45C4-A003-231526FE7D60}" presName="node" presStyleLbl="node1" presStyleIdx="0" presStyleCnt="2" custScaleX="886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1BD804-FDC7-4D57-B425-DACDDAE5B162}" type="pres">
      <dgm:prSet presAssocID="{1A8E0D7D-817C-4C7C-A99A-D95A90DBEBD9}" presName="sibTrans" presStyleLbl="sibTrans2D1" presStyleIdx="0" presStyleCnt="1" custScaleY="44490"/>
      <dgm:spPr/>
      <dgm:t>
        <a:bodyPr/>
        <a:lstStyle/>
        <a:p>
          <a:endParaRPr lang="en-US"/>
        </a:p>
      </dgm:t>
    </dgm:pt>
    <dgm:pt modelId="{69890FEC-1ED6-4009-B315-A5865902DCB0}" type="pres">
      <dgm:prSet presAssocID="{1A8E0D7D-817C-4C7C-A99A-D95A90DBEBD9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ECD9650B-BFF5-4BF6-A891-59214961107B}" type="pres">
      <dgm:prSet presAssocID="{C196D678-D4E0-4D0B-A381-5BC3C4D89A0A}" presName="node" presStyleLbl="node1" presStyleIdx="1" presStyleCnt="2" custScaleX="886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1266B8-6B35-4A2C-821A-86E2B5B351CB}" type="presOf" srcId="{65CF9D3C-3F8B-4EE9-A1E9-B3B184F9DDC8}" destId="{2BD1B1D4-9FEF-4601-AF48-9BAD399A87D6}" srcOrd="0" destOrd="0" presId="urn:microsoft.com/office/officeart/2005/8/layout/process2"/>
    <dgm:cxn modelId="{ABC6F074-E691-4D25-8F90-3741F7957685}" srcId="{65CF9D3C-3F8B-4EE9-A1E9-B3B184F9DDC8}" destId="{C196D678-D4E0-4D0B-A381-5BC3C4D89A0A}" srcOrd="1" destOrd="0" parTransId="{7D80D694-A08A-45E9-B8F6-387112BB615C}" sibTransId="{7D7AE2B4-A10C-4E99-B9A6-D7722AFA2992}"/>
    <dgm:cxn modelId="{297D632F-8B49-4344-B276-F236E3AEEE1B}" type="presOf" srcId="{1A8E0D7D-817C-4C7C-A99A-D95A90DBEBD9}" destId="{69890FEC-1ED6-4009-B315-A5865902DCB0}" srcOrd="1" destOrd="0" presId="urn:microsoft.com/office/officeart/2005/8/layout/process2"/>
    <dgm:cxn modelId="{124EA9B4-6E2F-4513-8C82-DC0B1D3CCF3D}" type="presOf" srcId="{C196D678-D4E0-4D0B-A381-5BC3C4D89A0A}" destId="{ECD9650B-BFF5-4BF6-A891-59214961107B}" srcOrd="0" destOrd="0" presId="urn:microsoft.com/office/officeart/2005/8/layout/process2"/>
    <dgm:cxn modelId="{82474073-AC99-453F-A942-2CA50C61FDE0}" type="presOf" srcId="{3BF552BF-3B42-45C4-A003-231526FE7D60}" destId="{279CFFC6-4A74-4881-AA41-5FE223FC629C}" srcOrd="0" destOrd="0" presId="urn:microsoft.com/office/officeart/2005/8/layout/process2"/>
    <dgm:cxn modelId="{D68C6D28-B92A-42DB-9B0E-C27F0D23A47F}" srcId="{65CF9D3C-3F8B-4EE9-A1E9-B3B184F9DDC8}" destId="{3BF552BF-3B42-45C4-A003-231526FE7D60}" srcOrd="0" destOrd="0" parTransId="{45378927-47A5-40D1-8648-C77C7A536FAE}" sibTransId="{1A8E0D7D-817C-4C7C-A99A-D95A90DBEBD9}"/>
    <dgm:cxn modelId="{A64BF3DE-63DD-4DD6-B077-62D90FA8DCF4}" type="presOf" srcId="{1A8E0D7D-817C-4C7C-A99A-D95A90DBEBD9}" destId="{151BD804-FDC7-4D57-B425-DACDDAE5B162}" srcOrd="0" destOrd="0" presId="urn:microsoft.com/office/officeart/2005/8/layout/process2"/>
    <dgm:cxn modelId="{C1117D39-B135-4CC7-A3D2-35C3212FA770}" type="presParOf" srcId="{2BD1B1D4-9FEF-4601-AF48-9BAD399A87D6}" destId="{279CFFC6-4A74-4881-AA41-5FE223FC629C}" srcOrd="0" destOrd="0" presId="urn:microsoft.com/office/officeart/2005/8/layout/process2"/>
    <dgm:cxn modelId="{6E3B6B40-AD2E-479C-929E-515BCE7D6BFE}" type="presParOf" srcId="{2BD1B1D4-9FEF-4601-AF48-9BAD399A87D6}" destId="{151BD804-FDC7-4D57-B425-DACDDAE5B162}" srcOrd="1" destOrd="0" presId="urn:microsoft.com/office/officeart/2005/8/layout/process2"/>
    <dgm:cxn modelId="{DD414AE9-0972-4B47-A95C-F23C248A78E4}" type="presParOf" srcId="{151BD804-FDC7-4D57-B425-DACDDAE5B162}" destId="{69890FEC-1ED6-4009-B315-A5865902DCB0}" srcOrd="0" destOrd="0" presId="urn:microsoft.com/office/officeart/2005/8/layout/process2"/>
    <dgm:cxn modelId="{A19586DD-946B-40FE-8BDA-D66D43E291B9}" type="presParOf" srcId="{2BD1B1D4-9FEF-4601-AF48-9BAD399A87D6}" destId="{ECD9650B-BFF5-4BF6-A891-59214961107B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847CC6-6921-4D9D-AE13-3233D0703276}" type="doc">
      <dgm:prSet loTypeId="urn:microsoft.com/office/officeart/2005/8/layout/hProcess9" loCatId="process" qsTypeId="urn:microsoft.com/office/officeart/2005/8/quickstyle/simple3" qsCatId="simple" csTypeId="urn:microsoft.com/office/officeart/2005/8/colors/accent2_1" csCatId="accent2" phldr="1"/>
      <dgm:spPr/>
    </dgm:pt>
    <dgm:pt modelId="{E7030B0C-6B83-4DCC-8C3F-704AE9621FCE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1600" b="1" dirty="0" smtClean="0">
              <a:solidFill>
                <a:srgbClr val="002060"/>
              </a:solidFill>
              <a:latin typeface="Calibri" panose="020F0502020204030204" pitchFamily="34" charset="0"/>
            </a:rPr>
            <a:t>Receiving</a:t>
          </a:r>
          <a:endParaRPr lang="en-US" sz="1800" b="1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2AFF18FE-81F8-4889-9F57-521530001BE0}" type="parTrans" cxnId="{A79876AE-F5F6-454F-AA32-43BA21F28EBC}">
      <dgm:prSet/>
      <dgm:spPr/>
      <dgm:t>
        <a:bodyPr/>
        <a:lstStyle/>
        <a:p>
          <a:endParaRPr lang="en-US"/>
        </a:p>
      </dgm:t>
    </dgm:pt>
    <dgm:pt modelId="{4D879407-3E99-4227-A4FE-3DB2C9E5A630}" type="sibTrans" cxnId="{A79876AE-F5F6-454F-AA32-43BA21F28EBC}">
      <dgm:prSet/>
      <dgm:spPr/>
      <dgm:t>
        <a:bodyPr/>
        <a:lstStyle/>
        <a:p>
          <a:endParaRPr lang="en-US"/>
        </a:p>
      </dgm:t>
    </dgm:pt>
    <dgm:pt modelId="{07A48A99-A3B0-4BB9-A179-21924379D99D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1600" b="1" dirty="0" smtClean="0">
              <a:solidFill>
                <a:srgbClr val="002060"/>
              </a:solidFill>
              <a:latin typeface="Calibri" panose="020F0502020204030204" pitchFamily="34" charset="0"/>
            </a:rPr>
            <a:t>Compounding</a:t>
          </a:r>
          <a:endParaRPr lang="en-US" sz="1600" b="1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DA82494E-9FBD-4A32-BC47-7FB3D1EAEF1A}" type="parTrans" cxnId="{08B749A5-0D8E-456E-83A5-EDB6DB84E626}">
      <dgm:prSet/>
      <dgm:spPr/>
      <dgm:t>
        <a:bodyPr/>
        <a:lstStyle/>
        <a:p>
          <a:endParaRPr lang="en-US"/>
        </a:p>
      </dgm:t>
    </dgm:pt>
    <dgm:pt modelId="{19F41C97-3135-4C9A-9EED-C26A756F6716}" type="sibTrans" cxnId="{08B749A5-0D8E-456E-83A5-EDB6DB84E626}">
      <dgm:prSet/>
      <dgm:spPr/>
      <dgm:t>
        <a:bodyPr/>
        <a:lstStyle/>
        <a:p>
          <a:endParaRPr lang="en-US"/>
        </a:p>
      </dgm:t>
    </dgm:pt>
    <dgm:pt modelId="{BD895A8A-C65C-448E-8A83-D204BFBC95D0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1600" b="1" dirty="0" smtClean="0">
              <a:solidFill>
                <a:srgbClr val="002060"/>
              </a:solidFill>
              <a:latin typeface="Calibri" panose="020F0502020204030204" pitchFamily="34" charset="0"/>
            </a:rPr>
            <a:t>Transport</a:t>
          </a:r>
          <a:endParaRPr lang="en-US" sz="1600" b="1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0C304735-167A-40B7-BEC4-98FC5C755611}" type="parTrans" cxnId="{2A05A366-EB5F-4D2C-87E6-0576C3669EDF}">
      <dgm:prSet/>
      <dgm:spPr/>
      <dgm:t>
        <a:bodyPr/>
        <a:lstStyle/>
        <a:p>
          <a:endParaRPr lang="en-US"/>
        </a:p>
      </dgm:t>
    </dgm:pt>
    <dgm:pt modelId="{D150A457-1A9E-4136-AE7F-5C67AED219EF}" type="sibTrans" cxnId="{2A05A366-EB5F-4D2C-87E6-0576C3669EDF}">
      <dgm:prSet/>
      <dgm:spPr/>
      <dgm:t>
        <a:bodyPr/>
        <a:lstStyle/>
        <a:p>
          <a:endParaRPr lang="en-US"/>
        </a:p>
      </dgm:t>
    </dgm:pt>
    <dgm:pt modelId="{AA1FAC43-2BA7-476A-84F3-CD1CDA06041D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1600" b="1" dirty="0" smtClean="0">
              <a:solidFill>
                <a:srgbClr val="002060"/>
              </a:solidFill>
              <a:latin typeface="Calibri" panose="020F0502020204030204" pitchFamily="34" charset="0"/>
            </a:rPr>
            <a:t>Administration</a:t>
          </a:r>
          <a:endParaRPr lang="en-US" sz="1600" b="1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363BE8F9-D14D-4072-9A11-C280596A84F8}" type="parTrans" cxnId="{45C90807-0457-4B76-9F79-3A3CCE3B20A0}">
      <dgm:prSet/>
      <dgm:spPr/>
      <dgm:t>
        <a:bodyPr/>
        <a:lstStyle/>
        <a:p>
          <a:endParaRPr lang="en-US"/>
        </a:p>
      </dgm:t>
    </dgm:pt>
    <dgm:pt modelId="{F50CF33C-A74F-46A8-920A-3939B4F6835D}" type="sibTrans" cxnId="{45C90807-0457-4B76-9F79-3A3CCE3B20A0}">
      <dgm:prSet/>
      <dgm:spPr/>
      <dgm:t>
        <a:bodyPr/>
        <a:lstStyle/>
        <a:p>
          <a:endParaRPr lang="en-US"/>
        </a:p>
      </dgm:t>
    </dgm:pt>
    <dgm:pt modelId="{3721BD87-93DC-43B1-828E-7AC0F0225F39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1600" b="1" dirty="0" smtClean="0">
              <a:solidFill>
                <a:srgbClr val="002060"/>
              </a:solidFill>
              <a:latin typeface="Calibri" panose="020F0502020204030204" pitchFamily="34" charset="0"/>
            </a:rPr>
            <a:t>Disposal</a:t>
          </a:r>
          <a:endParaRPr lang="en-US" sz="1600" b="1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7A362C99-A344-44B7-BA57-F9BAE95FF706}" type="parTrans" cxnId="{DD7712FA-33A2-41B3-99F4-EF220A1CBF78}">
      <dgm:prSet/>
      <dgm:spPr/>
      <dgm:t>
        <a:bodyPr/>
        <a:lstStyle/>
        <a:p>
          <a:endParaRPr lang="en-US"/>
        </a:p>
      </dgm:t>
    </dgm:pt>
    <dgm:pt modelId="{2B8474A7-574F-456C-9A40-A88DB48ABF51}" type="sibTrans" cxnId="{DD7712FA-33A2-41B3-99F4-EF220A1CBF78}">
      <dgm:prSet/>
      <dgm:spPr/>
      <dgm:t>
        <a:bodyPr/>
        <a:lstStyle/>
        <a:p>
          <a:endParaRPr lang="en-US"/>
        </a:p>
      </dgm:t>
    </dgm:pt>
    <dgm:pt modelId="{9244D25B-5667-4A78-818D-516D094391C5}" type="pres">
      <dgm:prSet presAssocID="{15847CC6-6921-4D9D-AE13-3233D0703276}" presName="CompostProcess" presStyleCnt="0">
        <dgm:presLayoutVars>
          <dgm:dir/>
          <dgm:resizeHandles val="exact"/>
        </dgm:presLayoutVars>
      </dgm:prSet>
      <dgm:spPr/>
    </dgm:pt>
    <dgm:pt modelId="{B57C0452-E0E0-474B-8099-C1879C427072}" type="pres">
      <dgm:prSet presAssocID="{15847CC6-6921-4D9D-AE13-3233D0703276}" presName="arrow" presStyleLbl="bgShp" presStyleIdx="0" presStyleCnt="1"/>
      <dgm:spPr>
        <a:solidFill>
          <a:srgbClr val="002060"/>
        </a:solidFill>
      </dgm:spPr>
    </dgm:pt>
    <dgm:pt modelId="{B6ABD2BE-7CE0-4A6C-B3DC-652B82B80A47}" type="pres">
      <dgm:prSet presAssocID="{15847CC6-6921-4D9D-AE13-3233D0703276}" presName="linearProcess" presStyleCnt="0"/>
      <dgm:spPr/>
    </dgm:pt>
    <dgm:pt modelId="{60CD8EFC-D764-44C2-96DA-0E4798AF3BF4}" type="pres">
      <dgm:prSet presAssocID="{E7030B0C-6B83-4DCC-8C3F-704AE9621FCE}" presName="textNode" presStyleLbl="node1" presStyleIdx="0" presStyleCnt="5" custScaleX="115672" custScaleY="810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97EC9F-4254-4BAB-9AB6-F5917AEA5256}" type="pres">
      <dgm:prSet presAssocID="{4D879407-3E99-4227-A4FE-3DB2C9E5A630}" presName="sibTrans" presStyleCnt="0"/>
      <dgm:spPr/>
    </dgm:pt>
    <dgm:pt modelId="{4DCD7715-5EF8-4568-82BE-9B060B54D63E}" type="pres">
      <dgm:prSet presAssocID="{07A48A99-A3B0-4BB9-A179-21924379D99D}" presName="textNode" presStyleLbl="node1" presStyleIdx="1" presStyleCnt="5" custScaleX="115672" custScaleY="810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04BAE8-8EDD-4724-9346-F7D6FA427F2C}" type="pres">
      <dgm:prSet presAssocID="{19F41C97-3135-4C9A-9EED-C26A756F6716}" presName="sibTrans" presStyleCnt="0"/>
      <dgm:spPr/>
    </dgm:pt>
    <dgm:pt modelId="{FBF5FCDD-A666-48BA-ABA5-F0826004CF6D}" type="pres">
      <dgm:prSet presAssocID="{BD895A8A-C65C-448E-8A83-D204BFBC95D0}" presName="textNode" presStyleLbl="node1" presStyleIdx="2" presStyleCnt="5" custScaleX="115672" custScaleY="810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D605EB-3FEB-47CD-83B7-BFFB674408FA}" type="pres">
      <dgm:prSet presAssocID="{D150A457-1A9E-4136-AE7F-5C67AED219EF}" presName="sibTrans" presStyleCnt="0"/>
      <dgm:spPr/>
    </dgm:pt>
    <dgm:pt modelId="{945671BD-FD41-4CF6-AD72-2604A3070AA8}" type="pres">
      <dgm:prSet presAssocID="{AA1FAC43-2BA7-476A-84F3-CD1CDA06041D}" presName="textNode" presStyleLbl="node1" presStyleIdx="3" presStyleCnt="5" custScaleX="135740" custScaleY="810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09DB5F-8B5B-456F-A772-7AA3177A40D7}" type="pres">
      <dgm:prSet presAssocID="{F50CF33C-A74F-46A8-920A-3939B4F6835D}" presName="sibTrans" presStyleCnt="0"/>
      <dgm:spPr/>
    </dgm:pt>
    <dgm:pt modelId="{3078FBEE-8D0D-4C21-A751-45144F6B6DF8}" type="pres">
      <dgm:prSet presAssocID="{3721BD87-93DC-43B1-828E-7AC0F0225F39}" presName="textNode" presStyleLbl="node1" presStyleIdx="4" presStyleCnt="5" custScaleX="115672" custScaleY="810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349ECD-208F-4499-83C9-A91F59698BAE}" type="presOf" srcId="{BD895A8A-C65C-448E-8A83-D204BFBC95D0}" destId="{FBF5FCDD-A666-48BA-ABA5-F0826004CF6D}" srcOrd="0" destOrd="0" presId="urn:microsoft.com/office/officeart/2005/8/layout/hProcess9"/>
    <dgm:cxn modelId="{285ADFC3-6F0D-4093-BB44-4B2A3EE15190}" type="presOf" srcId="{07A48A99-A3B0-4BB9-A179-21924379D99D}" destId="{4DCD7715-5EF8-4568-82BE-9B060B54D63E}" srcOrd="0" destOrd="0" presId="urn:microsoft.com/office/officeart/2005/8/layout/hProcess9"/>
    <dgm:cxn modelId="{3D3673D4-BC95-45A4-B8D6-19CBB96CA631}" type="presOf" srcId="{AA1FAC43-2BA7-476A-84F3-CD1CDA06041D}" destId="{945671BD-FD41-4CF6-AD72-2604A3070AA8}" srcOrd="0" destOrd="0" presId="urn:microsoft.com/office/officeart/2005/8/layout/hProcess9"/>
    <dgm:cxn modelId="{2A05A366-EB5F-4D2C-87E6-0576C3669EDF}" srcId="{15847CC6-6921-4D9D-AE13-3233D0703276}" destId="{BD895A8A-C65C-448E-8A83-D204BFBC95D0}" srcOrd="2" destOrd="0" parTransId="{0C304735-167A-40B7-BEC4-98FC5C755611}" sibTransId="{D150A457-1A9E-4136-AE7F-5C67AED219EF}"/>
    <dgm:cxn modelId="{A79876AE-F5F6-454F-AA32-43BA21F28EBC}" srcId="{15847CC6-6921-4D9D-AE13-3233D0703276}" destId="{E7030B0C-6B83-4DCC-8C3F-704AE9621FCE}" srcOrd="0" destOrd="0" parTransId="{2AFF18FE-81F8-4889-9F57-521530001BE0}" sibTransId="{4D879407-3E99-4227-A4FE-3DB2C9E5A630}"/>
    <dgm:cxn modelId="{45C90807-0457-4B76-9F79-3A3CCE3B20A0}" srcId="{15847CC6-6921-4D9D-AE13-3233D0703276}" destId="{AA1FAC43-2BA7-476A-84F3-CD1CDA06041D}" srcOrd="3" destOrd="0" parTransId="{363BE8F9-D14D-4072-9A11-C280596A84F8}" sibTransId="{F50CF33C-A74F-46A8-920A-3939B4F6835D}"/>
    <dgm:cxn modelId="{CAF70A20-D433-41BB-823D-F4EAE96E425E}" type="presOf" srcId="{3721BD87-93DC-43B1-828E-7AC0F0225F39}" destId="{3078FBEE-8D0D-4C21-A751-45144F6B6DF8}" srcOrd="0" destOrd="0" presId="urn:microsoft.com/office/officeart/2005/8/layout/hProcess9"/>
    <dgm:cxn modelId="{3F3DDC2F-1747-4750-9F8E-66953BD91CEF}" type="presOf" srcId="{E7030B0C-6B83-4DCC-8C3F-704AE9621FCE}" destId="{60CD8EFC-D764-44C2-96DA-0E4798AF3BF4}" srcOrd="0" destOrd="0" presId="urn:microsoft.com/office/officeart/2005/8/layout/hProcess9"/>
    <dgm:cxn modelId="{DD7712FA-33A2-41B3-99F4-EF220A1CBF78}" srcId="{15847CC6-6921-4D9D-AE13-3233D0703276}" destId="{3721BD87-93DC-43B1-828E-7AC0F0225F39}" srcOrd="4" destOrd="0" parTransId="{7A362C99-A344-44B7-BA57-F9BAE95FF706}" sibTransId="{2B8474A7-574F-456C-9A40-A88DB48ABF51}"/>
    <dgm:cxn modelId="{F8E72793-853D-4BA2-8F63-0E7F1D2BC8EB}" type="presOf" srcId="{15847CC6-6921-4D9D-AE13-3233D0703276}" destId="{9244D25B-5667-4A78-818D-516D094391C5}" srcOrd="0" destOrd="0" presId="urn:microsoft.com/office/officeart/2005/8/layout/hProcess9"/>
    <dgm:cxn modelId="{08B749A5-0D8E-456E-83A5-EDB6DB84E626}" srcId="{15847CC6-6921-4D9D-AE13-3233D0703276}" destId="{07A48A99-A3B0-4BB9-A179-21924379D99D}" srcOrd="1" destOrd="0" parTransId="{DA82494E-9FBD-4A32-BC47-7FB3D1EAEF1A}" sibTransId="{19F41C97-3135-4C9A-9EED-C26A756F6716}"/>
    <dgm:cxn modelId="{4E526134-EE83-4D07-8BC2-6447F1381D45}" type="presParOf" srcId="{9244D25B-5667-4A78-818D-516D094391C5}" destId="{B57C0452-E0E0-474B-8099-C1879C427072}" srcOrd="0" destOrd="0" presId="urn:microsoft.com/office/officeart/2005/8/layout/hProcess9"/>
    <dgm:cxn modelId="{800E8073-4E57-4E50-B39E-3949F4565036}" type="presParOf" srcId="{9244D25B-5667-4A78-818D-516D094391C5}" destId="{B6ABD2BE-7CE0-4A6C-B3DC-652B82B80A47}" srcOrd="1" destOrd="0" presId="urn:microsoft.com/office/officeart/2005/8/layout/hProcess9"/>
    <dgm:cxn modelId="{CE9DA708-F60A-4EDC-B9B4-4E68EEB8B64D}" type="presParOf" srcId="{B6ABD2BE-7CE0-4A6C-B3DC-652B82B80A47}" destId="{60CD8EFC-D764-44C2-96DA-0E4798AF3BF4}" srcOrd="0" destOrd="0" presId="urn:microsoft.com/office/officeart/2005/8/layout/hProcess9"/>
    <dgm:cxn modelId="{46B09877-B37D-4A88-93FE-8726BA8A9F9A}" type="presParOf" srcId="{B6ABD2BE-7CE0-4A6C-B3DC-652B82B80A47}" destId="{DC97EC9F-4254-4BAB-9AB6-F5917AEA5256}" srcOrd="1" destOrd="0" presId="urn:microsoft.com/office/officeart/2005/8/layout/hProcess9"/>
    <dgm:cxn modelId="{2E2882BA-5377-4491-A0E2-6AC73A74FD5D}" type="presParOf" srcId="{B6ABD2BE-7CE0-4A6C-B3DC-652B82B80A47}" destId="{4DCD7715-5EF8-4568-82BE-9B060B54D63E}" srcOrd="2" destOrd="0" presId="urn:microsoft.com/office/officeart/2005/8/layout/hProcess9"/>
    <dgm:cxn modelId="{F7CB3776-8409-4200-8CD7-7F66A196C859}" type="presParOf" srcId="{B6ABD2BE-7CE0-4A6C-B3DC-652B82B80A47}" destId="{9404BAE8-8EDD-4724-9346-F7D6FA427F2C}" srcOrd="3" destOrd="0" presId="urn:microsoft.com/office/officeart/2005/8/layout/hProcess9"/>
    <dgm:cxn modelId="{3EDC2F6E-B9CF-4E0C-8B95-03C793B5BAA7}" type="presParOf" srcId="{B6ABD2BE-7CE0-4A6C-B3DC-652B82B80A47}" destId="{FBF5FCDD-A666-48BA-ABA5-F0826004CF6D}" srcOrd="4" destOrd="0" presId="urn:microsoft.com/office/officeart/2005/8/layout/hProcess9"/>
    <dgm:cxn modelId="{0DE4DA28-4BB0-4815-9DC4-42D540A4EB59}" type="presParOf" srcId="{B6ABD2BE-7CE0-4A6C-B3DC-652B82B80A47}" destId="{7FD605EB-3FEB-47CD-83B7-BFFB674408FA}" srcOrd="5" destOrd="0" presId="urn:microsoft.com/office/officeart/2005/8/layout/hProcess9"/>
    <dgm:cxn modelId="{D50AF718-4222-4B8E-8D89-97562666D20A}" type="presParOf" srcId="{B6ABD2BE-7CE0-4A6C-B3DC-652B82B80A47}" destId="{945671BD-FD41-4CF6-AD72-2604A3070AA8}" srcOrd="6" destOrd="0" presId="urn:microsoft.com/office/officeart/2005/8/layout/hProcess9"/>
    <dgm:cxn modelId="{C7C01B4F-44F3-480A-BE0F-6EBC969DD84C}" type="presParOf" srcId="{B6ABD2BE-7CE0-4A6C-B3DC-652B82B80A47}" destId="{9009DB5F-8B5B-456F-A772-7AA3177A40D7}" srcOrd="7" destOrd="0" presId="urn:microsoft.com/office/officeart/2005/8/layout/hProcess9"/>
    <dgm:cxn modelId="{AF132057-AF82-4140-A278-F5BCF2B272F6}" type="presParOf" srcId="{B6ABD2BE-7CE0-4A6C-B3DC-652B82B80A47}" destId="{3078FBEE-8D0D-4C21-A751-45144F6B6DF8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50795D-60C2-4759-83BE-7E03882FB467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48AAED77-1AD3-48D1-A4AA-D1E60EEB8938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  <a:latin typeface="Calibri" panose="020F0502020204030204" pitchFamily="34" charset="0"/>
            </a:rPr>
            <a:t>Carcinogenic</a:t>
          </a:r>
          <a:endParaRPr lang="en-US" sz="1800" b="1" dirty="0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C0A37588-2B34-45FD-B30F-ADA501E84F76}" type="parTrans" cxnId="{F2EDF972-D445-4130-A8C0-C77AF0E40A3A}">
      <dgm:prSet/>
      <dgm:spPr/>
      <dgm:t>
        <a:bodyPr/>
        <a:lstStyle/>
        <a:p>
          <a:endParaRPr lang="en-US" sz="1600">
            <a:latin typeface="Calibri" panose="020F0502020204030204" pitchFamily="34" charset="0"/>
          </a:endParaRPr>
        </a:p>
      </dgm:t>
    </dgm:pt>
    <dgm:pt modelId="{B883BC15-4A8D-4911-8620-872D473BF2FB}" type="sibTrans" cxnId="{F2EDF972-D445-4130-A8C0-C77AF0E40A3A}">
      <dgm:prSet/>
      <dgm:spPr/>
      <dgm:t>
        <a:bodyPr/>
        <a:lstStyle/>
        <a:p>
          <a:endParaRPr lang="en-US" sz="1600">
            <a:latin typeface="Calibri" panose="020F0502020204030204" pitchFamily="34" charset="0"/>
          </a:endParaRPr>
        </a:p>
      </dgm:t>
    </dgm:pt>
    <dgm:pt modelId="{514A5F19-4364-44C5-8824-DC9EED214DB3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600" dirty="0" smtClean="0">
              <a:solidFill>
                <a:srgbClr val="002060"/>
              </a:solidFill>
              <a:latin typeface="Calibri" panose="020F0502020204030204" pitchFamily="34" charset="0"/>
            </a:rPr>
            <a:t>Ability to cause cancer</a:t>
          </a:r>
          <a:endParaRPr lang="en-US" sz="1600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E3E10891-5771-41BF-92C6-EE64C5DE7290}" type="parTrans" cxnId="{3D06B231-70E3-4B5D-AAF7-FAAB1B3DCBE2}">
      <dgm:prSet/>
      <dgm:spPr/>
      <dgm:t>
        <a:bodyPr/>
        <a:lstStyle/>
        <a:p>
          <a:endParaRPr lang="en-US" sz="1600">
            <a:latin typeface="Calibri" panose="020F0502020204030204" pitchFamily="34" charset="0"/>
          </a:endParaRPr>
        </a:p>
      </dgm:t>
    </dgm:pt>
    <dgm:pt modelId="{284D446F-A853-4669-91F1-FBE208D30886}" type="sibTrans" cxnId="{3D06B231-70E3-4B5D-AAF7-FAAB1B3DCBE2}">
      <dgm:prSet/>
      <dgm:spPr/>
      <dgm:t>
        <a:bodyPr/>
        <a:lstStyle/>
        <a:p>
          <a:endParaRPr lang="en-US" sz="1600">
            <a:latin typeface="Calibri" panose="020F0502020204030204" pitchFamily="34" charset="0"/>
          </a:endParaRPr>
        </a:p>
      </dgm:t>
    </dgm:pt>
    <dgm:pt modelId="{797ECC5E-4718-40ED-A587-068E4011CEBC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  <a:latin typeface="Calibri" panose="020F0502020204030204" pitchFamily="34" charset="0"/>
            </a:rPr>
            <a:t>Teratogenic</a:t>
          </a:r>
          <a:endParaRPr lang="en-US" sz="1800" b="1" dirty="0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791C6FFD-B496-43C9-B506-E5D0D76089C6}" type="parTrans" cxnId="{7D3F51E5-1034-4BE3-9768-77484BAE7EF3}">
      <dgm:prSet/>
      <dgm:spPr/>
      <dgm:t>
        <a:bodyPr/>
        <a:lstStyle/>
        <a:p>
          <a:endParaRPr lang="en-US" sz="1600">
            <a:latin typeface="Calibri" panose="020F0502020204030204" pitchFamily="34" charset="0"/>
          </a:endParaRPr>
        </a:p>
      </dgm:t>
    </dgm:pt>
    <dgm:pt modelId="{B793ED84-9DDC-4FB6-B4B1-55A80C478A49}" type="sibTrans" cxnId="{7D3F51E5-1034-4BE3-9768-77484BAE7EF3}">
      <dgm:prSet/>
      <dgm:spPr/>
      <dgm:t>
        <a:bodyPr/>
        <a:lstStyle/>
        <a:p>
          <a:endParaRPr lang="en-US" sz="1600">
            <a:latin typeface="Calibri" panose="020F0502020204030204" pitchFamily="34" charset="0"/>
          </a:endParaRPr>
        </a:p>
      </dgm:t>
    </dgm:pt>
    <dgm:pt modelId="{640372C1-1CE7-46E7-A38B-378A776DFE66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600" dirty="0" smtClean="0">
              <a:solidFill>
                <a:srgbClr val="002060"/>
              </a:solidFill>
              <a:latin typeface="Calibri" panose="020F0502020204030204" pitchFamily="34" charset="0"/>
            </a:rPr>
            <a:t>Ability to produce fetal malformations</a:t>
          </a:r>
          <a:endParaRPr lang="en-US" sz="1600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C2A41672-C8BB-4837-9FC7-A22F11D16D04}" type="parTrans" cxnId="{4C9FADE1-756F-4BEC-B80E-AAE30320B714}">
      <dgm:prSet/>
      <dgm:spPr/>
      <dgm:t>
        <a:bodyPr/>
        <a:lstStyle/>
        <a:p>
          <a:endParaRPr lang="en-US" sz="1600">
            <a:latin typeface="Calibri" panose="020F0502020204030204" pitchFamily="34" charset="0"/>
          </a:endParaRPr>
        </a:p>
      </dgm:t>
    </dgm:pt>
    <dgm:pt modelId="{FE1D10D2-E28F-44B7-883E-B1E24344BF74}" type="sibTrans" cxnId="{4C9FADE1-756F-4BEC-B80E-AAE30320B714}">
      <dgm:prSet/>
      <dgm:spPr/>
      <dgm:t>
        <a:bodyPr/>
        <a:lstStyle/>
        <a:p>
          <a:endParaRPr lang="en-US" sz="1600">
            <a:latin typeface="Calibri" panose="020F0502020204030204" pitchFamily="34" charset="0"/>
          </a:endParaRPr>
        </a:p>
      </dgm:t>
    </dgm:pt>
    <dgm:pt modelId="{F742160D-2591-44B6-A545-1154AA289403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  <a:latin typeface="Calibri" panose="020F0502020204030204" pitchFamily="34" charset="0"/>
            </a:rPr>
            <a:t>Reproductive Toxicity</a:t>
          </a:r>
          <a:endParaRPr lang="en-US" sz="1800" b="1" dirty="0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3556301E-DC1E-40C8-839F-330B68F70EB7}" type="parTrans" cxnId="{8E728A0E-9B29-474B-9CBA-2F22387B1F96}">
      <dgm:prSet/>
      <dgm:spPr/>
      <dgm:t>
        <a:bodyPr/>
        <a:lstStyle/>
        <a:p>
          <a:endParaRPr lang="en-US" sz="1600">
            <a:latin typeface="Calibri" panose="020F0502020204030204" pitchFamily="34" charset="0"/>
          </a:endParaRPr>
        </a:p>
      </dgm:t>
    </dgm:pt>
    <dgm:pt modelId="{76663EBD-E66C-42F2-8B42-09C087008725}" type="sibTrans" cxnId="{8E728A0E-9B29-474B-9CBA-2F22387B1F96}">
      <dgm:prSet/>
      <dgm:spPr/>
      <dgm:t>
        <a:bodyPr/>
        <a:lstStyle/>
        <a:p>
          <a:endParaRPr lang="en-US" sz="1600">
            <a:latin typeface="Calibri" panose="020F0502020204030204" pitchFamily="34" charset="0"/>
          </a:endParaRPr>
        </a:p>
      </dgm:t>
    </dgm:pt>
    <dgm:pt modelId="{CA6AAF17-42C7-4F62-92C9-2998A2084E0D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600" dirty="0" smtClean="0">
              <a:solidFill>
                <a:srgbClr val="002060"/>
              </a:solidFill>
              <a:latin typeface="Calibri" panose="020F0502020204030204" pitchFamily="34" charset="0"/>
            </a:rPr>
            <a:t>May have adverse effects to the male/female reproductive system</a:t>
          </a:r>
          <a:endParaRPr lang="en-US" sz="1600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E79E4DA1-7C1C-4565-90D3-5C0706C39294}" type="parTrans" cxnId="{7B95C169-B575-4D6E-8AD9-A3801087E82E}">
      <dgm:prSet/>
      <dgm:spPr/>
      <dgm:t>
        <a:bodyPr/>
        <a:lstStyle/>
        <a:p>
          <a:endParaRPr lang="en-US" sz="1600">
            <a:latin typeface="Calibri" panose="020F0502020204030204" pitchFamily="34" charset="0"/>
          </a:endParaRPr>
        </a:p>
      </dgm:t>
    </dgm:pt>
    <dgm:pt modelId="{6FA36923-A360-4D20-9979-CFE17E87BC7C}" type="sibTrans" cxnId="{7B95C169-B575-4D6E-8AD9-A3801087E82E}">
      <dgm:prSet/>
      <dgm:spPr/>
      <dgm:t>
        <a:bodyPr/>
        <a:lstStyle/>
        <a:p>
          <a:endParaRPr lang="en-US" sz="1600">
            <a:latin typeface="Calibri" panose="020F0502020204030204" pitchFamily="34" charset="0"/>
          </a:endParaRPr>
        </a:p>
      </dgm:t>
    </dgm:pt>
    <dgm:pt modelId="{40D69EC5-7364-463E-BDA0-9FD707F9A150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  <a:latin typeface="Calibri" panose="020F0502020204030204" pitchFamily="34" charset="0"/>
            </a:rPr>
            <a:t>Organ Toxicity</a:t>
          </a:r>
          <a:endParaRPr lang="en-US" sz="1800" b="1" dirty="0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5A38D123-AEF3-4D74-A634-18F0606D9F53}" type="parTrans" cxnId="{2E1DC7B9-A6D0-4F20-AA91-4B9578C9A63F}">
      <dgm:prSet/>
      <dgm:spPr/>
      <dgm:t>
        <a:bodyPr/>
        <a:lstStyle/>
        <a:p>
          <a:endParaRPr lang="en-US" sz="1600">
            <a:latin typeface="Calibri" panose="020F0502020204030204" pitchFamily="34" charset="0"/>
          </a:endParaRPr>
        </a:p>
      </dgm:t>
    </dgm:pt>
    <dgm:pt modelId="{7AED05F8-8C15-482C-A447-1066B9FE5B8C}" type="sibTrans" cxnId="{2E1DC7B9-A6D0-4F20-AA91-4B9578C9A63F}">
      <dgm:prSet/>
      <dgm:spPr/>
      <dgm:t>
        <a:bodyPr/>
        <a:lstStyle/>
        <a:p>
          <a:endParaRPr lang="en-US" sz="1600">
            <a:latin typeface="Calibri" panose="020F0502020204030204" pitchFamily="34" charset="0"/>
          </a:endParaRPr>
        </a:p>
      </dgm:t>
    </dgm:pt>
    <dgm:pt modelId="{7103D069-3A3A-42EA-A7C8-5149B57A96EB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600" dirty="0" smtClean="0">
              <a:solidFill>
                <a:srgbClr val="002060"/>
              </a:solidFill>
              <a:latin typeface="Calibri" panose="020F0502020204030204" pitchFamily="34" charset="0"/>
            </a:rPr>
            <a:t>May have adverse effects to organs</a:t>
          </a:r>
          <a:endParaRPr lang="en-US" sz="1600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8B439D5B-FE2C-4098-B7A2-8DADE4E3F5CA}" type="parTrans" cxnId="{A6A4BFC4-80ED-435A-A1FE-6D26B6BD031B}">
      <dgm:prSet/>
      <dgm:spPr/>
      <dgm:t>
        <a:bodyPr/>
        <a:lstStyle/>
        <a:p>
          <a:endParaRPr lang="en-US" sz="1600">
            <a:latin typeface="Calibri" panose="020F0502020204030204" pitchFamily="34" charset="0"/>
          </a:endParaRPr>
        </a:p>
      </dgm:t>
    </dgm:pt>
    <dgm:pt modelId="{24EE0ECB-ED87-41B8-9652-691F5F77B9FB}" type="sibTrans" cxnId="{A6A4BFC4-80ED-435A-A1FE-6D26B6BD031B}">
      <dgm:prSet/>
      <dgm:spPr/>
      <dgm:t>
        <a:bodyPr/>
        <a:lstStyle/>
        <a:p>
          <a:endParaRPr lang="en-US" sz="1600">
            <a:latin typeface="Calibri" panose="020F0502020204030204" pitchFamily="34" charset="0"/>
          </a:endParaRPr>
        </a:p>
      </dgm:t>
    </dgm:pt>
    <dgm:pt modelId="{E585749E-118A-4214-9F0D-A6D2C89A3F81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  <a:latin typeface="Calibri" panose="020F0502020204030204" pitchFamily="34" charset="0"/>
            </a:rPr>
            <a:t>Genotoxic</a:t>
          </a:r>
          <a:endParaRPr lang="en-US" sz="1800" b="1" dirty="0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8E175772-F11C-49A5-B5F8-EDACCCDD8DC6}" type="parTrans" cxnId="{94BC8F4A-1B92-4549-BA24-0C266305A697}">
      <dgm:prSet/>
      <dgm:spPr/>
      <dgm:t>
        <a:bodyPr/>
        <a:lstStyle/>
        <a:p>
          <a:endParaRPr lang="en-US" sz="1600">
            <a:latin typeface="Calibri" panose="020F0502020204030204" pitchFamily="34" charset="0"/>
          </a:endParaRPr>
        </a:p>
      </dgm:t>
    </dgm:pt>
    <dgm:pt modelId="{32230416-D3FE-48FD-84A2-9E69771CAB56}" type="sibTrans" cxnId="{94BC8F4A-1B92-4549-BA24-0C266305A697}">
      <dgm:prSet/>
      <dgm:spPr/>
      <dgm:t>
        <a:bodyPr/>
        <a:lstStyle/>
        <a:p>
          <a:endParaRPr lang="en-US" sz="1600">
            <a:latin typeface="Calibri" panose="020F0502020204030204" pitchFamily="34" charset="0"/>
          </a:endParaRPr>
        </a:p>
      </dgm:t>
    </dgm:pt>
    <dgm:pt modelId="{2A4CBC4F-F65C-49E5-988E-BF04BD527D65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600" dirty="0" smtClean="0">
              <a:solidFill>
                <a:srgbClr val="002060"/>
              </a:solidFill>
              <a:latin typeface="Calibri" panose="020F0502020204030204" pitchFamily="34" charset="0"/>
            </a:rPr>
            <a:t>Ability to mutate DNA</a:t>
          </a:r>
          <a:endParaRPr lang="en-US" sz="1600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CCD1E9C6-DD8A-4F28-9E6C-50A659F21E58}" type="parTrans" cxnId="{9CEC1BA9-969E-42E5-8657-FB34D8022CB8}">
      <dgm:prSet/>
      <dgm:spPr/>
      <dgm:t>
        <a:bodyPr/>
        <a:lstStyle/>
        <a:p>
          <a:endParaRPr lang="en-US" sz="1600">
            <a:latin typeface="Calibri" panose="020F0502020204030204" pitchFamily="34" charset="0"/>
          </a:endParaRPr>
        </a:p>
      </dgm:t>
    </dgm:pt>
    <dgm:pt modelId="{0A0F74BE-02E4-4376-B17E-11BAED688AC2}" type="sibTrans" cxnId="{9CEC1BA9-969E-42E5-8657-FB34D8022CB8}">
      <dgm:prSet/>
      <dgm:spPr/>
      <dgm:t>
        <a:bodyPr/>
        <a:lstStyle/>
        <a:p>
          <a:endParaRPr lang="en-US" sz="1600">
            <a:latin typeface="Calibri" panose="020F0502020204030204" pitchFamily="34" charset="0"/>
          </a:endParaRPr>
        </a:p>
      </dgm:t>
    </dgm:pt>
    <dgm:pt modelId="{DC0B7BBF-0A27-474C-9375-257C094144CA}" type="pres">
      <dgm:prSet presAssocID="{D950795D-60C2-4759-83BE-7E03882FB46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62A851-E98D-4362-A6A5-30C4AA888B58}" type="pres">
      <dgm:prSet presAssocID="{48AAED77-1AD3-48D1-A4AA-D1E60EEB8938}" presName="parentLin" presStyleCnt="0"/>
      <dgm:spPr/>
    </dgm:pt>
    <dgm:pt modelId="{D2D465A4-7E3A-4319-86B8-E6BE7A1D234A}" type="pres">
      <dgm:prSet presAssocID="{48AAED77-1AD3-48D1-A4AA-D1E60EEB8938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911D39A9-F1DB-4FA1-93EB-55C3E3227BE1}" type="pres">
      <dgm:prSet presAssocID="{48AAED77-1AD3-48D1-A4AA-D1E60EEB893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21782A-C271-4274-B883-D6A6E8642081}" type="pres">
      <dgm:prSet presAssocID="{48AAED77-1AD3-48D1-A4AA-D1E60EEB8938}" presName="negativeSpace" presStyleCnt="0"/>
      <dgm:spPr/>
    </dgm:pt>
    <dgm:pt modelId="{C1DA8C69-C927-4220-86C1-EF9F3EE06F50}" type="pres">
      <dgm:prSet presAssocID="{48AAED77-1AD3-48D1-A4AA-D1E60EEB8938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11361A-6A53-4576-9E06-186AC256D473}" type="pres">
      <dgm:prSet presAssocID="{B883BC15-4A8D-4911-8620-872D473BF2FB}" presName="spaceBetweenRectangles" presStyleCnt="0"/>
      <dgm:spPr/>
    </dgm:pt>
    <dgm:pt modelId="{7A381CAB-A53B-4A8C-A30E-6E3F22E64EEF}" type="pres">
      <dgm:prSet presAssocID="{797ECC5E-4718-40ED-A587-068E4011CEBC}" presName="parentLin" presStyleCnt="0"/>
      <dgm:spPr/>
    </dgm:pt>
    <dgm:pt modelId="{CBAC1DE0-F30A-4674-B4CC-7B2EEB168824}" type="pres">
      <dgm:prSet presAssocID="{797ECC5E-4718-40ED-A587-068E4011CEBC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BFCE489F-4CE1-4E3C-8F82-921CDC0CF123}" type="pres">
      <dgm:prSet presAssocID="{797ECC5E-4718-40ED-A587-068E4011CEB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1C7705-8BF7-4034-BA2B-06E3E549C955}" type="pres">
      <dgm:prSet presAssocID="{797ECC5E-4718-40ED-A587-068E4011CEBC}" presName="negativeSpace" presStyleCnt="0"/>
      <dgm:spPr/>
    </dgm:pt>
    <dgm:pt modelId="{E84CF7E8-469B-466B-9EB0-5A3F798BDA93}" type="pres">
      <dgm:prSet presAssocID="{797ECC5E-4718-40ED-A587-068E4011CEBC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625A52-4F5D-42CE-ADC1-072A5E9E4823}" type="pres">
      <dgm:prSet presAssocID="{B793ED84-9DDC-4FB6-B4B1-55A80C478A49}" presName="spaceBetweenRectangles" presStyleCnt="0"/>
      <dgm:spPr/>
    </dgm:pt>
    <dgm:pt modelId="{6065A5AE-5DEF-4B8A-9646-44B428408790}" type="pres">
      <dgm:prSet presAssocID="{F742160D-2591-44B6-A545-1154AA289403}" presName="parentLin" presStyleCnt="0"/>
      <dgm:spPr/>
    </dgm:pt>
    <dgm:pt modelId="{C8149F9E-A008-407C-978E-A30755E14A4C}" type="pres">
      <dgm:prSet presAssocID="{F742160D-2591-44B6-A545-1154AA289403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8E3D4A55-F45F-4D21-866D-58634EB63156}" type="pres">
      <dgm:prSet presAssocID="{F742160D-2591-44B6-A545-1154AA28940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449FFC-6437-4A9B-BE92-0289A02F1A30}" type="pres">
      <dgm:prSet presAssocID="{F742160D-2591-44B6-A545-1154AA289403}" presName="negativeSpace" presStyleCnt="0"/>
      <dgm:spPr/>
    </dgm:pt>
    <dgm:pt modelId="{2AD6B6EF-4664-4E0A-987D-2882BA12418E}" type="pres">
      <dgm:prSet presAssocID="{F742160D-2591-44B6-A545-1154AA289403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57F9C6-4DB7-4050-85B9-5FDB9E830FAF}" type="pres">
      <dgm:prSet presAssocID="{76663EBD-E66C-42F2-8B42-09C087008725}" presName="spaceBetweenRectangles" presStyleCnt="0"/>
      <dgm:spPr/>
    </dgm:pt>
    <dgm:pt modelId="{FABE1251-06E2-4DBF-8094-13D80C46F507}" type="pres">
      <dgm:prSet presAssocID="{40D69EC5-7364-463E-BDA0-9FD707F9A150}" presName="parentLin" presStyleCnt="0"/>
      <dgm:spPr/>
    </dgm:pt>
    <dgm:pt modelId="{0D3973EE-00EB-48F4-A1AA-36CFEFCC7B09}" type="pres">
      <dgm:prSet presAssocID="{40D69EC5-7364-463E-BDA0-9FD707F9A150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7A0803B7-3222-42C5-AA12-FE077738F8B3}" type="pres">
      <dgm:prSet presAssocID="{40D69EC5-7364-463E-BDA0-9FD707F9A15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911B80-1779-4110-9E6E-5E65BD14A2CE}" type="pres">
      <dgm:prSet presAssocID="{40D69EC5-7364-463E-BDA0-9FD707F9A150}" presName="negativeSpace" presStyleCnt="0"/>
      <dgm:spPr/>
    </dgm:pt>
    <dgm:pt modelId="{0735D259-0F63-427D-BC80-DEF6A85F196D}" type="pres">
      <dgm:prSet presAssocID="{40D69EC5-7364-463E-BDA0-9FD707F9A150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407A1A-DA5F-41CA-9511-DFF64A0AD8C8}" type="pres">
      <dgm:prSet presAssocID="{7AED05F8-8C15-482C-A447-1066B9FE5B8C}" presName="spaceBetweenRectangles" presStyleCnt="0"/>
      <dgm:spPr/>
    </dgm:pt>
    <dgm:pt modelId="{8919011A-8BB7-462C-B074-FFF7438AEFBE}" type="pres">
      <dgm:prSet presAssocID="{E585749E-118A-4214-9F0D-A6D2C89A3F81}" presName="parentLin" presStyleCnt="0"/>
      <dgm:spPr/>
    </dgm:pt>
    <dgm:pt modelId="{F39A190B-A05E-4746-88E4-6A3DB1FDB05B}" type="pres">
      <dgm:prSet presAssocID="{E585749E-118A-4214-9F0D-A6D2C89A3F81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AB88EE24-1766-4F28-AB09-73FAB59A18DC}" type="pres">
      <dgm:prSet presAssocID="{E585749E-118A-4214-9F0D-A6D2C89A3F8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66A204-935C-42D6-94EB-7D233F9A81E8}" type="pres">
      <dgm:prSet presAssocID="{E585749E-118A-4214-9F0D-A6D2C89A3F81}" presName="negativeSpace" presStyleCnt="0"/>
      <dgm:spPr/>
    </dgm:pt>
    <dgm:pt modelId="{AA3D311B-BAD6-45F2-82B2-E34B068646A8}" type="pres">
      <dgm:prSet presAssocID="{E585749E-118A-4214-9F0D-A6D2C89A3F81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3F51E5-1034-4BE3-9768-77484BAE7EF3}" srcId="{D950795D-60C2-4759-83BE-7E03882FB467}" destId="{797ECC5E-4718-40ED-A587-068E4011CEBC}" srcOrd="1" destOrd="0" parTransId="{791C6FFD-B496-43C9-B506-E5D0D76089C6}" sibTransId="{B793ED84-9DDC-4FB6-B4B1-55A80C478A49}"/>
    <dgm:cxn modelId="{C87173A1-DF13-4C21-AE68-E9F0F5037116}" type="presOf" srcId="{797ECC5E-4718-40ED-A587-068E4011CEBC}" destId="{CBAC1DE0-F30A-4674-B4CC-7B2EEB168824}" srcOrd="0" destOrd="0" presId="urn:microsoft.com/office/officeart/2005/8/layout/list1"/>
    <dgm:cxn modelId="{F2EDF972-D445-4130-A8C0-C77AF0E40A3A}" srcId="{D950795D-60C2-4759-83BE-7E03882FB467}" destId="{48AAED77-1AD3-48D1-A4AA-D1E60EEB8938}" srcOrd="0" destOrd="0" parTransId="{C0A37588-2B34-45FD-B30F-ADA501E84F76}" sibTransId="{B883BC15-4A8D-4911-8620-872D473BF2FB}"/>
    <dgm:cxn modelId="{7B95C169-B575-4D6E-8AD9-A3801087E82E}" srcId="{F742160D-2591-44B6-A545-1154AA289403}" destId="{CA6AAF17-42C7-4F62-92C9-2998A2084E0D}" srcOrd="0" destOrd="0" parTransId="{E79E4DA1-7C1C-4565-90D3-5C0706C39294}" sibTransId="{6FA36923-A360-4D20-9979-CFE17E87BC7C}"/>
    <dgm:cxn modelId="{9CEC1BA9-969E-42E5-8657-FB34D8022CB8}" srcId="{E585749E-118A-4214-9F0D-A6D2C89A3F81}" destId="{2A4CBC4F-F65C-49E5-988E-BF04BD527D65}" srcOrd="0" destOrd="0" parTransId="{CCD1E9C6-DD8A-4F28-9E6C-50A659F21E58}" sibTransId="{0A0F74BE-02E4-4376-B17E-11BAED688AC2}"/>
    <dgm:cxn modelId="{54482F93-4ED6-4DE5-9768-375CE96BB23A}" type="presOf" srcId="{E585749E-118A-4214-9F0D-A6D2C89A3F81}" destId="{AB88EE24-1766-4F28-AB09-73FAB59A18DC}" srcOrd="1" destOrd="0" presId="urn:microsoft.com/office/officeart/2005/8/layout/list1"/>
    <dgm:cxn modelId="{401785F3-C301-42B9-81F2-3A99D4A93840}" type="presOf" srcId="{48AAED77-1AD3-48D1-A4AA-D1E60EEB8938}" destId="{911D39A9-F1DB-4FA1-93EB-55C3E3227BE1}" srcOrd="1" destOrd="0" presId="urn:microsoft.com/office/officeart/2005/8/layout/list1"/>
    <dgm:cxn modelId="{75188A4F-3A4F-4020-A92F-45153A1202DF}" type="presOf" srcId="{E585749E-118A-4214-9F0D-A6D2C89A3F81}" destId="{F39A190B-A05E-4746-88E4-6A3DB1FDB05B}" srcOrd="0" destOrd="0" presId="urn:microsoft.com/office/officeart/2005/8/layout/list1"/>
    <dgm:cxn modelId="{3A01F458-05F5-4FA3-904B-57B057C508B0}" type="presOf" srcId="{514A5F19-4364-44C5-8824-DC9EED214DB3}" destId="{C1DA8C69-C927-4220-86C1-EF9F3EE06F50}" srcOrd="0" destOrd="0" presId="urn:microsoft.com/office/officeart/2005/8/layout/list1"/>
    <dgm:cxn modelId="{B65D8016-FF9A-4D70-97BF-C93DE099917E}" type="presOf" srcId="{7103D069-3A3A-42EA-A7C8-5149B57A96EB}" destId="{0735D259-0F63-427D-BC80-DEF6A85F196D}" srcOrd="0" destOrd="0" presId="urn:microsoft.com/office/officeart/2005/8/layout/list1"/>
    <dgm:cxn modelId="{94BC8F4A-1B92-4549-BA24-0C266305A697}" srcId="{D950795D-60C2-4759-83BE-7E03882FB467}" destId="{E585749E-118A-4214-9F0D-A6D2C89A3F81}" srcOrd="4" destOrd="0" parTransId="{8E175772-F11C-49A5-B5F8-EDACCCDD8DC6}" sibTransId="{32230416-D3FE-48FD-84A2-9E69771CAB56}"/>
    <dgm:cxn modelId="{3D06B231-70E3-4B5D-AAF7-FAAB1B3DCBE2}" srcId="{48AAED77-1AD3-48D1-A4AA-D1E60EEB8938}" destId="{514A5F19-4364-44C5-8824-DC9EED214DB3}" srcOrd="0" destOrd="0" parTransId="{E3E10891-5771-41BF-92C6-EE64C5DE7290}" sibTransId="{284D446F-A853-4669-91F1-FBE208D30886}"/>
    <dgm:cxn modelId="{8E728A0E-9B29-474B-9CBA-2F22387B1F96}" srcId="{D950795D-60C2-4759-83BE-7E03882FB467}" destId="{F742160D-2591-44B6-A545-1154AA289403}" srcOrd="2" destOrd="0" parTransId="{3556301E-DC1E-40C8-839F-330B68F70EB7}" sibTransId="{76663EBD-E66C-42F2-8B42-09C087008725}"/>
    <dgm:cxn modelId="{FFDDEE39-8D3A-46F9-83F5-EF36DD75E76E}" type="presOf" srcId="{F742160D-2591-44B6-A545-1154AA289403}" destId="{8E3D4A55-F45F-4D21-866D-58634EB63156}" srcOrd="1" destOrd="0" presId="urn:microsoft.com/office/officeart/2005/8/layout/list1"/>
    <dgm:cxn modelId="{43DCB5D2-5967-4CBE-9CF9-286373ADE097}" type="presOf" srcId="{40D69EC5-7364-463E-BDA0-9FD707F9A150}" destId="{0D3973EE-00EB-48F4-A1AA-36CFEFCC7B09}" srcOrd="0" destOrd="0" presId="urn:microsoft.com/office/officeart/2005/8/layout/list1"/>
    <dgm:cxn modelId="{B8524AD6-C8FE-4E91-9A88-ABEF005B2641}" type="presOf" srcId="{48AAED77-1AD3-48D1-A4AA-D1E60EEB8938}" destId="{D2D465A4-7E3A-4319-86B8-E6BE7A1D234A}" srcOrd="0" destOrd="0" presId="urn:microsoft.com/office/officeart/2005/8/layout/list1"/>
    <dgm:cxn modelId="{C5860C80-47B5-48E2-A967-FEDF87FF355E}" type="presOf" srcId="{CA6AAF17-42C7-4F62-92C9-2998A2084E0D}" destId="{2AD6B6EF-4664-4E0A-987D-2882BA12418E}" srcOrd="0" destOrd="0" presId="urn:microsoft.com/office/officeart/2005/8/layout/list1"/>
    <dgm:cxn modelId="{4C9FADE1-756F-4BEC-B80E-AAE30320B714}" srcId="{797ECC5E-4718-40ED-A587-068E4011CEBC}" destId="{640372C1-1CE7-46E7-A38B-378A776DFE66}" srcOrd="0" destOrd="0" parTransId="{C2A41672-C8BB-4837-9FC7-A22F11D16D04}" sibTransId="{FE1D10D2-E28F-44B7-883E-B1E24344BF74}"/>
    <dgm:cxn modelId="{12880B75-B8D7-46F6-8FE7-E74A614DD49B}" type="presOf" srcId="{D950795D-60C2-4759-83BE-7E03882FB467}" destId="{DC0B7BBF-0A27-474C-9375-257C094144CA}" srcOrd="0" destOrd="0" presId="urn:microsoft.com/office/officeart/2005/8/layout/list1"/>
    <dgm:cxn modelId="{FF5FD44B-E0DD-4740-8EC6-2DB108EE53B5}" type="presOf" srcId="{2A4CBC4F-F65C-49E5-988E-BF04BD527D65}" destId="{AA3D311B-BAD6-45F2-82B2-E34B068646A8}" srcOrd="0" destOrd="0" presId="urn:microsoft.com/office/officeart/2005/8/layout/list1"/>
    <dgm:cxn modelId="{AA9DE073-CE95-4E7D-84CE-071488AC34B6}" type="presOf" srcId="{F742160D-2591-44B6-A545-1154AA289403}" destId="{C8149F9E-A008-407C-978E-A30755E14A4C}" srcOrd="0" destOrd="0" presId="urn:microsoft.com/office/officeart/2005/8/layout/list1"/>
    <dgm:cxn modelId="{26EF8A98-3D36-433F-96C2-D05FAB8E25CD}" type="presOf" srcId="{797ECC5E-4718-40ED-A587-068E4011CEBC}" destId="{BFCE489F-4CE1-4E3C-8F82-921CDC0CF123}" srcOrd="1" destOrd="0" presId="urn:microsoft.com/office/officeart/2005/8/layout/list1"/>
    <dgm:cxn modelId="{BF972F46-FDFB-459B-81D3-1A0DF0E4344C}" type="presOf" srcId="{40D69EC5-7364-463E-BDA0-9FD707F9A150}" destId="{7A0803B7-3222-42C5-AA12-FE077738F8B3}" srcOrd="1" destOrd="0" presId="urn:microsoft.com/office/officeart/2005/8/layout/list1"/>
    <dgm:cxn modelId="{2E1DC7B9-A6D0-4F20-AA91-4B9578C9A63F}" srcId="{D950795D-60C2-4759-83BE-7E03882FB467}" destId="{40D69EC5-7364-463E-BDA0-9FD707F9A150}" srcOrd="3" destOrd="0" parTransId="{5A38D123-AEF3-4D74-A634-18F0606D9F53}" sibTransId="{7AED05F8-8C15-482C-A447-1066B9FE5B8C}"/>
    <dgm:cxn modelId="{6A99DFCA-866E-4688-BCF9-4C63AE563395}" type="presOf" srcId="{640372C1-1CE7-46E7-A38B-378A776DFE66}" destId="{E84CF7E8-469B-466B-9EB0-5A3F798BDA93}" srcOrd="0" destOrd="0" presId="urn:microsoft.com/office/officeart/2005/8/layout/list1"/>
    <dgm:cxn modelId="{A6A4BFC4-80ED-435A-A1FE-6D26B6BD031B}" srcId="{40D69EC5-7364-463E-BDA0-9FD707F9A150}" destId="{7103D069-3A3A-42EA-A7C8-5149B57A96EB}" srcOrd="0" destOrd="0" parTransId="{8B439D5B-FE2C-4098-B7A2-8DADE4E3F5CA}" sibTransId="{24EE0ECB-ED87-41B8-9652-691F5F77B9FB}"/>
    <dgm:cxn modelId="{D80DE837-88A6-49A4-9021-796B61C12AB0}" type="presParOf" srcId="{DC0B7BBF-0A27-474C-9375-257C094144CA}" destId="{2062A851-E98D-4362-A6A5-30C4AA888B58}" srcOrd="0" destOrd="0" presId="urn:microsoft.com/office/officeart/2005/8/layout/list1"/>
    <dgm:cxn modelId="{0F918DF3-9434-4901-B016-F35F01320B5B}" type="presParOf" srcId="{2062A851-E98D-4362-A6A5-30C4AA888B58}" destId="{D2D465A4-7E3A-4319-86B8-E6BE7A1D234A}" srcOrd="0" destOrd="0" presId="urn:microsoft.com/office/officeart/2005/8/layout/list1"/>
    <dgm:cxn modelId="{A0CB4D0D-DDE3-436F-B589-2BB572986A55}" type="presParOf" srcId="{2062A851-E98D-4362-A6A5-30C4AA888B58}" destId="{911D39A9-F1DB-4FA1-93EB-55C3E3227BE1}" srcOrd="1" destOrd="0" presId="urn:microsoft.com/office/officeart/2005/8/layout/list1"/>
    <dgm:cxn modelId="{776B7EC7-B527-4749-B69E-AEE1234686DE}" type="presParOf" srcId="{DC0B7BBF-0A27-474C-9375-257C094144CA}" destId="{E621782A-C271-4274-B883-D6A6E8642081}" srcOrd="1" destOrd="0" presId="urn:microsoft.com/office/officeart/2005/8/layout/list1"/>
    <dgm:cxn modelId="{C7B827E3-E4A7-486B-9F07-22C670E9058B}" type="presParOf" srcId="{DC0B7BBF-0A27-474C-9375-257C094144CA}" destId="{C1DA8C69-C927-4220-86C1-EF9F3EE06F50}" srcOrd="2" destOrd="0" presId="urn:microsoft.com/office/officeart/2005/8/layout/list1"/>
    <dgm:cxn modelId="{02079CD8-CD72-4EAF-AD76-29CB7A1F804A}" type="presParOf" srcId="{DC0B7BBF-0A27-474C-9375-257C094144CA}" destId="{5E11361A-6A53-4576-9E06-186AC256D473}" srcOrd="3" destOrd="0" presId="urn:microsoft.com/office/officeart/2005/8/layout/list1"/>
    <dgm:cxn modelId="{53E57898-F1DF-4B6D-8C23-F9D58A136AFC}" type="presParOf" srcId="{DC0B7BBF-0A27-474C-9375-257C094144CA}" destId="{7A381CAB-A53B-4A8C-A30E-6E3F22E64EEF}" srcOrd="4" destOrd="0" presId="urn:microsoft.com/office/officeart/2005/8/layout/list1"/>
    <dgm:cxn modelId="{A94A7257-4D5C-4970-BBAB-20425677BF76}" type="presParOf" srcId="{7A381CAB-A53B-4A8C-A30E-6E3F22E64EEF}" destId="{CBAC1DE0-F30A-4674-B4CC-7B2EEB168824}" srcOrd="0" destOrd="0" presId="urn:microsoft.com/office/officeart/2005/8/layout/list1"/>
    <dgm:cxn modelId="{20B00A05-D60A-4004-90AA-A2FE5CCBD823}" type="presParOf" srcId="{7A381CAB-A53B-4A8C-A30E-6E3F22E64EEF}" destId="{BFCE489F-4CE1-4E3C-8F82-921CDC0CF123}" srcOrd="1" destOrd="0" presId="urn:microsoft.com/office/officeart/2005/8/layout/list1"/>
    <dgm:cxn modelId="{99C04252-1A0F-44F8-9AE2-87BD043EE9F1}" type="presParOf" srcId="{DC0B7BBF-0A27-474C-9375-257C094144CA}" destId="{971C7705-8BF7-4034-BA2B-06E3E549C955}" srcOrd="5" destOrd="0" presId="urn:microsoft.com/office/officeart/2005/8/layout/list1"/>
    <dgm:cxn modelId="{FF146C99-080D-41F3-8CF3-0B0DA0D86771}" type="presParOf" srcId="{DC0B7BBF-0A27-474C-9375-257C094144CA}" destId="{E84CF7E8-469B-466B-9EB0-5A3F798BDA93}" srcOrd="6" destOrd="0" presId="urn:microsoft.com/office/officeart/2005/8/layout/list1"/>
    <dgm:cxn modelId="{CC334705-0751-4025-8E4F-87620F8282D3}" type="presParOf" srcId="{DC0B7BBF-0A27-474C-9375-257C094144CA}" destId="{0E625A52-4F5D-42CE-ADC1-072A5E9E4823}" srcOrd="7" destOrd="0" presId="urn:microsoft.com/office/officeart/2005/8/layout/list1"/>
    <dgm:cxn modelId="{04B54AAB-CDA8-47A1-91DA-CBF3420EBAF0}" type="presParOf" srcId="{DC0B7BBF-0A27-474C-9375-257C094144CA}" destId="{6065A5AE-5DEF-4B8A-9646-44B428408790}" srcOrd="8" destOrd="0" presId="urn:microsoft.com/office/officeart/2005/8/layout/list1"/>
    <dgm:cxn modelId="{C8AD0726-6C8E-427C-899A-9A0406FE4471}" type="presParOf" srcId="{6065A5AE-5DEF-4B8A-9646-44B428408790}" destId="{C8149F9E-A008-407C-978E-A30755E14A4C}" srcOrd="0" destOrd="0" presId="urn:microsoft.com/office/officeart/2005/8/layout/list1"/>
    <dgm:cxn modelId="{C963AF78-A53F-440F-BD09-1696BFA82A14}" type="presParOf" srcId="{6065A5AE-5DEF-4B8A-9646-44B428408790}" destId="{8E3D4A55-F45F-4D21-866D-58634EB63156}" srcOrd="1" destOrd="0" presId="urn:microsoft.com/office/officeart/2005/8/layout/list1"/>
    <dgm:cxn modelId="{AEADB92F-A17F-459F-A921-18757ABA8EC4}" type="presParOf" srcId="{DC0B7BBF-0A27-474C-9375-257C094144CA}" destId="{35449FFC-6437-4A9B-BE92-0289A02F1A30}" srcOrd="9" destOrd="0" presId="urn:microsoft.com/office/officeart/2005/8/layout/list1"/>
    <dgm:cxn modelId="{2A1D3B76-62B4-4FC0-9DEB-EDBB6C184281}" type="presParOf" srcId="{DC0B7BBF-0A27-474C-9375-257C094144CA}" destId="{2AD6B6EF-4664-4E0A-987D-2882BA12418E}" srcOrd="10" destOrd="0" presId="urn:microsoft.com/office/officeart/2005/8/layout/list1"/>
    <dgm:cxn modelId="{CA137170-E3AB-427C-B7E4-613EA2149529}" type="presParOf" srcId="{DC0B7BBF-0A27-474C-9375-257C094144CA}" destId="{9D57F9C6-4DB7-4050-85B9-5FDB9E830FAF}" srcOrd="11" destOrd="0" presId="urn:microsoft.com/office/officeart/2005/8/layout/list1"/>
    <dgm:cxn modelId="{624E14FD-0611-41C0-AC72-782FB8EF26B0}" type="presParOf" srcId="{DC0B7BBF-0A27-474C-9375-257C094144CA}" destId="{FABE1251-06E2-4DBF-8094-13D80C46F507}" srcOrd="12" destOrd="0" presId="urn:microsoft.com/office/officeart/2005/8/layout/list1"/>
    <dgm:cxn modelId="{D9C66482-55A7-4B71-B41E-C50DFB1551B5}" type="presParOf" srcId="{FABE1251-06E2-4DBF-8094-13D80C46F507}" destId="{0D3973EE-00EB-48F4-A1AA-36CFEFCC7B09}" srcOrd="0" destOrd="0" presId="urn:microsoft.com/office/officeart/2005/8/layout/list1"/>
    <dgm:cxn modelId="{3BF542B5-CD50-4A26-A82C-B6457029F7F5}" type="presParOf" srcId="{FABE1251-06E2-4DBF-8094-13D80C46F507}" destId="{7A0803B7-3222-42C5-AA12-FE077738F8B3}" srcOrd="1" destOrd="0" presId="urn:microsoft.com/office/officeart/2005/8/layout/list1"/>
    <dgm:cxn modelId="{308518BC-EA96-4EAD-83B1-78A08945AC57}" type="presParOf" srcId="{DC0B7BBF-0A27-474C-9375-257C094144CA}" destId="{9D911B80-1779-4110-9E6E-5E65BD14A2CE}" srcOrd="13" destOrd="0" presId="urn:microsoft.com/office/officeart/2005/8/layout/list1"/>
    <dgm:cxn modelId="{10B048C6-1495-4799-A48E-860D426627A9}" type="presParOf" srcId="{DC0B7BBF-0A27-474C-9375-257C094144CA}" destId="{0735D259-0F63-427D-BC80-DEF6A85F196D}" srcOrd="14" destOrd="0" presId="urn:microsoft.com/office/officeart/2005/8/layout/list1"/>
    <dgm:cxn modelId="{BC01C075-B376-4EED-B7AB-82B11BF9DCBA}" type="presParOf" srcId="{DC0B7BBF-0A27-474C-9375-257C094144CA}" destId="{D9407A1A-DA5F-41CA-9511-DFF64A0AD8C8}" srcOrd="15" destOrd="0" presId="urn:microsoft.com/office/officeart/2005/8/layout/list1"/>
    <dgm:cxn modelId="{56024A31-276A-42A4-9E9A-ED40B9E48D4C}" type="presParOf" srcId="{DC0B7BBF-0A27-474C-9375-257C094144CA}" destId="{8919011A-8BB7-462C-B074-FFF7438AEFBE}" srcOrd="16" destOrd="0" presId="urn:microsoft.com/office/officeart/2005/8/layout/list1"/>
    <dgm:cxn modelId="{A174CB7A-77DE-498B-AD71-E0ED75E6FF42}" type="presParOf" srcId="{8919011A-8BB7-462C-B074-FFF7438AEFBE}" destId="{F39A190B-A05E-4746-88E4-6A3DB1FDB05B}" srcOrd="0" destOrd="0" presId="urn:microsoft.com/office/officeart/2005/8/layout/list1"/>
    <dgm:cxn modelId="{758B286B-76D1-4D36-869A-945910213F1D}" type="presParOf" srcId="{8919011A-8BB7-462C-B074-FFF7438AEFBE}" destId="{AB88EE24-1766-4F28-AB09-73FAB59A18DC}" srcOrd="1" destOrd="0" presId="urn:microsoft.com/office/officeart/2005/8/layout/list1"/>
    <dgm:cxn modelId="{293ADD63-BF21-40DC-B913-2B144BBE00B1}" type="presParOf" srcId="{DC0B7BBF-0A27-474C-9375-257C094144CA}" destId="{0F66A204-935C-42D6-94EB-7D233F9A81E8}" srcOrd="17" destOrd="0" presId="urn:microsoft.com/office/officeart/2005/8/layout/list1"/>
    <dgm:cxn modelId="{C660881A-8A37-46BF-99B9-A953777B3097}" type="presParOf" srcId="{DC0B7BBF-0A27-474C-9375-257C094144CA}" destId="{AA3D311B-BAD6-45F2-82B2-E34B068646A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674CB8-BFB5-4F50-95A5-EDF9FC4520A7}" type="doc">
      <dgm:prSet loTypeId="urn:microsoft.com/office/officeart/2005/8/layout/lProcess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4F0A61-D652-4C15-8FA3-27B3AF8D769E}">
      <dgm:prSet phldrT="[Text]" custT="1"/>
      <dgm:spPr>
        <a:xfrm>
          <a:off x="1093" y="0"/>
          <a:ext cx="2842129" cy="2294748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Anti-Neoplastic</a:t>
          </a:r>
          <a:endParaRPr lang="en-US" sz="1800" b="1" dirty="0">
            <a:solidFill>
              <a:srgbClr val="002060"/>
            </a:solidFill>
            <a:latin typeface="Calibri" panose="020F0502020204030204"/>
            <a:ea typeface="+mn-ea"/>
            <a:cs typeface="+mn-cs"/>
          </a:endParaRPr>
        </a:p>
      </dgm:t>
    </dgm:pt>
    <dgm:pt modelId="{1A3088CC-B7D7-469F-A168-9223185E8CA0}" type="parTrans" cxnId="{3B41A199-2929-4D41-806F-1C0D75656236}">
      <dgm:prSet/>
      <dgm:spPr/>
      <dgm:t>
        <a:bodyPr/>
        <a:lstStyle/>
        <a:p>
          <a:endParaRPr lang="en-US" sz="1800"/>
        </a:p>
      </dgm:t>
    </dgm:pt>
    <dgm:pt modelId="{06C3AAC8-E2CF-420C-B5CA-E85DACFA85DD}" type="sibTrans" cxnId="{3B41A199-2929-4D41-806F-1C0D75656236}">
      <dgm:prSet/>
      <dgm:spPr/>
      <dgm:t>
        <a:bodyPr/>
        <a:lstStyle/>
        <a:p>
          <a:endParaRPr lang="en-US" sz="1800"/>
        </a:p>
      </dgm:t>
    </dgm:pt>
    <dgm:pt modelId="{4D5805EF-D679-4353-8ED3-29DD95221134}">
      <dgm:prSet phldrT="[Text]" custT="1"/>
      <dgm:spPr>
        <a:xfrm>
          <a:off x="285306" y="1208804"/>
          <a:ext cx="2273703" cy="450826"/>
        </a:xfrm>
        <a:prstGeom prst="roundRect">
          <a:avLst>
            <a:gd name="adj" fmla="val 10000"/>
          </a:avLst>
        </a:prstGeom>
        <a:solidFill>
          <a:srgbClr val="002060"/>
        </a:solidFill>
      </dgm:spPr>
      <dgm:t>
        <a:bodyPr/>
        <a:lstStyle/>
        <a:p>
          <a:r>
            <a:rPr lang="en-US" sz="1800" b="1" dirty="0" smtClean="0">
              <a:latin typeface="Calibri" panose="020F0502020204030204"/>
              <a:ea typeface="+mn-ea"/>
              <a:cs typeface="+mn-cs"/>
            </a:rPr>
            <a:t>Gemcitabine</a:t>
          </a:r>
          <a:endParaRPr lang="en-US" sz="1800" b="1" dirty="0">
            <a:latin typeface="Calibri" panose="020F0502020204030204"/>
            <a:ea typeface="+mn-ea"/>
            <a:cs typeface="+mn-cs"/>
          </a:endParaRPr>
        </a:p>
      </dgm:t>
    </dgm:pt>
    <dgm:pt modelId="{776EE213-1FD8-43B4-AC98-D3F75DED1481}" type="parTrans" cxnId="{49B64736-51DD-4FC0-9D9C-DDB44F8725E2}">
      <dgm:prSet/>
      <dgm:spPr/>
      <dgm:t>
        <a:bodyPr/>
        <a:lstStyle/>
        <a:p>
          <a:endParaRPr lang="en-US" sz="1800"/>
        </a:p>
      </dgm:t>
    </dgm:pt>
    <dgm:pt modelId="{F990CDA2-83E1-43FE-9D70-343115271C26}" type="sibTrans" cxnId="{49B64736-51DD-4FC0-9D9C-DDB44F8725E2}">
      <dgm:prSet/>
      <dgm:spPr/>
      <dgm:t>
        <a:bodyPr/>
        <a:lstStyle/>
        <a:p>
          <a:endParaRPr lang="en-US" sz="1800"/>
        </a:p>
      </dgm:t>
    </dgm:pt>
    <dgm:pt modelId="{FBBC02E3-29C5-45DB-954F-E2C62676B9D6}">
      <dgm:prSet phldrT="[Text]" custT="1"/>
      <dgm:spPr>
        <a:xfrm>
          <a:off x="3056381" y="0"/>
          <a:ext cx="2842129" cy="2294748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Non-Antineoplastic</a:t>
          </a:r>
          <a:endParaRPr lang="en-US" sz="1800" b="1" dirty="0">
            <a:solidFill>
              <a:srgbClr val="002060"/>
            </a:solidFill>
            <a:latin typeface="Calibri" panose="020F0502020204030204"/>
            <a:ea typeface="+mn-ea"/>
            <a:cs typeface="+mn-cs"/>
          </a:endParaRPr>
        </a:p>
      </dgm:t>
    </dgm:pt>
    <dgm:pt modelId="{ABF47018-38D1-4245-B497-0D209A77D359}" type="parTrans" cxnId="{1C579C08-BBCB-4B6D-BD35-64004CDDE64D}">
      <dgm:prSet/>
      <dgm:spPr/>
      <dgm:t>
        <a:bodyPr/>
        <a:lstStyle/>
        <a:p>
          <a:endParaRPr lang="en-US" sz="1800"/>
        </a:p>
      </dgm:t>
    </dgm:pt>
    <dgm:pt modelId="{95CC1C43-33DC-4FE1-825C-45E2A6C1D9BD}" type="sibTrans" cxnId="{1C579C08-BBCB-4B6D-BD35-64004CDDE64D}">
      <dgm:prSet/>
      <dgm:spPr/>
      <dgm:t>
        <a:bodyPr/>
        <a:lstStyle/>
        <a:p>
          <a:endParaRPr lang="en-US" sz="1800"/>
        </a:p>
      </dgm:t>
    </dgm:pt>
    <dgm:pt modelId="{48227136-5D4D-4B47-BE70-B354575B6943}">
      <dgm:prSet phldrT="[Text]" custT="1"/>
      <dgm:spPr>
        <a:xfrm>
          <a:off x="3340594" y="688620"/>
          <a:ext cx="2273703" cy="450826"/>
        </a:xfrm>
        <a:prstGeom prst="roundRect">
          <a:avLst>
            <a:gd name="adj" fmla="val 10000"/>
          </a:avLst>
        </a:prstGeom>
        <a:solidFill>
          <a:srgbClr val="002060"/>
        </a:solidFill>
      </dgm:spPr>
      <dgm:t>
        <a:bodyPr/>
        <a:lstStyle/>
        <a:p>
          <a:r>
            <a:rPr lang="en-US" sz="1800" b="1" smtClean="0">
              <a:latin typeface="Calibri" panose="020F0502020204030204"/>
              <a:ea typeface="+mn-ea"/>
              <a:cs typeface="+mn-cs"/>
            </a:rPr>
            <a:t>Cyclosporine</a:t>
          </a:r>
          <a:endParaRPr lang="en-US" sz="1800" b="1" dirty="0">
            <a:latin typeface="Calibri" panose="020F0502020204030204"/>
            <a:ea typeface="+mn-ea"/>
            <a:cs typeface="+mn-cs"/>
          </a:endParaRPr>
        </a:p>
      </dgm:t>
    </dgm:pt>
    <dgm:pt modelId="{084DA6E2-4E36-4A57-BE07-FCEBA95CB99E}" type="parTrans" cxnId="{6DE572A5-F1F9-42C4-9B46-2BE89A26CD3D}">
      <dgm:prSet/>
      <dgm:spPr/>
      <dgm:t>
        <a:bodyPr/>
        <a:lstStyle/>
        <a:p>
          <a:endParaRPr lang="en-US" sz="1800"/>
        </a:p>
      </dgm:t>
    </dgm:pt>
    <dgm:pt modelId="{4101E349-F181-4313-8574-EF431CDAF1F5}" type="sibTrans" cxnId="{6DE572A5-F1F9-42C4-9B46-2BE89A26CD3D}">
      <dgm:prSet/>
      <dgm:spPr/>
      <dgm:t>
        <a:bodyPr/>
        <a:lstStyle/>
        <a:p>
          <a:endParaRPr lang="en-US" sz="1800"/>
        </a:p>
      </dgm:t>
    </dgm:pt>
    <dgm:pt modelId="{99F75E34-66D3-44B5-ACEA-610FE142AB29}">
      <dgm:prSet phldrT="[Text]" custT="1"/>
      <dgm:spPr>
        <a:xfrm>
          <a:off x="3340594" y="1208804"/>
          <a:ext cx="2273703" cy="450826"/>
        </a:xfrm>
        <a:prstGeom prst="roundRect">
          <a:avLst>
            <a:gd name="adj" fmla="val 10000"/>
          </a:avLst>
        </a:prstGeom>
        <a:solidFill>
          <a:srgbClr val="002060"/>
        </a:solidFill>
      </dgm:spPr>
      <dgm:t>
        <a:bodyPr/>
        <a:lstStyle/>
        <a:p>
          <a:r>
            <a:rPr lang="en-US" sz="1800" b="1" smtClean="0">
              <a:latin typeface="Calibri" panose="020F0502020204030204"/>
              <a:ea typeface="+mn-ea"/>
              <a:cs typeface="+mn-cs"/>
            </a:rPr>
            <a:t>Divalproex</a:t>
          </a:r>
          <a:endParaRPr lang="en-US" sz="1800" b="1" dirty="0">
            <a:latin typeface="Calibri" panose="020F0502020204030204"/>
            <a:ea typeface="+mn-ea"/>
            <a:cs typeface="+mn-cs"/>
          </a:endParaRPr>
        </a:p>
      </dgm:t>
    </dgm:pt>
    <dgm:pt modelId="{2AC44ECC-C51F-4D77-8AB1-808F5FBEF331}" type="parTrans" cxnId="{B930694A-2A4B-426E-AD69-8BF5CA2CE499}">
      <dgm:prSet/>
      <dgm:spPr/>
      <dgm:t>
        <a:bodyPr/>
        <a:lstStyle/>
        <a:p>
          <a:endParaRPr lang="en-US" sz="1800"/>
        </a:p>
      </dgm:t>
    </dgm:pt>
    <dgm:pt modelId="{26D0922B-956B-402F-9754-E4F856B216A7}" type="sibTrans" cxnId="{B930694A-2A4B-426E-AD69-8BF5CA2CE499}">
      <dgm:prSet/>
      <dgm:spPr/>
      <dgm:t>
        <a:bodyPr/>
        <a:lstStyle/>
        <a:p>
          <a:endParaRPr lang="en-US" sz="1800"/>
        </a:p>
      </dgm:t>
    </dgm:pt>
    <dgm:pt modelId="{2EB897C3-051F-4B51-A29A-82FAC3261985}">
      <dgm:prSet phldrT="[Text]" custT="1"/>
      <dgm:spPr>
        <a:xfrm>
          <a:off x="6111670" y="0"/>
          <a:ext cx="2842129" cy="2294748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Reproductive Risks</a:t>
          </a:r>
          <a:endParaRPr lang="en-US" sz="1800" b="1" dirty="0">
            <a:solidFill>
              <a:srgbClr val="002060"/>
            </a:solidFill>
            <a:latin typeface="Calibri" panose="020F0502020204030204"/>
            <a:ea typeface="+mn-ea"/>
            <a:cs typeface="+mn-cs"/>
          </a:endParaRPr>
        </a:p>
      </dgm:t>
    </dgm:pt>
    <dgm:pt modelId="{62B9F971-288E-4A36-A49D-5ADDBD317232}" type="parTrans" cxnId="{E7D559CD-90DF-4FF2-A888-D8F524B06D66}">
      <dgm:prSet/>
      <dgm:spPr/>
      <dgm:t>
        <a:bodyPr/>
        <a:lstStyle/>
        <a:p>
          <a:endParaRPr lang="en-US" sz="1800"/>
        </a:p>
      </dgm:t>
    </dgm:pt>
    <dgm:pt modelId="{589D3DA5-5741-4168-8527-AF433FC8591F}" type="sibTrans" cxnId="{E7D559CD-90DF-4FF2-A888-D8F524B06D66}">
      <dgm:prSet/>
      <dgm:spPr/>
      <dgm:t>
        <a:bodyPr/>
        <a:lstStyle/>
        <a:p>
          <a:endParaRPr lang="en-US" sz="1800"/>
        </a:p>
      </dgm:t>
    </dgm:pt>
    <dgm:pt modelId="{27877E26-549A-4BAF-B4D0-F233C4BBB9EA}">
      <dgm:prSet phldrT="[Text]" custT="1"/>
      <dgm:spPr>
        <a:xfrm>
          <a:off x="6395883" y="688620"/>
          <a:ext cx="2273703" cy="450826"/>
        </a:xfrm>
        <a:prstGeom prst="roundRect">
          <a:avLst>
            <a:gd name="adj" fmla="val 10000"/>
          </a:avLst>
        </a:prstGeom>
        <a:solidFill>
          <a:srgbClr val="002060"/>
        </a:solidFill>
      </dgm:spPr>
      <dgm:t>
        <a:bodyPr/>
        <a:lstStyle/>
        <a:p>
          <a:r>
            <a:rPr lang="en-US" sz="1800" b="1" smtClean="0">
              <a:latin typeface="Calibri" panose="020F0502020204030204"/>
              <a:ea typeface="+mn-ea"/>
              <a:cs typeface="+mn-cs"/>
            </a:rPr>
            <a:t>Cervadil</a:t>
          </a:r>
          <a:endParaRPr lang="en-US" sz="1800" b="1" dirty="0">
            <a:latin typeface="Calibri" panose="020F0502020204030204"/>
            <a:ea typeface="+mn-ea"/>
            <a:cs typeface="+mn-cs"/>
          </a:endParaRPr>
        </a:p>
      </dgm:t>
    </dgm:pt>
    <dgm:pt modelId="{1328E774-22B1-4DBF-816D-FE5EFC4E624E}" type="parTrans" cxnId="{3D97E624-3D6A-4D41-A34E-B5BB1CE1ACDB}">
      <dgm:prSet/>
      <dgm:spPr/>
      <dgm:t>
        <a:bodyPr/>
        <a:lstStyle/>
        <a:p>
          <a:endParaRPr lang="en-US" sz="1800"/>
        </a:p>
      </dgm:t>
    </dgm:pt>
    <dgm:pt modelId="{9079E18F-4EA2-43AA-A74F-F5382CF62AE0}" type="sibTrans" cxnId="{3D97E624-3D6A-4D41-A34E-B5BB1CE1ACDB}">
      <dgm:prSet/>
      <dgm:spPr/>
      <dgm:t>
        <a:bodyPr/>
        <a:lstStyle/>
        <a:p>
          <a:endParaRPr lang="en-US" sz="1800"/>
        </a:p>
      </dgm:t>
    </dgm:pt>
    <dgm:pt modelId="{DB8F5880-9335-4BE6-B4BB-33DB40144D4A}">
      <dgm:prSet phldrT="[Text]" custT="1"/>
      <dgm:spPr>
        <a:xfrm>
          <a:off x="6395883" y="1208804"/>
          <a:ext cx="2273703" cy="450826"/>
        </a:xfrm>
        <a:prstGeom prst="roundRect">
          <a:avLst>
            <a:gd name="adj" fmla="val 10000"/>
          </a:avLst>
        </a:prstGeom>
        <a:solidFill>
          <a:srgbClr val="002060"/>
        </a:solidFill>
      </dgm:spPr>
      <dgm:t>
        <a:bodyPr/>
        <a:lstStyle/>
        <a:p>
          <a:r>
            <a:rPr lang="en-US" sz="1800" b="1" smtClean="0">
              <a:latin typeface="Calibri" panose="020F0502020204030204"/>
              <a:ea typeface="+mn-ea"/>
              <a:cs typeface="+mn-cs"/>
            </a:rPr>
            <a:t>Oxytocin</a:t>
          </a:r>
          <a:endParaRPr lang="en-US" sz="1800" b="1" dirty="0">
            <a:latin typeface="Calibri" panose="020F0502020204030204"/>
            <a:ea typeface="+mn-ea"/>
            <a:cs typeface="+mn-cs"/>
          </a:endParaRPr>
        </a:p>
      </dgm:t>
    </dgm:pt>
    <dgm:pt modelId="{B35050E8-24D5-4302-B225-8D6859E99A18}" type="parTrans" cxnId="{B6DBB751-FA07-4CC3-9BA9-5EE6D682AEB1}">
      <dgm:prSet/>
      <dgm:spPr/>
      <dgm:t>
        <a:bodyPr/>
        <a:lstStyle/>
        <a:p>
          <a:endParaRPr lang="en-US" sz="1800"/>
        </a:p>
      </dgm:t>
    </dgm:pt>
    <dgm:pt modelId="{11EF51EF-E798-4C4C-AC08-7E96A0EA2686}" type="sibTrans" cxnId="{B6DBB751-FA07-4CC3-9BA9-5EE6D682AEB1}">
      <dgm:prSet/>
      <dgm:spPr/>
      <dgm:t>
        <a:bodyPr/>
        <a:lstStyle/>
        <a:p>
          <a:endParaRPr lang="en-US" sz="1800"/>
        </a:p>
      </dgm:t>
    </dgm:pt>
    <dgm:pt modelId="{E50EEE94-2D24-4A53-B88F-9493BF8674E1}">
      <dgm:prSet phldrT="[Text]" custT="1"/>
      <dgm:spPr>
        <a:xfrm>
          <a:off x="3340594" y="1728988"/>
          <a:ext cx="2273703" cy="450826"/>
        </a:xfrm>
        <a:prstGeom prst="roundRect">
          <a:avLst>
            <a:gd name="adj" fmla="val 10000"/>
          </a:avLst>
        </a:prstGeom>
        <a:solidFill>
          <a:srgbClr val="002060"/>
        </a:solidFill>
      </dgm:spPr>
      <dgm:t>
        <a:bodyPr/>
        <a:lstStyle/>
        <a:p>
          <a:r>
            <a:rPr lang="en-US" sz="1800" b="1" smtClean="0">
              <a:latin typeface="Calibri" panose="020F0502020204030204"/>
              <a:ea typeface="+mn-ea"/>
              <a:cs typeface="+mn-cs"/>
            </a:rPr>
            <a:t>Valganciclovir</a:t>
          </a:r>
          <a:endParaRPr lang="en-US" sz="1800" b="1" dirty="0">
            <a:latin typeface="Calibri" panose="020F0502020204030204"/>
            <a:ea typeface="+mn-ea"/>
            <a:cs typeface="+mn-cs"/>
          </a:endParaRPr>
        </a:p>
      </dgm:t>
    </dgm:pt>
    <dgm:pt modelId="{74719463-953E-405A-A6B1-E919C046647E}" type="parTrans" cxnId="{60C3763E-AC88-4A3F-866E-86AF5E9BFA26}">
      <dgm:prSet/>
      <dgm:spPr/>
      <dgm:t>
        <a:bodyPr/>
        <a:lstStyle/>
        <a:p>
          <a:endParaRPr lang="en-US" sz="1800"/>
        </a:p>
      </dgm:t>
    </dgm:pt>
    <dgm:pt modelId="{145F4026-16E2-4875-9D41-6B4928FC24D1}" type="sibTrans" cxnId="{60C3763E-AC88-4A3F-866E-86AF5E9BFA26}">
      <dgm:prSet/>
      <dgm:spPr/>
      <dgm:t>
        <a:bodyPr/>
        <a:lstStyle/>
        <a:p>
          <a:endParaRPr lang="en-US" sz="1800"/>
        </a:p>
      </dgm:t>
    </dgm:pt>
    <dgm:pt modelId="{1FA1E884-697E-4403-AC3F-40216771CD21}">
      <dgm:prSet phldrT="[Text]" custT="1"/>
      <dgm:spPr>
        <a:xfrm>
          <a:off x="285306" y="1728988"/>
          <a:ext cx="2273703" cy="450826"/>
        </a:xfrm>
        <a:prstGeom prst="roundRect">
          <a:avLst>
            <a:gd name="adj" fmla="val 10000"/>
          </a:avLst>
        </a:prstGeom>
        <a:solidFill>
          <a:srgbClr val="002060"/>
        </a:solidFill>
      </dgm:spPr>
      <dgm:t>
        <a:bodyPr/>
        <a:lstStyle/>
        <a:p>
          <a:r>
            <a:rPr lang="en-US" sz="1800" b="1" dirty="0" smtClean="0">
              <a:latin typeface="Calibri" panose="020F0502020204030204"/>
              <a:ea typeface="+mn-ea"/>
              <a:cs typeface="+mn-cs"/>
            </a:rPr>
            <a:t>Cisplatin</a:t>
          </a:r>
          <a:endParaRPr lang="en-US" sz="1800" b="1" dirty="0">
            <a:latin typeface="Calibri" panose="020F0502020204030204"/>
            <a:ea typeface="+mn-ea"/>
            <a:cs typeface="+mn-cs"/>
          </a:endParaRPr>
        </a:p>
      </dgm:t>
    </dgm:pt>
    <dgm:pt modelId="{E7BF52B3-01B9-42BF-8FE7-60972C3BBCC1}" type="parTrans" cxnId="{30396455-C97A-4551-B737-0284DE50D22B}">
      <dgm:prSet/>
      <dgm:spPr/>
      <dgm:t>
        <a:bodyPr/>
        <a:lstStyle/>
        <a:p>
          <a:endParaRPr lang="en-US" sz="1800"/>
        </a:p>
      </dgm:t>
    </dgm:pt>
    <dgm:pt modelId="{F4A93F99-2341-4EB2-AADA-BFCACD98805B}" type="sibTrans" cxnId="{30396455-C97A-4551-B737-0284DE50D22B}">
      <dgm:prSet/>
      <dgm:spPr/>
      <dgm:t>
        <a:bodyPr/>
        <a:lstStyle/>
        <a:p>
          <a:endParaRPr lang="en-US" sz="1800"/>
        </a:p>
      </dgm:t>
    </dgm:pt>
    <dgm:pt modelId="{FE18006A-66AB-4393-8C06-9F06EE0A3A6A}">
      <dgm:prSet phldrT="[Text]" custT="1"/>
      <dgm:spPr>
        <a:xfrm>
          <a:off x="6395883" y="1728988"/>
          <a:ext cx="2273703" cy="450826"/>
        </a:xfrm>
        <a:prstGeom prst="roundRect">
          <a:avLst>
            <a:gd name="adj" fmla="val 10000"/>
          </a:avLst>
        </a:prstGeom>
        <a:solidFill>
          <a:srgbClr val="002060"/>
        </a:solidFill>
      </dgm:spPr>
      <dgm:t>
        <a:bodyPr/>
        <a:lstStyle/>
        <a:p>
          <a:r>
            <a:rPr lang="en-US" sz="1800" b="1" dirty="0" smtClean="0">
              <a:latin typeface="Calibri" panose="020F0502020204030204"/>
              <a:ea typeface="+mn-ea"/>
              <a:cs typeface="+mn-cs"/>
            </a:rPr>
            <a:t>Premarin</a:t>
          </a:r>
          <a:endParaRPr lang="en-US" sz="1800" b="1" dirty="0">
            <a:latin typeface="Calibri" panose="020F0502020204030204"/>
            <a:ea typeface="+mn-ea"/>
            <a:cs typeface="+mn-cs"/>
          </a:endParaRPr>
        </a:p>
      </dgm:t>
    </dgm:pt>
    <dgm:pt modelId="{F9EF76B7-6869-4875-953B-EC00DAFFB2EB}" type="parTrans" cxnId="{BF613E06-4845-44EC-8ADB-78519B3C9587}">
      <dgm:prSet/>
      <dgm:spPr/>
      <dgm:t>
        <a:bodyPr/>
        <a:lstStyle/>
        <a:p>
          <a:endParaRPr lang="en-US" sz="1800"/>
        </a:p>
      </dgm:t>
    </dgm:pt>
    <dgm:pt modelId="{9CB901D1-3AE7-4073-88C7-4D3BAC50A279}" type="sibTrans" cxnId="{BF613E06-4845-44EC-8ADB-78519B3C9587}">
      <dgm:prSet/>
      <dgm:spPr/>
      <dgm:t>
        <a:bodyPr/>
        <a:lstStyle/>
        <a:p>
          <a:endParaRPr lang="en-US" sz="1800"/>
        </a:p>
      </dgm:t>
    </dgm:pt>
    <dgm:pt modelId="{A6FDAE6E-6F95-414E-9357-FD9E863489CD}">
      <dgm:prSet phldrT="[Text]" custT="1"/>
      <dgm:spPr>
        <a:xfrm>
          <a:off x="285306" y="688620"/>
          <a:ext cx="2273703" cy="450826"/>
        </a:xfrm>
        <a:prstGeom prst="roundRect">
          <a:avLst>
            <a:gd name="adj" fmla="val 10000"/>
          </a:avLst>
        </a:prstGeom>
        <a:solidFill>
          <a:srgbClr val="002060"/>
        </a:solidFill>
      </dgm:spPr>
      <dgm:t>
        <a:bodyPr/>
        <a:lstStyle/>
        <a:p>
          <a:r>
            <a:rPr lang="en-US" sz="1800" b="1" dirty="0" smtClean="0">
              <a:latin typeface="Calibri" panose="020F0502020204030204"/>
              <a:ea typeface="+mn-ea"/>
              <a:cs typeface="+mn-cs"/>
            </a:rPr>
            <a:t>Mitomycin</a:t>
          </a:r>
          <a:endParaRPr lang="en-US" sz="1800" b="1" dirty="0">
            <a:latin typeface="Calibri" panose="020F0502020204030204"/>
            <a:ea typeface="+mn-ea"/>
            <a:cs typeface="+mn-cs"/>
          </a:endParaRPr>
        </a:p>
      </dgm:t>
    </dgm:pt>
    <dgm:pt modelId="{9893871E-CA9C-4CBF-AF82-74B193812318}" type="sibTrans" cxnId="{E759726A-E57D-48B3-A35E-AEA72D4F4DCD}">
      <dgm:prSet/>
      <dgm:spPr/>
      <dgm:t>
        <a:bodyPr/>
        <a:lstStyle/>
        <a:p>
          <a:endParaRPr lang="en-US" sz="1800"/>
        </a:p>
      </dgm:t>
    </dgm:pt>
    <dgm:pt modelId="{8D662690-E12F-4255-A98D-9870F23A23C1}" type="parTrans" cxnId="{E759726A-E57D-48B3-A35E-AEA72D4F4DCD}">
      <dgm:prSet/>
      <dgm:spPr/>
      <dgm:t>
        <a:bodyPr/>
        <a:lstStyle/>
        <a:p>
          <a:endParaRPr lang="en-US" sz="1800"/>
        </a:p>
      </dgm:t>
    </dgm:pt>
    <dgm:pt modelId="{F26CB028-A899-45AC-B7CB-B6D42F980B46}" type="pres">
      <dgm:prSet presAssocID="{7E674CB8-BFB5-4F50-95A5-EDF9FC4520A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B4F048-8356-4C2D-898A-7FCCD4742A9A}" type="pres">
      <dgm:prSet presAssocID="{5B4F0A61-D652-4C15-8FA3-27B3AF8D769E}" presName="compNode" presStyleCnt="0"/>
      <dgm:spPr/>
      <dgm:t>
        <a:bodyPr/>
        <a:lstStyle/>
        <a:p>
          <a:endParaRPr lang="en-US"/>
        </a:p>
      </dgm:t>
    </dgm:pt>
    <dgm:pt modelId="{E494FB6C-DF77-41B8-9B74-9EA24C6C0D5E}" type="pres">
      <dgm:prSet presAssocID="{5B4F0A61-D652-4C15-8FA3-27B3AF8D769E}" presName="aNode" presStyleLbl="bgShp" presStyleIdx="0" presStyleCnt="3"/>
      <dgm:spPr/>
      <dgm:t>
        <a:bodyPr/>
        <a:lstStyle/>
        <a:p>
          <a:endParaRPr lang="en-US"/>
        </a:p>
      </dgm:t>
    </dgm:pt>
    <dgm:pt modelId="{0345A235-63D7-4F0D-B60A-99A9026D440D}" type="pres">
      <dgm:prSet presAssocID="{5B4F0A61-D652-4C15-8FA3-27B3AF8D769E}" presName="textNode" presStyleLbl="bgShp" presStyleIdx="0" presStyleCnt="3"/>
      <dgm:spPr/>
      <dgm:t>
        <a:bodyPr/>
        <a:lstStyle/>
        <a:p>
          <a:endParaRPr lang="en-US"/>
        </a:p>
      </dgm:t>
    </dgm:pt>
    <dgm:pt modelId="{323C6006-E462-4670-A214-49A66C6765D8}" type="pres">
      <dgm:prSet presAssocID="{5B4F0A61-D652-4C15-8FA3-27B3AF8D769E}" presName="compChildNode" presStyleCnt="0"/>
      <dgm:spPr/>
      <dgm:t>
        <a:bodyPr/>
        <a:lstStyle/>
        <a:p>
          <a:endParaRPr lang="en-US"/>
        </a:p>
      </dgm:t>
    </dgm:pt>
    <dgm:pt modelId="{9B158770-E1E8-40F6-A77D-E2E25C43B4E8}" type="pres">
      <dgm:prSet presAssocID="{5B4F0A61-D652-4C15-8FA3-27B3AF8D769E}" presName="theInnerList" presStyleCnt="0"/>
      <dgm:spPr/>
      <dgm:t>
        <a:bodyPr/>
        <a:lstStyle/>
        <a:p>
          <a:endParaRPr lang="en-US"/>
        </a:p>
      </dgm:t>
    </dgm:pt>
    <dgm:pt modelId="{66710F49-B4D2-4E8C-B4ED-AE9608934A19}" type="pres">
      <dgm:prSet presAssocID="{A6FDAE6E-6F95-414E-9357-FD9E863489CD}" presName="childNode" presStyleLbl="node1" presStyleIdx="0" presStyleCnt="9" custScaleY="178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4A370C-8893-4D4B-9642-FC47FECCB657}" type="pres">
      <dgm:prSet presAssocID="{A6FDAE6E-6F95-414E-9357-FD9E863489CD}" presName="aSpace2" presStyleCnt="0"/>
      <dgm:spPr/>
      <dgm:t>
        <a:bodyPr/>
        <a:lstStyle/>
        <a:p>
          <a:endParaRPr lang="en-US"/>
        </a:p>
      </dgm:t>
    </dgm:pt>
    <dgm:pt modelId="{CE08C122-ACB1-4BF1-921E-74CA71D45340}" type="pres">
      <dgm:prSet presAssocID="{4D5805EF-D679-4353-8ED3-29DD95221134}" presName="childNode" presStyleLbl="node1" presStyleIdx="1" presStyleCnt="9" custScaleY="178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B6E19D-8921-4029-BF4E-BCA63104F5D5}" type="pres">
      <dgm:prSet presAssocID="{4D5805EF-D679-4353-8ED3-29DD95221134}" presName="aSpace2" presStyleCnt="0"/>
      <dgm:spPr/>
      <dgm:t>
        <a:bodyPr/>
        <a:lstStyle/>
        <a:p>
          <a:endParaRPr lang="en-US"/>
        </a:p>
      </dgm:t>
    </dgm:pt>
    <dgm:pt modelId="{737BD212-6885-4930-A701-41915044A75A}" type="pres">
      <dgm:prSet presAssocID="{1FA1E884-697E-4403-AC3F-40216771CD21}" presName="childNode" presStyleLbl="node1" presStyleIdx="2" presStyleCnt="9" custScaleY="178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7F02A3-7630-4A42-91D5-0851BEFAA047}" type="pres">
      <dgm:prSet presAssocID="{5B4F0A61-D652-4C15-8FA3-27B3AF8D769E}" presName="aSpace" presStyleCnt="0"/>
      <dgm:spPr/>
      <dgm:t>
        <a:bodyPr/>
        <a:lstStyle/>
        <a:p>
          <a:endParaRPr lang="en-US"/>
        </a:p>
      </dgm:t>
    </dgm:pt>
    <dgm:pt modelId="{ACAD99DC-6858-4326-9FE4-1CC49B75A7DB}" type="pres">
      <dgm:prSet presAssocID="{FBBC02E3-29C5-45DB-954F-E2C62676B9D6}" presName="compNode" presStyleCnt="0"/>
      <dgm:spPr/>
      <dgm:t>
        <a:bodyPr/>
        <a:lstStyle/>
        <a:p>
          <a:endParaRPr lang="en-US"/>
        </a:p>
      </dgm:t>
    </dgm:pt>
    <dgm:pt modelId="{93BA8319-6665-49DE-ABEC-A6F15D014E02}" type="pres">
      <dgm:prSet presAssocID="{FBBC02E3-29C5-45DB-954F-E2C62676B9D6}" presName="aNode" presStyleLbl="bgShp" presStyleIdx="1" presStyleCnt="3"/>
      <dgm:spPr/>
      <dgm:t>
        <a:bodyPr/>
        <a:lstStyle/>
        <a:p>
          <a:endParaRPr lang="en-US"/>
        </a:p>
      </dgm:t>
    </dgm:pt>
    <dgm:pt modelId="{3D805AC3-64F3-402E-AD1E-1A05821C4E5A}" type="pres">
      <dgm:prSet presAssocID="{FBBC02E3-29C5-45DB-954F-E2C62676B9D6}" presName="textNode" presStyleLbl="bgShp" presStyleIdx="1" presStyleCnt="3"/>
      <dgm:spPr/>
      <dgm:t>
        <a:bodyPr/>
        <a:lstStyle/>
        <a:p>
          <a:endParaRPr lang="en-US"/>
        </a:p>
      </dgm:t>
    </dgm:pt>
    <dgm:pt modelId="{9C09E6C5-FF43-489F-BC9B-F570C2714208}" type="pres">
      <dgm:prSet presAssocID="{FBBC02E3-29C5-45DB-954F-E2C62676B9D6}" presName="compChildNode" presStyleCnt="0"/>
      <dgm:spPr/>
      <dgm:t>
        <a:bodyPr/>
        <a:lstStyle/>
        <a:p>
          <a:endParaRPr lang="en-US"/>
        </a:p>
      </dgm:t>
    </dgm:pt>
    <dgm:pt modelId="{62A905A4-DFB9-4D1A-A4FB-C6DEABC9E604}" type="pres">
      <dgm:prSet presAssocID="{FBBC02E3-29C5-45DB-954F-E2C62676B9D6}" presName="theInnerList" presStyleCnt="0"/>
      <dgm:spPr/>
      <dgm:t>
        <a:bodyPr/>
        <a:lstStyle/>
        <a:p>
          <a:endParaRPr lang="en-US"/>
        </a:p>
      </dgm:t>
    </dgm:pt>
    <dgm:pt modelId="{AA93EBC7-F18A-4B45-B85C-AA4B3E89F3D1}" type="pres">
      <dgm:prSet presAssocID="{48227136-5D4D-4B47-BE70-B354575B6943}" presName="childNode" presStyleLbl="node1" presStyleIdx="3" presStyleCnt="9" custScaleY="178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E55623-D899-4CF7-B98B-5D2BB8C35E2B}" type="pres">
      <dgm:prSet presAssocID="{48227136-5D4D-4B47-BE70-B354575B6943}" presName="aSpace2" presStyleCnt="0"/>
      <dgm:spPr/>
      <dgm:t>
        <a:bodyPr/>
        <a:lstStyle/>
        <a:p>
          <a:endParaRPr lang="en-US"/>
        </a:p>
      </dgm:t>
    </dgm:pt>
    <dgm:pt modelId="{75C53A85-B9B2-4660-8886-0C1A4C78A19A}" type="pres">
      <dgm:prSet presAssocID="{99F75E34-66D3-44B5-ACEA-610FE142AB29}" presName="childNode" presStyleLbl="node1" presStyleIdx="4" presStyleCnt="9" custScaleY="178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40584-A409-4A71-B2CA-2A0CF91F9DBD}" type="pres">
      <dgm:prSet presAssocID="{99F75E34-66D3-44B5-ACEA-610FE142AB29}" presName="aSpace2" presStyleCnt="0"/>
      <dgm:spPr/>
      <dgm:t>
        <a:bodyPr/>
        <a:lstStyle/>
        <a:p>
          <a:endParaRPr lang="en-US"/>
        </a:p>
      </dgm:t>
    </dgm:pt>
    <dgm:pt modelId="{97AD44F4-9301-4AEF-8F5C-6244788302A3}" type="pres">
      <dgm:prSet presAssocID="{E50EEE94-2D24-4A53-B88F-9493BF8674E1}" presName="childNode" presStyleLbl="node1" presStyleIdx="5" presStyleCnt="9" custScaleY="178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28A7AB-0D60-49FE-B35F-561BE8BD2993}" type="pres">
      <dgm:prSet presAssocID="{FBBC02E3-29C5-45DB-954F-E2C62676B9D6}" presName="aSpace" presStyleCnt="0"/>
      <dgm:spPr/>
      <dgm:t>
        <a:bodyPr/>
        <a:lstStyle/>
        <a:p>
          <a:endParaRPr lang="en-US"/>
        </a:p>
      </dgm:t>
    </dgm:pt>
    <dgm:pt modelId="{DA8E0B8D-0575-42E2-8F12-27FDF8A7BD1C}" type="pres">
      <dgm:prSet presAssocID="{2EB897C3-051F-4B51-A29A-82FAC3261985}" presName="compNode" presStyleCnt="0"/>
      <dgm:spPr/>
      <dgm:t>
        <a:bodyPr/>
        <a:lstStyle/>
        <a:p>
          <a:endParaRPr lang="en-US"/>
        </a:p>
      </dgm:t>
    </dgm:pt>
    <dgm:pt modelId="{22DD28E2-A53A-40A4-AA29-67E7EEF33A87}" type="pres">
      <dgm:prSet presAssocID="{2EB897C3-051F-4B51-A29A-82FAC3261985}" presName="aNode" presStyleLbl="bgShp" presStyleIdx="2" presStyleCnt="3"/>
      <dgm:spPr/>
      <dgm:t>
        <a:bodyPr/>
        <a:lstStyle/>
        <a:p>
          <a:endParaRPr lang="en-US"/>
        </a:p>
      </dgm:t>
    </dgm:pt>
    <dgm:pt modelId="{043F2B7E-3961-41A3-9232-7424316518A6}" type="pres">
      <dgm:prSet presAssocID="{2EB897C3-051F-4B51-A29A-82FAC3261985}" presName="textNode" presStyleLbl="bgShp" presStyleIdx="2" presStyleCnt="3"/>
      <dgm:spPr/>
      <dgm:t>
        <a:bodyPr/>
        <a:lstStyle/>
        <a:p>
          <a:endParaRPr lang="en-US"/>
        </a:p>
      </dgm:t>
    </dgm:pt>
    <dgm:pt modelId="{D9059ED1-74D7-4F4F-9034-B686A72A715C}" type="pres">
      <dgm:prSet presAssocID="{2EB897C3-051F-4B51-A29A-82FAC3261985}" presName="compChildNode" presStyleCnt="0"/>
      <dgm:spPr/>
      <dgm:t>
        <a:bodyPr/>
        <a:lstStyle/>
        <a:p>
          <a:endParaRPr lang="en-US"/>
        </a:p>
      </dgm:t>
    </dgm:pt>
    <dgm:pt modelId="{57FC8F01-4C3D-4BF5-9D96-11569B0A8828}" type="pres">
      <dgm:prSet presAssocID="{2EB897C3-051F-4B51-A29A-82FAC3261985}" presName="theInnerList" presStyleCnt="0"/>
      <dgm:spPr/>
      <dgm:t>
        <a:bodyPr/>
        <a:lstStyle/>
        <a:p>
          <a:endParaRPr lang="en-US"/>
        </a:p>
      </dgm:t>
    </dgm:pt>
    <dgm:pt modelId="{FE1963C1-59CC-4197-91B8-A5531EE57124}" type="pres">
      <dgm:prSet presAssocID="{27877E26-549A-4BAF-B4D0-F233C4BBB9EA}" presName="childNode" presStyleLbl="node1" presStyleIdx="6" presStyleCnt="9" custScaleY="178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8B8696-A1F1-4BF0-927E-08814D551147}" type="pres">
      <dgm:prSet presAssocID="{27877E26-549A-4BAF-B4D0-F233C4BBB9EA}" presName="aSpace2" presStyleCnt="0"/>
      <dgm:spPr/>
      <dgm:t>
        <a:bodyPr/>
        <a:lstStyle/>
        <a:p>
          <a:endParaRPr lang="en-US"/>
        </a:p>
      </dgm:t>
    </dgm:pt>
    <dgm:pt modelId="{0028BD1E-9727-42EB-94AC-C12281A07A83}" type="pres">
      <dgm:prSet presAssocID="{DB8F5880-9335-4BE6-B4BB-33DB40144D4A}" presName="childNode" presStyleLbl="node1" presStyleIdx="7" presStyleCnt="9" custScaleY="178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3E245-CE84-409D-8A83-900125068844}" type="pres">
      <dgm:prSet presAssocID="{DB8F5880-9335-4BE6-B4BB-33DB40144D4A}" presName="aSpace2" presStyleCnt="0"/>
      <dgm:spPr/>
      <dgm:t>
        <a:bodyPr/>
        <a:lstStyle/>
        <a:p>
          <a:endParaRPr lang="en-US"/>
        </a:p>
      </dgm:t>
    </dgm:pt>
    <dgm:pt modelId="{B9EFC6A5-2356-43D7-85BA-0ECA6EE08499}" type="pres">
      <dgm:prSet presAssocID="{FE18006A-66AB-4393-8C06-9F06EE0A3A6A}" presName="childNode" presStyleLbl="node1" presStyleIdx="8" presStyleCnt="9" custScaleY="178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C3763E-AC88-4A3F-866E-86AF5E9BFA26}" srcId="{FBBC02E3-29C5-45DB-954F-E2C62676B9D6}" destId="{E50EEE94-2D24-4A53-B88F-9493BF8674E1}" srcOrd="2" destOrd="0" parTransId="{74719463-953E-405A-A6B1-E919C046647E}" sibTransId="{145F4026-16E2-4875-9D41-6B4928FC24D1}"/>
    <dgm:cxn modelId="{6143275D-C833-448D-B5E4-E6E8D56D623F}" type="presOf" srcId="{2EB897C3-051F-4B51-A29A-82FAC3261985}" destId="{22DD28E2-A53A-40A4-AA29-67E7EEF33A87}" srcOrd="0" destOrd="0" presId="urn:microsoft.com/office/officeart/2005/8/layout/lProcess2"/>
    <dgm:cxn modelId="{E759726A-E57D-48B3-A35E-AEA72D4F4DCD}" srcId="{5B4F0A61-D652-4C15-8FA3-27B3AF8D769E}" destId="{A6FDAE6E-6F95-414E-9357-FD9E863489CD}" srcOrd="0" destOrd="0" parTransId="{8D662690-E12F-4255-A98D-9870F23A23C1}" sibTransId="{9893871E-CA9C-4CBF-AF82-74B193812318}"/>
    <dgm:cxn modelId="{3D97E624-3D6A-4D41-A34E-B5BB1CE1ACDB}" srcId="{2EB897C3-051F-4B51-A29A-82FAC3261985}" destId="{27877E26-549A-4BAF-B4D0-F233C4BBB9EA}" srcOrd="0" destOrd="0" parTransId="{1328E774-22B1-4DBF-816D-FE5EFC4E624E}" sibTransId="{9079E18F-4EA2-43AA-A74F-F5382CF62AE0}"/>
    <dgm:cxn modelId="{F065E003-FBC9-4ADC-BDD1-185B9BEA62ED}" type="presOf" srcId="{FBBC02E3-29C5-45DB-954F-E2C62676B9D6}" destId="{3D805AC3-64F3-402E-AD1E-1A05821C4E5A}" srcOrd="1" destOrd="0" presId="urn:microsoft.com/office/officeart/2005/8/layout/lProcess2"/>
    <dgm:cxn modelId="{7E009117-C6CD-4605-B234-875186D2E4D9}" type="presOf" srcId="{E50EEE94-2D24-4A53-B88F-9493BF8674E1}" destId="{97AD44F4-9301-4AEF-8F5C-6244788302A3}" srcOrd="0" destOrd="0" presId="urn:microsoft.com/office/officeart/2005/8/layout/lProcess2"/>
    <dgm:cxn modelId="{49B64736-51DD-4FC0-9D9C-DDB44F8725E2}" srcId="{5B4F0A61-D652-4C15-8FA3-27B3AF8D769E}" destId="{4D5805EF-D679-4353-8ED3-29DD95221134}" srcOrd="1" destOrd="0" parTransId="{776EE213-1FD8-43B4-AC98-D3F75DED1481}" sibTransId="{F990CDA2-83E1-43FE-9D70-343115271C26}"/>
    <dgm:cxn modelId="{94305BD8-B5F1-4B77-95EB-353AAF692E08}" type="presOf" srcId="{99F75E34-66D3-44B5-ACEA-610FE142AB29}" destId="{75C53A85-B9B2-4660-8886-0C1A4C78A19A}" srcOrd="0" destOrd="0" presId="urn:microsoft.com/office/officeart/2005/8/layout/lProcess2"/>
    <dgm:cxn modelId="{6DE572A5-F1F9-42C4-9B46-2BE89A26CD3D}" srcId="{FBBC02E3-29C5-45DB-954F-E2C62676B9D6}" destId="{48227136-5D4D-4B47-BE70-B354575B6943}" srcOrd="0" destOrd="0" parTransId="{084DA6E2-4E36-4A57-BE07-FCEBA95CB99E}" sibTransId="{4101E349-F181-4313-8574-EF431CDAF1F5}"/>
    <dgm:cxn modelId="{1C579C08-BBCB-4B6D-BD35-64004CDDE64D}" srcId="{7E674CB8-BFB5-4F50-95A5-EDF9FC4520A7}" destId="{FBBC02E3-29C5-45DB-954F-E2C62676B9D6}" srcOrd="1" destOrd="0" parTransId="{ABF47018-38D1-4245-B497-0D209A77D359}" sibTransId="{95CC1C43-33DC-4FE1-825C-45E2A6C1D9BD}"/>
    <dgm:cxn modelId="{DE457311-097B-43CC-A0FD-B2DF98197632}" type="presOf" srcId="{5B4F0A61-D652-4C15-8FA3-27B3AF8D769E}" destId="{E494FB6C-DF77-41B8-9B74-9EA24C6C0D5E}" srcOrd="0" destOrd="0" presId="urn:microsoft.com/office/officeart/2005/8/layout/lProcess2"/>
    <dgm:cxn modelId="{BFD23DA4-2B2A-4405-864B-34DE552E61F2}" type="presOf" srcId="{FBBC02E3-29C5-45DB-954F-E2C62676B9D6}" destId="{93BA8319-6665-49DE-ABEC-A6F15D014E02}" srcOrd="0" destOrd="0" presId="urn:microsoft.com/office/officeart/2005/8/layout/lProcess2"/>
    <dgm:cxn modelId="{D171A3D4-15A9-412D-BB02-99E9D9F4194E}" type="presOf" srcId="{4D5805EF-D679-4353-8ED3-29DD95221134}" destId="{CE08C122-ACB1-4BF1-921E-74CA71D45340}" srcOrd="0" destOrd="0" presId="urn:microsoft.com/office/officeart/2005/8/layout/lProcess2"/>
    <dgm:cxn modelId="{91BAB55C-40AA-48F4-AD5E-49F24E70F89A}" type="presOf" srcId="{7E674CB8-BFB5-4F50-95A5-EDF9FC4520A7}" destId="{F26CB028-A899-45AC-B7CB-B6D42F980B46}" srcOrd="0" destOrd="0" presId="urn:microsoft.com/office/officeart/2005/8/layout/lProcess2"/>
    <dgm:cxn modelId="{30396455-C97A-4551-B737-0284DE50D22B}" srcId="{5B4F0A61-D652-4C15-8FA3-27B3AF8D769E}" destId="{1FA1E884-697E-4403-AC3F-40216771CD21}" srcOrd="2" destOrd="0" parTransId="{E7BF52B3-01B9-42BF-8FE7-60972C3BBCC1}" sibTransId="{F4A93F99-2341-4EB2-AADA-BFCACD98805B}"/>
    <dgm:cxn modelId="{E7D559CD-90DF-4FF2-A888-D8F524B06D66}" srcId="{7E674CB8-BFB5-4F50-95A5-EDF9FC4520A7}" destId="{2EB897C3-051F-4B51-A29A-82FAC3261985}" srcOrd="2" destOrd="0" parTransId="{62B9F971-288E-4A36-A49D-5ADDBD317232}" sibTransId="{589D3DA5-5741-4168-8527-AF433FC8591F}"/>
    <dgm:cxn modelId="{D82223F4-F78B-4E20-B2AA-DF00239F4071}" type="presOf" srcId="{27877E26-549A-4BAF-B4D0-F233C4BBB9EA}" destId="{FE1963C1-59CC-4197-91B8-A5531EE57124}" srcOrd="0" destOrd="0" presId="urn:microsoft.com/office/officeart/2005/8/layout/lProcess2"/>
    <dgm:cxn modelId="{B945DC9F-8CB3-4324-9EBE-18D3D6DD3D43}" type="presOf" srcId="{FE18006A-66AB-4393-8C06-9F06EE0A3A6A}" destId="{B9EFC6A5-2356-43D7-85BA-0ECA6EE08499}" srcOrd="0" destOrd="0" presId="urn:microsoft.com/office/officeart/2005/8/layout/lProcess2"/>
    <dgm:cxn modelId="{BEBB9173-F4D1-4344-8F27-E6D7CD742CD6}" type="presOf" srcId="{2EB897C3-051F-4B51-A29A-82FAC3261985}" destId="{043F2B7E-3961-41A3-9232-7424316518A6}" srcOrd="1" destOrd="0" presId="urn:microsoft.com/office/officeart/2005/8/layout/lProcess2"/>
    <dgm:cxn modelId="{3B41A199-2929-4D41-806F-1C0D75656236}" srcId="{7E674CB8-BFB5-4F50-95A5-EDF9FC4520A7}" destId="{5B4F0A61-D652-4C15-8FA3-27B3AF8D769E}" srcOrd="0" destOrd="0" parTransId="{1A3088CC-B7D7-469F-A168-9223185E8CA0}" sibTransId="{06C3AAC8-E2CF-420C-B5CA-E85DACFA85DD}"/>
    <dgm:cxn modelId="{15E88BB1-4DE7-4818-85C7-F9D43A47A485}" type="presOf" srcId="{1FA1E884-697E-4403-AC3F-40216771CD21}" destId="{737BD212-6885-4930-A701-41915044A75A}" srcOrd="0" destOrd="0" presId="urn:microsoft.com/office/officeart/2005/8/layout/lProcess2"/>
    <dgm:cxn modelId="{BF613E06-4845-44EC-8ADB-78519B3C9587}" srcId="{2EB897C3-051F-4B51-A29A-82FAC3261985}" destId="{FE18006A-66AB-4393-8C06-9F06EE0A3A6A}" srcOrd="2" destOrd="0" parTransId="{F9EF76B7-6869-4875-953B-EC00DAFFB2EB}" sibTransId="{9CB901D1-3AE7-4073-88C7-4D3BAC50A279}"/>
    <dgm:cxn modelId="{A8B5EA53-2629-4079-9EA8-E49B6A821DB4}" type="presOf" srcId="{48227136-5D4D-4B47-BE70-B354575B6943}" destId="{AA93EBC7-F18A-4B45-B85C-AA4B3E89F3D1}" srcOrd="0" destOrd="0" presId="urn:microsoft.com/office/officeart/2005/8/layout/lProcess2"/>
    <dgm:cxn modelId="{B930694A-2A4B-426E-AD69-8BF5CA2CE499}" srcId="{FBBC02E3-29C5-45DB-954F-E2C62676B9D6}" destId="{99F75E34-66D3-44B5-ACEA-610FE142AB29}" srcOrd="1" destOrd="0" parTransId="{2AC44ECC-C51F-4D77-8AB1-808F5FBEF331}" sibTransId="{26D0922B-956B-402F-9754-E4F856B216A7}"/>
    <dgm:cxn modelId="{B6DBB751-FA07-4CC3-9BA9-5EE6D682AEB1}" srcId="{2EB897C3-051F-4B51-A29A-82FAC3261985}" destId="{DB8F5880-9335-4BE6-B4BB-33DB40144D4A}" srcOrd="1" destOrd="0" parTransId="{B35050E8-24D5-4302-B225-8D6859E99A18}" sibTransId="{11EF51EF-E798-4C4C-AC08-7E96A0EA2686}"/>
    <dgm:cxn modelId="{1E983893-C8C9-42F7-BE6B-B4710D17D48C}" type="presOf" srcId="{DB8F5880-9335-4BE6-B4BB-33DB40144D4A}" destId="{0028BD1E-9727-42EB-94AC-C12281A07A83}" srcOrd="0" destOrd="0" presId="urn:microsoft.com/office/officeart/2005/8/layout/lProcess2"/>
    <dgm:cxn modelId="{B912268F-4A9D-49E1-A8E0-0BE2D73F3FE1}" type="presOf" srcId="{A6FDAE6E-6F95-414E-9357-FD9E863489CD}" destId="{66710F49-B4D2-4E8C-B4ED-AE9608934A19}" srcOrd="0" destOrd="0" presId="urn:microsoft.com/office/officeart/2005/8/layout/lProcess2"/>
    <dgm:cxn modelId="{687B7EFA-B1A4-44E0-8EA4-994DB48297A8}" type="presOf" srcId="{5B4F0A61-D652-4C15-8FA3-27B3AF8D769E}" destId="{0345A235-63D7-4F0D-B60A-99A9026D440D}" srcOrd="1" destOrd="0" presId="urn:microsoft.com/office/officeart/2005/8/layout/lProcess2"/>
    <dgm:cxn modelId="{89EE607A-1EEB-43B7-8415-89EC2CFC8B5F}" type="presParOf" srcId="{F26CB028-A899-45AC-B7CB-B6D42F980B46}" destId="{D4B4F048-8356-4C2D-898A-7FCCD4742A9A}" srcOrd="0" destOrd="0" presId="urn:microsoft.com/office/officeart/2005/8/layout/lProcess2"/>
    <dgm:cxn modelId="{7A6F6731-4C9A-40C2-A1AF-0585BFBF2C5F}" type="presParOf" srcId="{D4B4F048-8356-4C2D-898A-7FCCD4742A9A}" destId="{E494FB6C-DF77-41B8-9B74-9EA24C6C0D5E}" srcOrd="0" destOrd="0" presId="urn:microsoft.com/office/officeart/2005/8/layout/lProcess2"/>
    <dgm:cxn modelId="{4E394F50-BF79-4E22-951C-5B8B9797C16A}" type="presParOf" srcId="{D4B4F048-8356-4C2D-898A-7FCCD4742A9A}" destId="{0345A235-63D7-4F0D-B60A-99A9026D440D}" srcOrd="1" destOrd="0" presId="urn:microsoft.com/office/officeart/2005/8/layout/lProcess2"/>
    <dgm:cxn modelId="{B8E74651-2049-454D-9DC8-E88318CF680C}" type="presParOf" srcId="{D4B4F048-8356-4C2D-898A-7FCCD4742A9A}" destId="{323C6006-E462-4670-A214-49A66C6765D8}" srcOrd="2" destOrd="0" presId="urn:microsoft.com/office/officeart/2005/8/layout/lProcess2"/>
    <dgm:cxn modelId="{2F297486-B931-49A2-A8DF-5B6C26AB5EB7}" type="presParOf" srcId="{323C6006-E462-4670-A214-49A66C6765D8}" destId="{9B158770-E1E8-40F6-A77D-E2E25C43B4E8}" srcOrd="0" destOrd="0" presId="urn:microsoft.com/office/officeart/2005/8/layout/lProcess2"/>
    <dgm:cxn modelId="{4DAF88DB-3E01-4BBE-BC45-34912ED5303F}" type="presParOf" srcId="{9B158770-E1E8-40F6-A77D-E2E25C43B4E8}" destId="{66710F49-B4D2-4E8C-B4ED-AE9608934A19}" srcOrd="0" destOrd="0" presId="urn:microsoft.com/office/officeart/2005/8/layout/lProcess2"/>
    <dgm:cxn modelId="{97DC40B1-CA62-4047-964F-0A50EBCA3D2A}" type="presParOf" srcId="{9B158770-E1E8-40F6-A77D-E2E25C43B4E8}" destId="{D54A370C-8893-4D4B-9642-FC47FECCB657}" srcOrd="1" destOrd="0" presId="urn:microsoft.com/office/officeart/2005/8/layout/lProcess2"/>
    <dgm:cxn modelId="{84985CBA-E4C8-4ADD-B2F6-060C1E112AFA}" type="presParOf" srcId="{9B158770-E1E8-40F6-A77D-E2E25C43B4E8}" destId="{CE08C122-ACB1-4BF1-921E-74CA71D45340}" srcOrd="2" destOrd="0" presId="urn:microsoft.com/office/officeart/2005/8/layout/lProcess2"/>
    <dgm:cxn modelId="{F23A190A-86C5-44A0-A43B-D89943FAD54F}" type="presParOf" srcId="{9B158770-E1E8-40F6-A77D-E2E25C43B4E8}" destId="{BEB6E19D-8921-4029-BF4E-BCA63104F5D5}" srcOrd="3" destOrd="0" presId="urn:microsoft.com/office/officeart/2005/8/layout/lProcess2"/>
    <dgm:cxn modelId="{2A1D29A1-7443-4DB3-8CE0-16994CB627E5}" type="presParOf" srcId="{9B158770-E1E8-40F6-A77D-E2E25C43B4E8}" destId="{737BD212-6885-4930-A701-41915044A75A}" srcOrd="4" destOrd="0" presId="urn:microsoft.com/office/officeart/2005/8/layout/lProcess2"/>
    <dgm:cxn modelId="{858DBB4F-4CD9-45D1-AF5C-1A479FD7CB51}" type="presParOf" srcId="{F26CB028-A899-45AC-B7CB-B6D42F980B46}" destId="{E27F02A3-7630-4A42-91D5-0851BEFAA047}" srcOrd="1" destOrd="0" presId="urn:microsoft.com/office/officeart/2005/8/layout/lProcess2"/>
    <dgm:cxn modelId="{32316C81-6E96-43D8-A3E6-74BEBD7C63DD}" type="presParOf" srcId="{F26CB028-A899-45AC-B7CB-B6D42F980B46}" destId="{ACAD99DC-6858-4326-9FE4-1CC49B75A7DB}" srcOrd="2" destOrd="0" presId="urn:microsoft.com/office/officeart/2005/8/layout/lProcess2"/>
    <dgm:cxn modelId="{6DD74788-E819-470B-95A7-789BEB211E0B}" type="presParOf" srcId="{ACAD99DC-6858-4326-9FE4-1CC49B75A7DB}" destId="{93BA8319-6665-49DE-ABEC-A6F15D014E02}" srcOrd="0" destOrd="0" presId="urn:microsoft.com/office/officeart/2005/8/layout/lProcess2"/>
    <dgm:cxn modelId="{3E6AB98E-2087-466E-9EE8-7F6DB5A1C5F8}" type="presParOf" srcId="{ACAD99DC-6858-4326-9FE4-1CC49B75A7DB}" destId="{3D805AC3-64F3-402E-AD1E-1A05821C4E5A}" srcOrd="1" destOrd="0" presId="urn:microsoft.com/office/officeart/2005/8/layout/lProcess2"/>
    <dgm:cxn modelId="{1FB71048-AA3D-4D7E-8687-852FD0DF23B1}" type="presParOf" srcId="{ACAD99DC-6858-4326-9FE4-1CC49B75A7DB}" destId="{9C09E6C5-FF43-489F-BC9B-F570C2714208}" srcOrd="2" destOrd="0" presId="urn:microsoft.com/office/officeart/2005/8/layout/lProcess2"/>
    <dgm:cxn modelId="{A39F2977-ABF0-447C-BFB2-C5D2271F51B7}" type="presParOf" srcId="{9C09E6C5-FF43-489F-BC9B-F570C2714208}" destId="{62A905A4-DFB9-4D1A-A4FB-C6DEABC9E604}" srcOrd="0" destOrd="0" presId="urn:microsoft.com/office/officeart/2005/8/layout/lProcess2"/>
    <dgm:cxn modelId="{F832BF67-54DF-4C7A-9C8A-04C2E70C0D5E}" type="presParOf" srcId="{62A905A4-DFB9-4D1A-A4FB-C6DEABC9E604}" destId="{AA93EBC7-F18A-4B45-B85C-AA4B3E89F3D1}" srcOrd="0" destOrd="0" presId="urn:microsoft.com/office/officeart/2005/8/layout/lProcess2"/>
    <dgm:cxn modelId="{4370C923-E0BA-476A-B04E-A699B54C3E14}" type="presParOf" srcId="{62A905A4-DFB9-4D1A-A4FB-C6DEABC9E604}" destId="{ABE55623-D899-4CF7-B98B-5D2BB8C35E2B}" srcOrd="1" destOrd="0" presId="urn:microsoft.com/office/officeart/2005/8/layout/lProcess2"/>
    <dgm:cxn modelId="{BDAB25DA-90AF-4098-B340-75E50AF5BB91}" type="presParOf" srcId="{62A905A4-DFB9-4D1A-A4FB-C6DEABC9E604}" destId="{75C53A85-B9B2-4660-8886-0C1A4C78A19A}" srcOrd="2" destOrd="0" presId="urn:microsoft.com/office/officeart/2005/8/layout/lProcess2"/>
    <dgm:cxn modelId="{378D5EE9-53C5-4520-8604-4F025FB846E9}" type="presParOf" srcId="{62A905A4-DFB9-4D1A-A4FB-C6DEABC9E604}" destId="{95640584-A409-4A71-B2CA-2A0CF91F9DBD}" srcOrd="3" destOrd="0" presId="urn:microsoft.com/office/officeart/2005/8/layout/lProcess2"/>
    <dgm:cxn modelId="{1E238348-7F55-4966-8809-946770E47B95}" type="presParOf" srcId="{62A905A4-DFB9-4D1A-A4FB-C6DEABC9E604}" destId="{97AD44F4-9301-4AEF-8F5C-6244788302A3}" srcOrd="4" destOrd="0" presId="urn:microsoft.com/office/officeart/2005/8/layout/lProcess2"/>
    <dgm:cxn modelId="{7565059A-FC2E-4AAE-8F41-57A07A52EA00}" type="presParOf" srcId="{F26CB028-A899-45AC-B7CB-B6D42F980B46}" destId="{4428A7AB-0D60-49FE-B35F-561BE8BD2993}" srcOrd="3" destOrd="0" presId="urn:microsoft.com/office/officeart/2005/8/layout/lProcess2"/>
    <dgm:cxn modelId="{6FF02FE8-212A-444B-B8C6-C0D72D6796AC}" type="presParOf" srcId="{F26CB028-A899-45AC-B7CB-B6D42F980B46}" destId="{DA8E0B8D-0575-42E2-8F12-27FDF8A7BD1C}" srcOrd="4" destOrd="0" presId="urn:microsoft.com/office/officeart/2005/8/layout/lProcess2"/>
    <dgm:cxn modelId="{14A8F0D2-DD19-497E-837E-4FF60C8F36CE}" type="presParOf" srcId="{DA8E0B8D-0575-42E2-8F12-27FDF8A7BD1C}" destId="{22DD28E2-A53A-40A4-AA29-67E7EEF33A87}" srcOrd="0" destOrd="0" presId="urn:microsoft.com/office/officeart/2005/8/layout/lProcess2"/>
    <dgm:cxn modelId="{14896F17-7F3E-4FE8-B3E1-28CB2F1E6322}" type="presParOf" srcId="{DA8E0B8D-0575-42E2-8F12-27FDF8A7BD1C}" destId="{043F2B7E-3961-41A3-9232-7424316518A6}" srcOrd="1" destOrd="0" presId="urn:microsoft.com/office/officeart/2005/8/layout/lProcess2"/>
    <dgm:cxn modelId="{CFE17338-05E1-4779-835E-B4EA3739E146}" type="presParOf" srcId="{DA8E0B8D-0575-42E2-8F12-27FDF8A7BD1C}" destId="{D9059ED1-74D7-4F4F-9034-B686A72A715C}" srcOrd="2" destOrd="0" presId="urn:microsoft.com/office/officeart/2005/8/layout/lProcess2"/>
    <dgm:cxn modelId="{F9B8B2F0-9825-415E-B49F-888C74B2DB73}" type="presParOf" srcId="{D9059ED1-74D7-4F4F-9034-B686A72A715C}" destId="{57FC8F01-4C3D-4BF5-9D96-11569B0A8828}" srcOrd="0" destOrd="0" presId="urn:microsoft.com/office/officeart/2005/8/layout/lProcess2"/>
    <dgm:cxn modelId="{DB130894-A1DB-4015-889E-9E58EF134DAB}" type="presParOf" srcId="{57FC8F01-4C3D-4BF5-9D96-11569B0A8828}" destId="{FE1963C1-59CC-4197-91B8-A5531EE57124}" srcOrd="0" destOrd="0" presId="urn:microsoft.com/office/officeart/2005/8/layout/lProcess2"/>
    <dgm:cxn modelId="{0EF3AD39-BEFF-480B-9026-3FB41744B406}" type="presParOf" srcId="{57FC8F01-4C3D-4BF5-9D96-11569B0A8828}" destId="{6D8B8696-A1F1-4BF0-927E-08814D551147}" srcOrd="1" destOrd="0" presId="urn:microsoft.com/office/officeart/2005/8/layout/lProcess2"/>
    <dgm:cxn modelId="{F0540B5D-66CD-4AC1-A193-7766F030523D}" type="presParOf" srcId="{57FC8F01-4C3D-4BF5-9D96-11569B0A8828}" destId="{0028BD1E-9727-42EB-94AC-C12281A07A83}" srcOrd="2" destOrd="0" presId="urn:microsoft.com/office/officeart/2005/8/layout/lProcess2"/>
    <dgm:cxn modelId="{13487D9D-2591-4978-B019-760A82A8932A}" type="presParOf" srcId="{57FC8F01-4C3D-4BF5-9D96-11569B0A8828}" destId="{3433E245-CE84-409D-8A83-900125068844}" srcOrd="3" destOrd="0" presId="urn:microsoft.com/office/officeart/2005/8/layout/lProcess2"/>
    <dgm:cxn modelId="{2960D913-AF69-40A0-959F-819E560BAF5B}" type="presParOf" srcId="{57FC8F01-4C3D-4BF5-9D96-11569B0A8828}" destId="{B9EFC6A5-2356-43D7-85BA-0ECA6EE08499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9944234-5988-41DC-9C46-C15FEC0EE5A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F24E3C-9D95-4314-93BC-43F55A354524}">
      <dgm:prSet phldrT="[Text]" custT="1"/>
      <dgm:spPr/>
      <dgm:t>
        <a:bodyPr/>
        <a:lstStyle/>
        <a:p>
          <a:endParaRPr lang="en-US" sz="1800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DCACB162-0394-4A11-AF38-1A87698459D2}" type="parTrans" cxnId="{1E4FE6E6-A605-444C-8CE0-6599DA695E48}">
      <dgm:prSet/>
      <dgm:spPr/>
      <dgm:t>
        <a:bodyPr/>
        <a:lstStyle/>
        <a:p>
          <a:endParaRPr lang="en-US"/>
        </a:p>
      </dgm:t>
    </dgm:pt>
    <dgm:pt modelId="{0AC3C6E6-E607-4951-9562-38ED13C37141}" type="sibTrans" cxnId="{1E4FE6E6-A605-444C-8CE0-6599DA695E48}">
      <dgm:prSet/>
      <dgm:spPr/>
      <dgm:t>
        <a:bodyPr/>
        <a:lstStyle/>
        <a:p>
          <a:endParaRPr lang="en-US"/>
        </a:p>
      </dgm:t>
    </dgm:pt>
    <dgm:pt modelId="{8C8E9F70-BC7B-40A5-99DA-8056E1A16104}">
      <dgm:prSet phldrT="[Text]" custT="1"/>
      <dgm:spPr/>
      <dgm:t>
        <a:bodyPr/>
        <a:lstStyle/>
        <a:p>
          <a:pPr algn="l"/>
          <a:r>
            <a:rPr lang="en-US" sz="2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Transport containers will be used to prevent spillage/leakage of </a:t>
          </a:r>
          <a:r>
            <a:rPr lang="en-US" sz="20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HIGH </a:t>
          </a:r>
          <a:r>
            <a:rPr lang="en-US" sz="2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risk HD’s between departments</a:t>
          </a:r>
          <a:endParaRPr lang="en-US" sz="2000" b="1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C1621A9-BDD8-4D29-9FC5-717C6FF283E7}" type="parTrans" cxnId="{FED67F04-A275-4483-98CA-C053AD23A44B}">
      <dgm:prSet/>
      <dgm:spPr/>
      <dgm:t>
        <a:bodyPr/>
        <a:lstStyle/>
        <a:p>
          <a:endParaRPr lang="en-US"/>
        </a:p>
      </dgm:t>
    </dgm:pt>
    <dgm:pt modelId="{CAD06A79-058A-483C-9955-379C0C504650}" type="sibTrans" cxnId="{FED67F04-A275-4483-98CA-C053AD23A44B}">
      <dgm:prSet/>
      <dgm:spPr/>
      <dgm:t>
        <a:bodyPr/>
        <a:lstStyle/>
        <a:p>
          <a:endParaRPr lang="en-US"/>
        </a:p>
      </dgm:t>
    </dgm:pt>
    <dgm:pt modelId="{71DBE719-F798-40C7-B189-145578296020}">
      <dgm:prSet phldrT="[Text]" custT="1"/>
      <dgm:spPr/>
      <dgm:t>
        <a:bodyPr/>
        <a:lstStyle/>
        <a:p>
          <a:pPr algn="l"/>
          <a:r>
            <a:rPr lang="en-US" sz="2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Liquid chemo MUST NOT be transported via pneumatic tubes</a:t>
          </a:r>
          <a:endParaRPr lang="en-US" sz="2000" b="1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7756956-C419-49A9-9D41-E4A8ED061A01}" type="parTrans" cxnId="{6C236AC4-C022-4AF4-B30B-A9FD923DFD8A}">
      <dgm:prSet/>
      <dgm:spPr/>
      <dgm:t>
        <a:bodyPr/>
        <a:lstStyle/>
        <a:p>
          <a:endParaRPr lang="en-US"/>
        </a:p>
      </dgm:t>
    </dgm:pt>
    <dgm:pt modelId="{75613503-8199-4910-9A3A-C8D8F075E8C4}" type="sibTrans" cxnId="{6C236AC4-C022-4AF4-B30B-A9FD923DFD8A}">
      <dgm:prSet/>
      <dgm:spPr/>
      <dgm:t>
        <a:bodyPr/>
        <a:lstStyle/>
        <a:p>
          <a:endParaRPr lang="en-US"/>
        </a:p>
      </dgm:t>
    </dgm:pt>
    <dgm:pt modelId="{DAED80D1-F1CB-427E-97B3-B5B3101F70D9}">
      <dgm:prSet phldrT="[Text]" custT="1"/>
      <dgm:spPr/>
      <dgm:t>
        <a:bodyPr/>
        <a:lstStyle/>
        <a:p>
          <a:pPr algn="l"/>
          <a:r>
            <a:rPr lang="en-US" sz="2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Check the “DO NOT TUBE” list</a:t>
          </a:r>
          <a:endParaRPr lang="en-US" sz="2000" b="1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2227A6C-C549-4299-9DC4-4C1084B76410}" type="parTrans" cxnId="{EC2243B0-2900-46E2-A847-0FEDA25563F7}">
      <dgm:prSet/>
      <dgm:spPr/>
      <dgm:t>
        <a:bodyPr/>
        <a:lstStyle/>
        <a:p>
          <a:endParaRPr lang="en-US"/>
        </a:p>
      </dgm:t>
    </dgm:pt>
    <dgm:pt modelId="{FB89BCA6-7E4F-48C3-A3BB-460127C95FA6}" type="sibTrans" cxnId="{EC2243B0-2900-46E2-A847-0FEDA25563F7}">
      <dgm:prSet/>
      <dgm:spPr/>
      <dgm:t>
        <a:bodyPr/>
        <a:lstStyle/>
        <a:p>
          <a:endParaRPr lang="en-US"/>
        </a:p>
      </dgm:t>
    </dgm:pt>
    <dgm:pt modelId="{69B06210-A923-45F1-8CF9-0B395C51FC2E}">
      <dgm:prSet phldrT="[Text]" custT="1"/>
      <dgm:spPr/>
      <dgm:t>
        <a:bodyPr/>
        <a:lstStyle/>
        <a:p>
          <a:pPr algn="l"/>
          <a:r>
            <a:rPr lang="en-US" sz="2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Chemo will be delivered to where the patient is located</a:t>
          </a:r>
          <a:endParaRPr lang="en-US" sz="2000" b="1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7988CE0-8435-422F-886C-E4E54EBC156D}" type="parTrans" cxnId="{770A4B9B-FDF3-45AB-AAB7-6C75F208567F}">
      <dgm:prSet/>
      <dgm:spPr/>
      <dgm:t>
        <a:bodyPr/>
        <a:lstStyle/>
        <a:p>
          <a:endParaRPr lang="en-US"/>
        </a:p>
      </dgm:t>
    </dgm:pt>
    <dgm:pt modelId="{8A9F9987-8058-4E63-9FC9-95F2C8532A68}" type="sibTrans" cxnId="{770A4B9B-FDF3-45AB-AAB7-6C75F208567F}">
      <dgm:prSet/>
      <dgm:spPr/>
      <dgm:t>
        <a:bodyPr/>
        <a:lstStyle/>
        <a:p>
          <a:endParaRPr lang="en-US"/>
        </a:p>
      </dgm:t>
    </dgm:pt>
    <dgm:pt modelId="{FBC9DCF8-CC01-4654-991B-9CAB1D030638}" type="pres">
      <dgm:prSet presAssocID="{49944234-5988-41DC-9C46-C15FEC0EE5A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B8DED91-C602-4B40-92F5-BDA1D21314D4}" type="pres">
      <dgm:prSet presAssocID="{B1F24E3C-9D95-4314-93BC-43F55A354524}" presName="thickLine" presStyleLbl="alignNode1" presStyleIdx="0" presStyleCnt="1"/>
      <dgm:spPr/>
    </dgm:pt>
    <dgm:pt modelId="{9BF29088-8785-41B4-98DF-253DF668F6E5}" type="pres">
      <dgm:prSet presAssocID="{B1F24E3C-9D95-4314-93BC-43F55A354524}" presName="horz1" presStyleCnt="0"/>
      <dgm:spPr/>
    </dgm:pt>
    <dgm:pt modelId="{019AAAC2-38A6-4E51-9312-D7FA73C58F81}" type="pres">
      <dgm:prSet presAssocID="{B1F24E3C-9D95-4314-93BC-43F55A354524}" presName="tx1" presStyleLbl="revTx" presStyleIdx="0" presStyleCnt="5" custScaleX="6504"/>
      <dgm:spPr/>
      <dgm:t>
        <a:bodyPr/>
        <a:lstStyle/>
        <a:p>
          <a:endParaRPr lang="en-US"/>
        </a:p>
      </dgm:t>
    </dgm:pt>
    <dgm:pt modelId="{4E94C14D-EE74-4507-8FF0-84D98C888B00}" type="pres">
      <dgm:prSet presAssocID="{B1F24E3C-9D95-4314-93BC-43F55A354524}" presName="vert1" presStyleCnt="0"/>
      <dgm:spPr/>
    </dgm:pt>
    <dgm:pt modelId="{9B3FA338-A30F-4E8F-A932-631614E471A0}" type="pres">
      <dgm:prSet presAssocID="{8C8E9F70-BC7B-40A5-99DA-8056E1A16104}" presName="vertSpace2a" presStyleCnt="0"/>
      <dgm:spPr/>
    </dgm:pt>
    <dgm:pt modelId="{8D89BFC5-CE04-4B02-B1BE-21B8C0BDC719}" type="pres">
      <dgm:prSet presAssocID="{8C8E9F70-BC7B-40A5-99DA-8056E1A16104}" presName="horz2" presStyleCnt="0"/>
      <dgm:spPr/>
    </dgm:pt>
    <dgm:pt modelId="{A36D02D8-65BD-4FE5-BC73-3999D0CC79C6}" type="pres">
      <dgm:prSet presAssocID="{8C8E9F70-BC7B-40A5-99DA-8056E1A16104}" presName="horzSpace2" presStyleCnt="0"/>
      <dgm:spPr/>
    </dgm:pt>
    <dgm:pt modelId="{C11D5FCA-86F2-4ED1-A291-160BFCF88695}" type="pres">
      <dgm:prSet presAssocID="{8C8E9F70-BC7B-40A5-99DA-8056E1A16104}" presName="tx2" presStyleLbl="revTx" presStyleIdx="1" presStyleCnt="5" custScaleX="116256"/>
      <dgm:spPr/>
      <dgm:t>
        <a:bodyPr/>
        <a:lstStyle/>
        <a:p>
          <a:endParaRPr lang="en-US"/>
        </a:p>
      </dgm:t>
    </dgm:pt>
    <dgm:pt modelId="{0898E281-EE09-4970-82BB-4F715CE70A16}" type="pres">
      <dgm:prSet presAssocID="{8C8E9F70-BC7B-40A5-99DA-8056E1A16104}" presName="vert2" presStyleCnt="0"/>
      <dgm:spPr/>
    </dgm:pt>
    <dgm:pt modelId="{3A0B7376-F799-4E77-8164-ACF21ED17F40}" type="pres">
      <dgm:prSet presAssocID="{8C8E9F70-BC7B-40A5-99DA-8056E1A16104}" presName="thinLine2b" presStyleLbl="callout" presStyleIdx="0" presStyleCnt="4"/>
      <dgm:spPr/>
    </dgm:pt>
    <dgm:pt modelId="{9D7A768F-E0ED-4DB9-BA8A-3CF1BD5BF7E8}" type="pres">
      <dgm:prSet presAssocID="{8C8E9F70-BC7B-40A5-99DA-8056E1A16104}" presName="vertSpace2b" presStyleCnt="0"/>
      <dgm:spPr/>
    </dgm:pt>
    <dgm:pt modelId="{8778862A-4FB8-40D0-BD92-52721D2A6B35}" type="pres">
      <dgm:prSet presAssocID="{71DBE719-F798-40C7-B189-145578296020}" presName="horz2" presStyleCnt="0"/>
      <dgm:spPr/>
    </dgm:pt>
    <dgm:pt modelId="{C53A9062-BB80-4F62-A640-DAA61D5E1B13}" type="pres">
      <dgm:prSet presAssocID="{71DBE719-F798-40C7-B189-145578296020}" presName="horzSpace2" presStyleCnt="0"/>
      <dgm:spPr/>
    </dgm:pt>
    <dgm:pt modelId="{FCE027BE-C707-4E66-B306-A3A9E2DC43E6}" type="pres">
      <dgm:prSet presAssocID="{71DBE719-F798-40C7-B189-145578296020}" presName="tx2" presStyleLbl="revTx" presStyleIdx="2" presStyleCnt="5"/>
      <dgm:spPr/>
      <dgm:t>
        <a:bodyPr/>
        <a:lstStyle/>
        <a:p>
          <a:endParaRPr lang="en-US"/>
        </a:p>
      </dgm:t>
    </dgm:pt>
    <dgm:pt modelId="{26CD3E54-51DC-4841-BF8E-0F2E1D613D68}" type="pres">
      <dgm:prSet presAssocID="{71DBE719-F798-40C7-B189-145578296020}" presName="vert2" presStyleCnt="0"/>
      <dgm:spPr/>
    </dgm:pt>
    <dgm:pt modelId="{4359E0AA-76E2-4BAF-8379-60B906B16C7C}" type="pres">
      <dgm:prSet presAssocID="{71DBE719-F798-40C7-B189-145578296020}" presName="thinLine2b" presStyleLbl="callout" presStyleIdx="1" presStyleCnt="4"/>
      <dgm:spPr/>
    </dgm:pt>
    <dgm:pt modelId="{C2068E52-43CF-4A10-9411-57059D70A2D4}" type="pres">
      <dgm:prSet presAssocID="{71DBE719-F798-40C7-B189-145578296020}" presName="vertSpace2b" presStyleCnt="0"/>
      <dgm:spPr/>
    </dgm:pt>
    <dgm:pt modelId="{9E32C922-E8BD-450A-9D08-7F86E7799755}" type="pres">
      <dgm:prSet presAssocID="{DAED80D1-F1CB-427E-97B3-B5B3101F70D9}" presName="horz2" presStyleCnt="0"/>
      <dgm:spPr/>
    </dgm:pt>
    <dgm:pt modelId="{78FB87B6-6BD6-43B1-B430-837918B7BAE2}" type="pres">
      <dgm:prSet presAssocID="{DAED80D1-F1CB-427E-97B3-B5B3101F70D9}" presName="horzSpace2" presStyleCnt="0"/>
      <dgm:spPr/>
    </dgm:pt>
    <dgm:pt modelId="{4445D502-B410-4395-83B9-E2678D2F9DAA}" type="pres">
      <dgm:prSet presAssocID="{DAED80D1-F1CB-427E-97B3-B5B3101F70D9}" presName="tx2" presStyleLbl="revTx" presStyleIdx="3" presStyleCnt="5"/>
      <dgm:spPr/>
      <dgm:t>
        <a:bodyPr/>
        <a:lstStyle/>
        <a:p>
          <a:endParaRPr lang="en-US"/>
        </a:p>
      </dgm:t>
    </dgm:pt>
    <dgm:pt modelId="{0526C46E-C059-4F77-9E6C-0548BF257130}" type="pres">
      <dgm:prSet presAssocID="{DAED80D1-F1CB-427E-97B3-B5B3101F70D9}" presName="vert2" presStyleCnt="0"/>
      <dgm:spPr/>
    </dgm:pt>
    <dgm:pt modelId="{558D49A9-CF10-4094-9FB6-29A97A3CBA26}" type="pres">
      <dgm:prSet presAssocID="{DAED80D1-F1CB-427E-97B3-B5B3101F70D9}" presName="thinLine2b" presStyleLbl="callout" presStyleIdx="2" presStyleCnt="4"/>
      <dgm:spPr/>
    </dgm:pt>
    <dgm:pt modelId="{A1A01BBB-CF2D-4A26-AFA6-4B73349AC5F3}" type="pres">
      <dgm:prSet presAssocID="{DAED80D1-F1CB-427E-97B3-B5B3101F70D9}" presName="vertSpace2b" presStyleCnt="0"/>
      <dgm:spPr/>
    </dgm:pt>
    <dgm:pt modelId="{52ECA5E9-1C5D-4951-B86A-EB3C03518C66}" type="pres">
      <dgm:prSet presAssocID="{69B06210-A923-45F1-8CF9-0B395C51FC2E}" presName="horz2" presStyleCnt="0"/>
      <dgm:spPr/>
    </dgm:pt>
    <dgm:pt modelId="{3FFDAC5D-DDF8-4567-941D-B50D071930D9}" type="pres">
      <dgm:prSet presAssocID="{69B06210-A923-45F1-8CF9-0B395C51FC2E}" presName="horzSpace2" presStyleCnt="0"/>
      <dgm:spPr/>
    </dgm:pt>
    <dgm:pt modelId="{31999B9B-E7FC-4999-AD59-8486727994B0}" type="pres">
      <dgm:prSet presAssocID="{69B06210-A923-45F1-8CF9-0B395C51FC2E}" presName="tx2" presStyleLbl="revTx" presStyleIdx="4" presStyleCnt="5"/>
      <dgm:spPr/>
      <dgm:t>
        <a:bodyPr/>
        <a:lstStyle/>
        <a:p>
          <a:endParaRPr lang="en-US"/>
        </a:p>
      </dgm:t>
    </dgm:pt>
    <dgm:pt modelId="{00CC38B7-3232-487D-8C7C-ABCF55F05F62}" type="pres">
      <dgm:prSet presAssocID="{69B06210-A923-45F1-8CF9-0B395C51FC2E}" presName="vert2" presStyleCnt="0"/>
      <dgm:spPr/>
    </dgm:pt>
    <dgm:pt modelId="{9B785D07-EA3F-4D2A-9E57-96799C9F6572}" type="pres">
      <dgm:prSet presAssocID="{69B06210-A923-45F1-8CF9-0B395C51FC2E}" presName="thinLine2b" presStyleLbl="callout" presStyleIdx="3" presStyleCnt="4"/>
      <dgm:spPr/>
    </dgm:pt>
    <dgm:pt modelId="{68A13596-37FD-45A8-BCE8-A09BD50CF977}" type="pres">
      <dgm:prSet presAssocID="{69B06210-A923-45F1-8CF9-0B395C51FC2E}" presName="vertSpace2b" presStyleCnt="0"/>
      <dgm:spPr/>
    </dgm:pt>
  </dgm:ptLst>
  <dgm:cxnLst>
    <dgm:cxn modelId="{EC2243B0-2900-46E2-A847-0FEDA25563F7}" srcId="{B1F24E3C-9D95-4314-93BC-43F55A354524}" destId="{DAED80D1-F1CB-427E-97B3-B5B3101F70D9}" srcOrd="2" destOrd="0" parTransId="{C2227A6C-C549-4299-9DC4-4C1084B76410}" sibTransId="{FB89BCA6-7E4F-48C3-A3BB-460127C95FA6}"/>
    <dgm:cxn modelId="{9CF8BD2D-8B6C-48B0-9304-40DFCEAC6367}" type="presOf" srcId="{71DBE719-F798-40C7-B189-145578296020}" destId="{FCE027BE-C707-4E66-B306-A3A9E2DC43E6}" srcOrd="0" destOrd="0" presId="urn:microsoft.com/office/officeart/2008/layout/LinedList"/>
    <dgm:cxn modelId="{1E4FE6E6-A605-444C-8CE0-6599DA695E48}" srcId="{49944234-5988-41DC-9C46-C15FEC0EE5A9}" destId="{B1F24E3C-9D95-4314-93BC-43F55A354524}" srcOrd="0" destOrd="0" parTransId="{DCACB162-0394-4A11-AF38-1A87698459D2}" sibTransId="{0AC3C6E6-E607-4951-9562-38ED13C37141}"/>
    <dgm:cxn modelId="{055A0D70-EACF-4947-BCC3-FA04C33C0494}" type="presOf" srcId="{8C8E9F70-BC7B-40A5-99DA-8056E1A16104}" destId="{C11D5FCA-86F2-4ED1-A291-160BFCF88695}" srcOrd="0" destOrd="0" presId="urn:microsoft.com/office/officeart/2008/layout/LinedList"/>
    <dgm:cxn modelId="{671034F0-13E4-438A-8AEA-BD80A5B6EAC2}" type="presOf" srcId="{49944234-5988-41DC-9C46-C15FEC0EE5A9}" destId="{FBC9DCF8-CC01-4654-991B-9CAB1D030638}" srcOrd="0" destOrd="0" presId="urn:microsoft.com/office/officeart/2008/layout/LinedList"/>
    <dgm:cxn modelId="{24480622-60B6-455F-A3A5-4F20675F587D}" type="presOf" srcId="{B1F24E3C-9D95-4314-93BC-43F55A354524}" destId="{019AAAC2-38A6-4E51-9312-D7FA73C58F81}" srcOrd="0" destOrd="0" presId="urn:microsoft.com/office/officeart/2008/layout/LinedList"/>
    <dgm:cxn modelId="{9B1F79B2-E976-469B-B88E-016546A02676}" type="presOf" srcId="{69B06210-A923-45F1-8CF9-0B395C51FC2E}" destId="{31999B9B-E7FC-4999-AD59-8486727994B0}" srcOrd="0" destOrd="0" presId="urn:microsoft.com/office/officeart/2008/layout/LinedList"/>
    <dgm:cxn modelId="{6C236AC4-C022-4AF4-B30B-A9FD923DFD8A}" srcId="{B1F24E3C-9D95-4314-93BC-43F55A354524}" destId="{71DBE719-F798-40C7-B189-145578296020}" srcOrd="1" destOrd="0" parTransId="{27756956-C419-49A9-9D41-E4A8ED061A01}" sibTransId="{75613503-8199-4910-9A3A-C8D8F075E8C4}"/>
    <dgm:cxn modelId="{FED67F04-A275-4483-98CA-C053AD23A44B}" srcId="{B1F24E3C-9D95-4314-93BC-43F55A354524}" destId="{8C8E9F70-BC7B-40A5-99DA-8056E1A16104}" srcOrd="0" destOrd="0" parTransId="{DC1621A9-BDD8-4D29-9FC5-717C6FF283E7}" sibTransId="{CAD06A79-058A-483C-9955-379C0C504650}"/>
    <dgm:cxn modelId="{770A4B9B-FDF3-45AB-AAB7-6C75F208567F}" srcId="{B1F24E3C-9D95-4314-93BC-43F55A354524}" destId="{69B06210-A923-45F1-8CF9-0B395C51FC2E}" srcOrd="3" destOrd="0" parTransId="{A7988CE0-8435-422F-886C-E4E54EBC156D}" sibTransId="{8A9F9987-8058-4E63-9FC9-95F2C8532A68}"/>
    <dgm:cxn modelId="{AC735F72-9A79-43CD-AB64-76AA4497461B}" type="presOf" srcId="{DAED80D1-F1CB-427E-97B3-B5B3101F70D9}" destId="{4445D502-B410-4395-83B9-E2678D2F9DAA}" srcOrd="0" destOrd="0" presId="urn:microsoft.com/office/officeart/2008/layout/LinedList"/>
    <dgm:cxn modelId="{1B4A9609-B2FF-4051-8203-FF0C9C2D0C1C}" type="presParOf" srcId="{FBC9DCF8-CC01-4654-991B-9CAB1D030638}" destId="{2B8DED91-C602-4B40-92F5-BDA1D21314D4}" srcOrd="0" destOrd="0" presId="urn:microsoft.com/office/officeart/2008/layout/LinedList"/>
    <dgm:cxn modelId="{E2112967-83EB-4759-9747-919CA2F51515}" type="presParOf" srcId="{FBC9DCF8-CC01-4654-991B-9CAB1D030638}" destId="{9BF29088-8785-41B4-98DF-253DF668F6E5}" srcOrd="1" destOrd="0" presId="urn:microsoft.com/office/officeart/2008/layout/LinedList"/>
    <dgm:cxn modelId="{EF16D7F2-9D75-4959-B8BD-3BA8E70EE00B}" type="presParOf" srcId="{9BF29088-8785-41B4-98DF-253DF668F6E5}" destId="{019AAAC2-38A6-4E51-9312-D7FA73C58F81}" srcOrd="0" destOrd="0" presId="urn:microsoft.com/office/officeart/2008/layout/LinedList"/>
    <dgm:cxn modelId="{7D0D1783-581F-4718-B6CB-8A4F9442E52A}" type="presParOf" srcId="{9BF29088-8785-41B4-98DF-253DF668F6E5}" destId="{4E94C14D-EE74-4507-8FF0-84D98C888B00}" srcOrd="1" destOrd="0" presId="urn:microsoft.com/office/officeart/2008/layout/LinedList"/>
    <dgm:cxn modelId="{985C6BF4-67BE-46AC-93BB-E8B6E839C09F}" type="presParOf" srcId="{4E94C14D-EE74-4507-8FF0-84D98C888B00}" destId="{9B3FA338-A30F-4E8F-A932-631614E471A0}" srcOrd="0" destOrd="0" presId="urn:microsoft.com/office/officeart/2008/layout/LinedList"/>
    <dgm:cxn modelId="{BE0DCED4-4508-49FA-9200-7AD6FCF1EDCD}" type="presParOf" srcId="{4E94C14D-EE74-4507-8FF0-84D98C888B00}" destId="{8D89BFC5-CE04-4B02-B1BE-21B8C0BDC719}" srcOrd="1" destOrd="0" presId="urn:microsoft.com/office/officeart/2008/layout/LinedList"/>
    <dgm:cxn modelId="{C18B25F5-6628-4734-ACBD-581E26F3E92E}" type="presParOf" srcId="{8D89BFC5-CE04-4B02-B1BE-21B8C0BDC719}" destId="{A36D02D8-65BD-4FE5-BC73-3999D0CC79C6}" srcOrd="0" destOrd="0" presId="urn:microsoft.com/office/officeart/2008/layout/LinedList"/>
    <dgm:cxn modelId="{C755D684-5517-4A5F-9408-613ADD5D7930}" type="presParOf" srcId="{8D89BFC5-CE04-4B02-B1BE-21B8C0BDC719}" destId="{C11D5FCA-86F2-4ED1-A291-160BFCF88695}" srcOrd="1" destOrd="0" presId="urn:microsoft.com/office/officeart/2008/layout/LinedList"/>
    <dgm:cxn modelId="{15F98341-2BF0-4998-BF42-738BCA2A698D}" type="presParOf" srcId="{8D89BFC5-CE04-4B02-B1BE-21B8C0BDC719}" destId="{0898E281-EE09-4970-82BB-4F715CE70A16}" srcOrd="2" destOrd="0" presId="urn:microsoft.com/office/officeart/2008/layout/LinedList"/>
    <dgm:cxn modelId="{AA8183C0-4B34-44ED-8772-239F50350C4E}" type="presParOf" srcId="{4E94C14D-EE74-4507-8FF0-84D98C888B00}" destId="{3A0B7376-F799-4E77-8164-ACF21ED17F40}" srcOrd="2" destOrd="0" presId="urn:microsoft.com/office/officeart/2008/layout/LinedList"/>
    <dgm:cxn modelId="{127D7A97-F121-401A-BA3B-8F9D5F6212AA}" type="presParOf" srcId="{4E94C14D-EE74-4507-8FF0-84D98C888B00}" destId="{9D7A768F-E0ED-4DB9-BA8A-3CF1BD5BF7E8}" srcOrd="3" destOrd="0" presId="urn:microsoft.com/office/officeart/2008/layout/LinedList"/>
    <dgm:cxn modelId="{B820D7C9-A1BC-4C7B-A537-BA48BC1DA2F3}" type="presParOf" srcId="{4E94C14D-EE74-4507-8FF0-84D98C888B00}" destId="{8778862A-4FB8-40D0-BD92-52721D2A6B35}" srcOrd="4" destOrd="0" presId="urn:microsoft.com/office/officeart/2008/layout/LinedList"/>
    <dgm:cxn modelId="{71D977FD-8FC5-4AE7-BB88-23B08027BA5D}" type="presParOf" srcId="{8778862A-4FB8-40D0-BD92-52721D2A6B35}" destId="{C53A9062-BB80-4F62-A640-DAA61D5E1B13}" srcOrd="0" destOrd="0" presId="urn:microsoft.com/office/officeart/2008/layout/LinedList"/>
    <dgm:cxn modelId="{35806CAA-616A-4A01-A4FD-E4CA8A0BB1D9}" type="presParOf" srcId="{8778862A-4FB8-40D0-BD92-52721D2A6B35}" destId="{FCE027BE-C707-4E66-B306-A3A9E2DC43E6}" srcOrd="1" destOrd="0" presId="urn:microsoft.com/office/officeart/2008/layout/LinedList"/>
    <dgm:cxn modelId="{1AEC1265-D055-4AB4-89DC-49C28425DBC8}" type="presParOf" srcId="{8778862A-4FB8-40D0-BD92-52721D2A6B35}" destId="{26CD3E54-51DC-4841-BF8E-0F2E1D613D68}" srcOrd="2" destOrd="0" presId="urn:microsoft.com/office/officeart/2008/layout/LinedList"/>
    <dgm:cxn modelId="{4A87AE32-B529-40A8-97AD-B233CDFF025D}" type="presParOf" srcId="{4E94C14D-EE74-4507-8FF0-84D98C888B00}" destId="{4359E0AA-76E2-4BAF-8379-60B906B16C7C}" srcOrd="5" destOrd="0" presId="urn:microsoft.com/office/officeart/2008/layout/LinedList"/>
    <dgm:cxn modelId="{A82F816B-9AA5-45E1-8C68-2257B0476DCA}" type="presParOf" srcId="{4E94C14D-EE74-4507-8FF0-84D98C888B00}" destId="{C2068E52-43CF-4A10-9411-57059D70A2D4}" srcOrd="6" destOrd="0" presId="urn:microsoft.com/office/officeart/2008/layout/LinedList"/>
    <dgm:cxn modelId="{91681062-1C80-4B64-AD60-54E2C87FD5CE}" type="presParOf" srcId="{4E94C14D-EE74-4507-8FF0-84D98C888B00}" destId="{9E32C922-E8BD-450A-9D08-7F86E7799755}" srcOrd="7" destOrd="0" presId="urn:microsoft.com/office/officeart/2008/layout/LinedList"/>
    <dgm:cxn modelId="{369F1826-BC17-4B1D-9016-7FF02F742977}" type="presParOf" srcId="{9E32C922-E8BD-450A-9D08-7F86E7799755}" destId="{78FB87B6-6BD6-43B1-B430-837918B7BAE2}" srcOrd="0" destOrd="0" presId="urn:microsoft.com/office/officeart/2008/layout/LinedList"/>
    <dgm:cxn modelId="{4C617F9E-923D-4BB2-BEB7-417F82372537}" type="presParOf" srcId="{9E32C922-E8BD-450A-9D08-7F86E7799755}" destId="{4445D502-B410-4395-83B9-E2678D2F9DAA}" srcOrd="1" destOrd="0" presId="urn:microsoft.com/office/officeart/2008/layout/LinedList"/>
    <dgm:cxn modelId="{972ED6C5-FA2A-4BC9-A620-2D686DC48A08}" type="presParOf" srcId="{9E32C922-E8BD-450A-9D08-7F86E7799755}" destId="{0526C46E-C059-4F77-9E6C-0548BF257130}" srcOrd="2" destOrd="0" presId="urn:microsoft.com/office/officeart/2008/layout/LinedList"/>
    <dgm:cxn modelId="{A06634B1-6197-4508-9DDF-081A41773B81}" type="presParOf" srcId="{4E94C14D-EE74-4507-8FF0-84D98C888B00}" destId="{558D49A9-CF10-4094-9FB6-29A97A3CBA26}" srcOrd="8" destOrd="0" presId="urn:microsoft.com/office/officeart/2008/layout/LinedList"/>
    <dgm:cxn modelId="{D7AC7ADD-5542-4711-875B-0B860363219C}" type="presParOf" srcId="{4E94C14D-EE74-4507-8FF0-84D98C888B00}" destId="{A1A01BBB-CF2D-4A26-AFA6-4B73349AC5F3}" srcOrd="9" destOrd="0" presId="urn:microsoft.com/office/officeart/2008/layout/LinedList"/>
    <dgm:cxn modelId="{23C664AC-A0A7-4C14-94CD-53A821ED7C8C}" type="presParOf" srcId="{4E94C14D-EE74-4507-8FF0-84D98C888B00}" destId="{52ECA5E9-1C5D-4951-B86A-EB3C03518C66}" srcOrd="10" destOrd="0" presId="urn:microsoft.com/office/officeart/2008/layout/LinedList"/>
    <dgm:cxn modelId="{FFDAC663-A166-4ED5-8B15-B2475A20CE5E}" type="presParOf" srcId="{52ECA5E9-1C5D-4951-B86A-EB3C03518C66}" destId="{3FFDAC5D-DDF8-4567-941D-B50D071930D9}" srcOrd="0" destOrd="0" presId="urn:microsoft.com/office/officeart/2008/layout/LinedList"/>
    <dgm:cxn modelId="{6434148A-EA90-43B9-B1DF-B81C8E0356AF}" type="presParOf" srcId="{52ECA5E9-1C5D-4951-B86A-EB3C03518C66}" destId="{31999B9B-E7FC-4999-AD59-8486727994B0}" srcOrd="1" destOrd="0" presId="urn:microsoft.com/office/officeart/2008/layout/LinedList"/>
    <dgm:cxn modelId="{FF053F0E-0813-46AB-8477-ED8C4504A952}" type="presParOf" srcId="{52ECA5E9-1C5D-4951-B86A-EB3C03518C66}" destId="{00CC38B7-3232-487D-8C7C-ABCF55F05F62}" srcOrd="2" destOrd="0" presId="urn:microsoft.com/office/officeart/2008/layout/LinedList"/>
    <dgm:cxn modelId="{C3A6FABB-373D-4951-9EB2-EB262A51DE9C}" type="presParOf" srcId="{4E94C14D-EE74-4507-8FF0-84D98C888B00}" destId="{9B785D07-EA3F-4D2A-9E57-96799C9F6572}" srcOrd="11" destOrd="0" presId="urn:microsoft.com/office/officeart/2008/layout/LinedList"/>
    <dgm:cxn modelId="{681CBEF1-5F29-4322-9A63-DB1F896D3694}" type="presParOf" srcId="{4E94C14D-EE74-4507-8FF0-84D98C888B00}" destId="{68A13596-37FD-45A8-BCE8-A09BD50CF977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4C5C9B-ED21-42BA-B8CE-5EE56B2E095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45AEC9FA-A166-4654-873A-36846A438894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400" b="1" dirty="0" smtClean="0">
              <a:solidFill>
                <a:schemeClr val="bg1"/>
              </a:solidFill>
              <a:latin typeface="Calibri" panose="020F0502020204030204" pitchFamily="34" charset="0"/>
            </a:rPr>
            <a:t>Trash</a:t>
          </a:r>
          <a:endParaRPr lang="en-US" sz="2200" b="1" dirty="0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78DF536F-9B50-4586-BB17-136D0DB8D556}" type="parTrans" cxnId="{A63A1F29-92E6-4287-92C0-0D9280ED1AD8}">
      <dgm:prSet/>
      <dgm:spPr/>
      <dgm:t>
        <a:bodyPr/>
        <a:lstStyle/>
        <a:p>
          <a:endParaRPr lang="en-US"/>
        </a:p>
      </dgm:t>
    </dgm:pt>
    <dgm:pt modelId="{F5E171A5-8631-410A-88BA-324C669ADAC7}" type="sibTrans" cxnId="{A63A1F29-92E6-4287-92C0-0D9280ED1AD8}">
      <dgm:prSet/>
      <dgm:spPr/>
      <dgm:t>
        <a:bodyPr/>
        <a:lstStyle/>
        <a:p>
          <a:endParaRPr lang="en-US"/>
        </a:p>
      </dgm:t>
    </dgm:pt>
    <dgm:pt modelId="{46BE09BC-5D5E-4CC7-BADF-2E6725B237BF}">
      <dgm:prSet phldrT="[Text]" custT="1"/>
      <dgm:spPr>
        <a:ln>
          <a:solidFill>
            <a:srgbClr val="002060"/>
          </a:solidFill>
        </a:ln>
      </dgm:spPr>
      <dgm:t>
        <a:bodyPr/>
        <a:lstStyle/>
        <a:p>
          <a:r>
            <a:rPr lang="en-US" sz="2200" b="1" dirty="0" smtClean="0">
              <a:solidFill>
                <a:srgbClr val="002060"/>
              </a:solidFill>
              <a:latin typeface="Calibri" panose="020F0502020204030204" pitchFamily="34" charset="0"/>
            </a:rPr>
            <a:t>Drug Packaging</a:t>
          </a:r>
        </a:p>
      </dgm:t>
    </dgm:pt>
    <dgm:pt modelId="{B97AD5BE-53E9-401D-9B57-24001B057681}" type="parTrans" cxnId="{0A7A8367-5F72-4213-9E74-DCB99A15EA76}">
      <dgm:prSet/>
      <dgm:spPr>
        <a:solidFill>
          <a:srgbClr val="002060"/>
        </a:solidFill>
        <a:ln>
          <a:solidFill>
            <a:srgbClr val="FFFF00"/>
          </a:solidFill>
        </a:ln>
      </dgm:spPr>
      <dgm:t>
        <a:bodyPr/>
        <a:lstStyle/>
        <a:p>
          <a:endParaRPr lang="en-US"/>
        </a:p>
      </dgm:t>
    </dgm:pt>
    <dgm:pt modelId="{48EE93C1-8B4F-430D-81B1-F256E0659E5F}" type="sibTrans" cxnId="{0A7A8367-5F72-4213-9E74-DCB99A15EA76}">
      <dgm:prSet/>
      <dgm:spPr/>
      <dgm:t>
        <a:bodyPr/>
        <a:lstStyle/>
        <a:p>
          <a:endParaRPr lang="en-US"/>
        </a:p>
      </dgm:t>
    </dgm:pt>
    <dgm:pt modelId="{D6D5A5F5-32ED-4EA9-BCB3-834A9A4403C0}">
      <dgm:prSet phldrT="[Text]" custT="1"/>
      <dgm:spPr>
        <a:ln>
          <a:solidFill>
            <a:srgbClr val="002060"/>
          </a:solidFill>
        </a:ln>
      </dgm:spPr>
      <dgm:t>
        <a:bodyPr/>
        <a:lstStyle/>
        <a:p>
          <a:r>
            <a:rPr lang="en-US" sz="2200" b="1" dirty="0" smtClean="0">
              <a:solidFill>
                <a:srgbClr val="002060"/>
              </a:solidFill>
              <a:latin typeface="Calibri" panose="020F0502020204030204" pitchFamily="34" charset="0"/>
            </a:rPr>
            <a:t>Medication Cup</a:t>
          </a:r>
          <a:endParaRPr lang="en-US" sz="2200" b="1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37FC44DF-E720-4F65-B3DC-A906CDE59984}" type="parTrans" cxnId="{52D5C1FA-7956-4A1C-9C21-8AD3FDD13532}">
      <dgm:prSet/>
      <dgm:spPr>
        <a:solidFill>
          <a:srgbClr val="002060"/>
        </a:solidFill>
        <a:ln>
          <a:solidFill>
            <a:srgbClr val="FFFF00"/>
          </a:solidFill>
        </a:ln>
      </dgm:spPr>
      <dgm:t>
        <a:bodyPr/>
        <a:lstStyle/>
        <a:p>
          <a:endParaRPr lang="en-US"/>
        </a:p>
      </dgm:t>
    </dgm:pt>
    <dgm:pt modelId="{B3A688F0-5C1B-41D0-BCFE-3E236698C6A0}" type="sibTrans" cxnId="{52D5C1FA-7956-4A1C-9C21-8AD3FDD13532}">
      <dgm:prSet/>
      <dgm:spPr/>
      <dgm:t>
        <a:bodyPr/>
        <a:lstStyle/>
        <a:p>
          <a:endParaRPr lang="en-US"/>
        </a:p>
      </dgm:t>
    </dgm:pt>
    <dgm:pt modelId="{62C12544-12C1-4F7F-8E41-F3BB4A291498}">
      <dgm:prSet phldrT="[Text]" custT="1"/>
      <dgm:spPr>
        <a:ln>
          <a:solidFill>
            <a:srgbClr val="002060"/>
          </a:solidFill>
        </a:ln>
      </dgm:spPr>
      <dgm:t>
        <a:bodyPr/>
        <a:lstStyle/>
        <a:p>
          <a:r>
            <a:rPr lang="en-US" sz="2200" b="1" dirty="0" smtClean="0">
              <a:solidFill>
                <a:srgbClr val="002060"/>
              </a:solidFill>
              <a:latin typeface="Calibri" panose="020F0502020204030204" pitchFamily="34" charset="0"/>
            </a:rPr>
            <a:t>Gloves</a:t>
          </a:r>
          <a:endParaRPr lang="en-US" sz="2200" b="1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4D94A173-DE98-464E-A3B5-4C65AF13C91E}" type="parTrans" cxnId="{A1ED3552-77B4-483C-A408-CE6666BF110E}">
      <dgm:prSet/>
      <dgm:spPr>
        <a:solidFill>
          <a:srgbClr val="002060"/>
        </a:solidFill>
        <a:ln>
          <a:solidFill>
            <a:srgbClr val="FFFF00"/>
          </a:solidFill>
        </a:ln>
      </dgm:spPr>
      <dgm:t>
        <a:bodyPr/>
        <a:lstStyle/>
        <a:p>
          <a:endParaRPr lang="en-US"/>
        </a:p>
      </dgm:t>
    </dgm:pt>
    <dgm:pt modelId="{72387655-533F-4DED-9DBE-050E3AE360EE}" type="sibTrans" cxnId="{A1ED3552-77B4-483C-A408-CE6666BF110E}">
      <dgm:prSet/>
      <dgm:spPr/>
      <dgm:t>
        <a:bodyPr/>
        <a:lstStyle/>
        <a:p>
          <a:endParaRPr lang="en-US"/>
        </a:p>
      </dgm:t>
    </dgm:pt>
    <dgm:pt modelId="{1BB930C9-E5CD-4A01-8310-5FD5496E8816}" type="pres">
      <dgm:prSet presAssocID="{324C5C9B-ED21-42BA-B8CE-5EE56B2E095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287708-2A36-4395-B5EF-75B19EAFECFB}" type="pres">
      <dgm:prSet presAssocID="{45AEC9FA-A166-4654-873A-36846A438894}" presName="centerShape" presStyleLbl="node0" presStyleIdx="0" presStyleCnt="1"/>
      <dgm:spPr/>
      <dgm:t>
        <a:bodyPr/>
        <a:lstStyle/>
        <a:p>
          <a:endParaRPr lang="en-US"/>
        </a:p>
      </dgm:t>
    </dgm:pt>
    <dgm:pt modelId="{DA37824D-A9DE-4855-B7F7-2EA1F4BC5FC7}" type="pres">
      <dgm:prSet presAssocID="{B97AD5BE-53E9-401D-9B57-24001B057681}" presName="parTrans" presStyleLbl="bgSibTrans2D1" presStyleIdx="0" presStyleCnt="3" custScaleY="57075"/>
      <dgm:spPr/>
      <dgm:t>
        <a:bodyPr/>
        <a:lstStyle/>
        <a:p>
          <a:endParaRPr lang="en-US"/>
        </a:p>
      </dgm:t>
    </dgm:pt>
    <dgm:pt modelId="{1BE127FA-463F-4186-9001-9A4BE7A3CE1A}" type="pres">
      <dgm:prSet presAssocID="{46BE09BC-5D5E-4CC7-BADF-2E6725B237BF}" presName="node" presStyleLbl="node1" presStyleIdx="0" presStyleCnt="3" custScaleX="104778" custScaleY="64204" custRadScaleRad="102861" custRadScaleInc="-23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18DBB3-5243-4C81-9D10-725FF966354B}" type="pres">
      <dgm:prSet presAssocID="{37FC44DF-E720-4F65-B3DC-A906CDE59984}" presName="parTrans" presStyleLbl="bgSibTrans2D1" presStyleIdx="1" presStyleCnt="3" custScaleY="57075"/>
      <dgm:spPr/>
      <dgm:t>
        <a:bodyPr/>
        <a:lstStyle/>
        <a:p>
          <a:endParaRPr lang="en-US"/>
        </a:p>
      </dgm:t>
    </dgm:pt>
    <dgm:pt modelId="{758DEB6D-EAF8-4B2F-B806-C40CE86B177B}" type="pres">
      <dgm:prSet presAssocID="{D6D5A5F5-32ED-4EA9-BCB3-834A9A4403C0}" presName="node" presStyleLbl="node1" presStyleIdx="1" presStyleCnt="3" custScaleY="64204" custRadScaleRad="108781" custRadScaleInc="-3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1336AC-61F0-4B20-9E04-805A3299EDA5}" type="pres">
      <dgm:prSet presAssocID="{4D94A173-DE98-464E-A3B5-4C65AF13C91E}" presName="parTrans" presStyleLbl="bgSibTrans2D1" presStyleIdx="2" presStyleCnt="3" custScaleY="57075"/>
      <dgm:spPr/>
      <dgm:t>
        <a:bodyPr/>
        <a:lstStyle/>
        <a:p>
          <a:endParaRPr lang="en-US"/>
        </a:p>
      </dgm:t>
    </dgm:pt>
    <dgm:pt modelId="{DD28BEE9-90AA-481D-B0BD-E4021ED17D99}" type="pres">
      <dgm:prSet presAssocID="{62C12544-12C1-4F7F-8E41-F3BB4A291498}" presName="node" presStyleLbl="node1" presStyleIdx="2" presStyleCnt="3" custScaleY="642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3A1F29-92E6-4287-92C0-0D9280ED1AD8}" srcId="{324C5C9B-ED21-42BA-B8CE-5EE56B2E0952}" destId="{45AEC9FA-A166-4654-873A-36846A438894}" srcOrd="0" destOrd="0" parTransId="{78DF536F-9B50-4586-BB17-136D0DB8D556}" sibTransId="{F5E171A5-8631-410A-88BA-324C669ADAC7}"/>
    <dgm:cxn modelId="{27B27AED-3B7E-4A21-8D83-1CC6332FA662}" type="presOf" srcId="{45AEC9FA-A166-4654-873A-36846A438894}" destId="{CE287708-2A36-4395-B5EF-75B19EAFECFB}" srcOrd="0" destOrd="0" presId="urn:microsoft.com/office/officeart/2005/8/layout/radial4"/>
    <dgm:cxn modelId="{48D3A114-9E40-4B2A-AAE5-3AC30DCC53ED}" type="presOf" srcId="{324C5C9B-ED21-42BA-B8CE-5EE56B2E0952}" destId="{1BB930C9-E5CD-4A01-8310-5FD5496E8816}" srcOrd="0" destOrd="0" presId="urn:microsoft.com/office/officeart/2005/8/layout/radial4"/>
    <dgm:cxn modelId="{8C1F8298-7B6E-4C5A-BCA7-C362A7EFF761}" type="presOf" srcId="{4D94A173-DE98-464E-A3B5-4C65AF13C91E}" destId="{F31336AC-61F0-4B20-9E04-805A3299EDA5}" srcOrd="0" destOrd="0" presId="urn:microsoft.com/office/officeart/2005/8/layout/radial4"/>
    <dgm:cxn modelId="{EBD472C8-F805-478E-A1ED-C7A2026D3C8E}" type="presOf" srcId="{46BE09BC-5D5E-4CC7-BADF-2E6725B237BF}" destId="{1BE127FA-463F-4186-9001-9A4BE7A3CE1A}" srcOrd="0" destOrd="0" presId="urn:microsoft.com/office/officeart/2005/8/layout/radial4"/>
    <dgm:cxn modelId="{8B1F1793-5CFB-4A24-8E9A-5C39CF87E993}" type="presOf" srcId="{62C12544-12C1-4F7F-8E41-F3BB4A291498}" destId="{DD28BEE9-90AA-481D-B0BD-E4021ED17D99}" srcOrd="0" destOrd="0" presId="urn:microsoft.com/office/officeart/2005/8/layout/radial4"/>
    <dgm:cxn modelId="{52D5C1FA-7956-4A1C-9C21-8AD3FDD13532}" srcId="{45AEC9FA-A166-4654-873A-36846A438894}" destId="{D6D5A5F5-32ED-4EA9-BCB3-834A9A4403C0}" srcOrd="1" destOrd="0" parTransId="{37FC44DF-E720-4F65-B3DC-A906CDE59984}" sibTransId="{B3A688F0-5C1B-41D0-BCFE-3E236698C6A0}"/>
    <dgm:cxn modelId="{44058172-B736-4544-A187-48CCE48ED969}" type="presOf" srcId="{37FC44DF-E720-4F65-B3DC-A906CDE59984}" destId="{2218DBB3-5243-4C81-9D10-725FF966354B}" srcOrd="0" destOrd="0" presId="urn:microsoft.com/office/officeart/2005/8/layout/radial4"/>
    <dgm:cxn modelId="{A1ED3552-77B4-483C-A408-CE6666BF110E}" srcId="{45AEC9FA-A166-4654-873A-36846A438894}" destId="{62C12544-12C1-4F7F-8E41-F3BB4A291498}" srcOrd="2" destOrd="0" parTransId="{4D94A173-DE98-464E-A3B5-4C65AF13C91E}" sibTransId="{72387655-533F-4DED-9DBE-050E3AE360EE}"/>
    <dgm:cxn modelId="{96C03EF1-6A19-4CFA-AD7C-778532FD23CA}" type="presOf" srcId="{B97AD5BE-53E9-401D-9B57-24001B057681}" destId="{DA37824D-A9DE-4855-B7F7-2EA1F4BC5FC7}" srcOrd="0" destOrd="0" presId="urn:microsoft.com/office/officeart/2005/8/layout/radial4"/>
    <dgm:cxn modelId="{0A7A8367-5F72-4213-9E74-DCB99A15EA76}" srcId="{45AEC9FA-A166-4654-873A-36846A438894}" destId="{46BE09BC-5D5E-4CC7-BADF-2E6725B237BF}" srcOrd="0" destOrd="0" parTransId="{B97AD5BE-53E9-401D-9B57-24001B057681}" sibTransId="{48EE93C1-8B4F-430D-81B1-F256E0659E5F}"/>
    <dgm:cxn modelId="{50B3E727-B178-4122-BECF-637130053587}" type="presOf" srcId="{D6D5A5F5-32ED-4EA9-BCB3-834A9A4403C0}" destId="{758DEB6D-EAF8-4B2F-B806-C40CE86B177B}" srcOrd="0" destOrd="0" presId="urn:microsoft.com/office/officeart/2005/8/layout/radial4"/>
    <dgm:cxn modelId="{4A70BD89-442E-4A9E-92AC-1DE57F584202}" type="presParOf" srcId="{1BB930C9-E5CD-4A01-8310-5FD5496E8816}" destId="{CE287708-2A36-4395-B5EF-75B19EAFECFB}" srcOrd="0" destOrd="0" presId="urn:microsoft.com/office/officeart/2005/8/layout/radial4"/>
    <dgm:cxn modelId="{0695A590-0A4D-4F8F-B1C4-26EDA1C8CBB4}" type="presParOf" srcId="{1BB930C9-E5CD-4A01-8310-5FD5496E8816}" destId="{DA37824D-A9DE-4855-B7F7-2EA1F4BC5FC7}" srcOrd="1" destOrd="0" presId="urn:microsoft.com/office/officeart/2005/8/layout/radial4"/>
    <dgm:cxn modelId="{AF281462-C192-4AD2-AB00-BD4D44B4D98C}" type="presParOf" srcId="{1BB930C9-E5CD-4A01-8310-5FD5496E8816}" destId="{1BE127FA-463F-4186-9001-9A4BE7A3CE1A}" srcOrd="2" destOrd="0" presId="urn:microsoft.com/office/officeart/2005/8/layout/radial4"/>
    <dgm:cxn modelId="{A6F2E732-B813-412C-A853-EBEEA2A17906}" type="presParOf" srcId="{1BB930C9-E5CD-4A01-8310-5FD5496E8816}" destId="{2218DBB3-5243-4C81-9D10-725FF966354B}" srcOrd="3" destOrd="0" presId="urn:microsoft.com/office/officeart/2005/8/layout/radial4"/>
    <dgm:cxn modelId="{73D90666-1A6E-401C-86E3-E98A4CE74BD0}" type="presParOf" srcId="{1BB930C9-E5CD-4A01-8310-5FD5496E8816}" destId="{758DEB6D-EAF8-4B2F-B806-C40CE86B177B}" srcOrd="4" destOrd="0" presId="urn:microsoft.com/office/officeart/2005/8/layout/radial4"/>
    <dgm:cxn modelId="{548E8974-0840-43E8-9726-4C78BA3D8207}" type="presParOf" srcId="{1BB930C9-E5CD-4A01-8310-5FD5496E8816}" destId="{F31336AC-61F0-4B20-9E04-805A3299EDA5}" srcOrd="5" destOrd="0" presId="urn:microsoft.com/office/officeart/2005/8/layout/radial4"/>
    <dgm:cxn modelId="{969DFFFF-7E28-4249-8501-10D459739911}" type="presParOf" srcId="{1BB930C9-E5CD-4A01-8310-5FD5496E8816}" destId="{DD28BEE9-90AA-481D-B0BD-E4021ED17D99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4C5C9B-ED21-42BA-B8CE-5EE56B2E095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45AEC9FA-A166-4654-873A-36846A438894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2400" b="1" smtClean="0">
              <a:solidFill>
                <a:srgbClr val="002060"/>
              </a:solidFill>
              <a:latin typeface="Calibri" panose="020F0502020204030204" pitchFamily="34" charset="0"/>
            </a:rPr>
            <a:t>Yellow </a:t>
          </a:r>
          <a:r>
            <a:rPr lang="en-US" sz="2400" b="1" dirty="0" smtClean="0">
              <a:solidFill>
                <a:srgbClr val="002060"/>
              </a:solidFill>
              <a:latin typeface="Calibri" panose="020F0502020204030204" pitchFamily="34" charset="0"/>
            </a:rPr>
            <a:t>HD Bag</a:t>
          </a:r>
          <a:endParaRPr lang="en-US" sz="2200" b="1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78DF536F-9B50-4586-BB17-136D0DB8D556}" type="parTrans" cxnId="{A63A1F29-92E6-4287-92C0-0D9280ED1AD8}">
      <dgm:prSet/>
      <dgm:spPr/>
      <dgm:t>
        <a:bodyPr/>
        <a:lstStyle/>
        <a:p>
          <a:endParaRPr lang="en-US"/>
        </a:p>
      </dgm:t>
    </dgm:pt>
    <dgm:pt modelId="{F5E171A5-8631-410A-88BA-324C669ADAC7}" type="sibTrans" cxnId="{A63A1F29-92E6-4287-92C0-0D9280ED1AD8}">
      <dgm:prSet/>
      <dgm:spPr/>
      <dgm:t>
        <a:bodyPr/>
        <a:lstStyle/>
        <a:p>
          <a:endParaRPr lang="en-US"/>
        </a:p>
      </dgm:t>
    </dgm:pt>
    <dgm:pt modelId="{46BE09BC-5D5E-4CC7-BADF-2E6725B237BF}">
      <dgm:prSet phldrT="[Text]" custT="1"/>
      <dgm:spPr>
        <a:ln>
          <a:solidFill>
            <a:srgbClr val="002060"/>
          </a:solidFill>
        </a:ln>
      </dgm:spPr>
      <dgm:t>
        <a:bodyPr/>
        <a:lstStyle/>
        <a:p>
          <a:r>
            <a:rPr lang="en-US" sz="2200" b="1" dirty="0" smtClean="0">
              <a:solidFill>
                <a:srgbClr val="002060"/>
              </a:solidFill>
              <a:latin typeface="Calibri" panose="020F0502020204030204" pitchFamily="34" charset="0"/>
            </a:rPr>
            <a:t>Drug Packaging</a:t>
          </a:r>
        </a:p>
      </dgm:t>
    </dgm:pt>
    <dgm:pt modelId="{B97AD5BE-53E9-401D-9B57-24001B057681}" type="parTrans" cxnId="{0A7A8367-5F72-4213-9E74-DCB99A15EA76}">
      <dgm:prSet/>
      <dgm:spPr>
        <a:solidFill>
          <a:srgbClr val="002060"/>
        </a:solidFill>
        <a:ln>
          <a:solidFill>
            <a:srgbClr val="ED792C"/>
          </a:solidFill>
        </a:ln>
      </dgm:spPr>
      <dgm:t>
        <a:bodyPr/>
        <a:lstStyle/>
        <a:p>
          <a:endParaRPr lang="en-US"/>
        </a:p>
      </dgm:t>
    </dgm:pt>
    <dgm:pt modelId="{48EE93C1-8B4F-430D-81B1-F256E0659E5F}" type="sibTrans" cxnId="{0A7A8367-5F72-4213-9E74-DCB99A15EA76}">
      <dgm:prSet/>
      <dgm:spPr/>
      <dgm:t>
        <a:bodyPr/>
        <a:lstStyle/>
        <a:p>
          <a:endParaRPr lang="en-US"/>
        </a:p>
      </dgm:t>
    </dgm:pt>
    <dgm:pt modelId="{D6D5A5F5-32ED-4EA9-BCB3-834A9A4403C0}">
      <dgm:prSet phldrT="[Text]" custT="1"/>
      <dgm:spPr>
        <a:ln>
          <a:solidFill>
            <a:srgbClr val="002060"/>
          </a:solidFill>
        </a:ln>
      </dgm:spPr>
      <dgm:t>
        <a:bodyPr/>
        <a:lstStyle/>
        <a:p>
          <a:r>
            <a:rPr lang="en-US" sz="2200" b="1" dirty="0" smtClean="0">
              <a:solidFill>
                <a:srgbClr val="002060"/>
              </a:solidFill>
              <a:latin typeface="Calibri" panose="020F0502020204030204" pitchFamily="34" charset="0"/>
            </a:rPr>
            <a:t>Medication Cup</a:t>
          </a:r>
          <a:endParaRPr lang="en-US" sz="2200" b="1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37FC44DF-E720-4F65-B3DC-A906CDE59984}" type="parTrans" cxnId="{52D5C1FA-7956-4A1C-9C21-8AD3FDD13532}">
      <dgm:prSet/>
      <dgm:spPr>
        <a:solidFill>
          <a:srgbClr val="002060"/>
        </a:solidFill>
        <a:ln>
          <a:solidFill>
            <a:srgbClr val="ED792C"/>
          </a:solidFill>
        </a:ln>
      </dgm:spPr>
      <dgm:t>
        <a:bodyPr/>
        <a:lstStyle/>
        <a:p>
          <a:endParaRPr lang="en-US"/>
        </a:p>
      </dgm:t>
    </dgm:pt>
    <dgm:pt modelId="{B3A688F0-5C1B-41D0-BCFE-3E236698C6A0}" type="sibTrans" cxnId="{52D5C1FA-7956-4A1C-9C21-8AD3FDD13532}">
      <dgm:prSet/>
      <dgm:spPr/>
      <dgm:t>
        <a:bodyPr/>
        <a:lstStyle/>
        <a:p>
          <a:endParaRPr lang="en-US"/>
        </a:p>
      </dgm:t>
    </dgm:pt>
    <dgm:pt modelId="{62C12544-12C1-4F7F-8E41-F3BB4A291498}">
      <dgm:prSet phldrT="[Text]" custT="1"/>
      <dgm:spPr>
        <a:ln>
          <a:solidFill>
            <a:srgbClr val="002060"/>
          </a:solidFill>
        </a:ln>
      </dgm:spPr>
      <dgm:t>
        <a:bodyPr/>
        <a:lstStyle/>
        <a:p>
          <a:r>
            <a:rPr lang="en-US" sz="2200" b="1" dirty="0" smtClean="0">
              <a:solidFill>
                <a:srgbClr val="002060"/>
              </a:solidFill>
              <a:latin typeface="Calibri" panose="020F0502020204030204" pitchFamily="34" charset="0"/>
            </a:rPr>
            <a:t>Gloves</a:t>
          </a:r>
          <a:endParaRPr lang="en-US" sz="2200" b="1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4D94A173-DE98-464E-A3B5-4C65AF13C91E}" type="parTrans" cxnId="{A1ED3552-77B4-483C-A408-CE6666BF110E}">
      <dgm:prSet/>
      <dgm:spPr>
        <a:solidFill>
          <a:srgbClr val="002060"/>
        </a:solidFill>
        <a:ln>
          <a:solidFill>
            <a:srgbClr val="ED792C"/>
          </a:solidFill>
        </a:ln>
      </dgm:spPr>
      <dgm:t>
        <a:bodyPr/>
        <a:lstStyle/>
        <a:p>
          <a:endParaRPr lang="en-US"/>
        </a:p>
      </dgm:t>
    </dgm:pt>
    <dgm:pt modelId="{72387655-533F-4DED-9DBE-050E3AE360EE}" type="sibTrans" cxnId="{A1ED3552-77B4-483C-A408-CE6666BF110E}">
      <dgm:prSet/>
      <dgm:spPr/>
      <dgm:t>
        <a:bodyPr/>
        <a:lstStyle/>
        <a:p>
          <a:endParaRPr lang="en-US"/>
        </a:p>
      </dgm:t>
    </dgm:pt>
    <dgm:pt modelId="{1BB930C9-E5CD-4A01-8310-5FD5496E8816}" type="pres">
      <dgm:prSet presAssocID="{324C5C9B-ED21-42BA-B8CE-5EE56B2E095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287708-2A36-4395-B5EF-75B19EAFECFB}" type="pres">
      <dgm:prSet presAssocID="{45AEC9FA-A166-4654-873A-36846A438894}" presName="centerShape" presStyleLbl="node0" presStyleIdx="0" presStyleCnt="1" custScaleX="64630" custScaleY="64843" custLinFactNeighborX="-320" custLinFactNeighborY="-23947"/>
      <dgm:spPr/>
      <dgm:t>
        <a:bodyPr/>
        <a:lstStyle/>
        <a:p>
          <a:endParaRPr lang="en-US"/>
        </a:p>
      </dgm:t>
    </dgm:pt>
    <dgm:pt modelId="{DA37824D-A9DE-4855-B7F7-2EA1F4BC5FC7}" type="pres">
      <dgm:prSet presAssocID="{B97AD5BE-53E9-401D-9B57-24001B057681}" presName="parTrans" presStyleLbl="bgSibTrans2D1" presStyleIdx="0" presStyleCnt="3" custScaleY="57075"/>
      <dgm:spPr/>
      <dgm:t>
        <a:bodyPr/>
        <a:lstStyle/>
        <a:p>
          <a:endParaRPr lang="en-US"/>
        </a:p>
      </dgm:t>
    </dgm:pt>
    <dgm:pt modelId="{1BE127FA-463F-4186-9001-9A4BE7A3CE1A}" type="pres">
      <dgm:prSet presAssocID="{46BE09BC-5D5E-4CC7-BADF-2E6725B237BF}" presName="node" presStyleLbl="node1" presStyleIdx="0" presStyleCnt="3" custScaleX="83340" custScaleY="49023" custRadScaleRad="99089" custRadScaleInc="-99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18DBB3-5243-4C81-9D10-725FF966354B}" type="pres">
      <dgm:prSet presAssocID="{37FC44DF-E720-4F65-B3DC-A906CDE59984}" presName="parTrans" presStyleLbl="bgSibTrans2D1" presStyleIdx="1" presStyleCnt="3" custScaleY="57075"/>
      <dgm:spPr/>
      <dgm:t>
        <a:bodyPr/>
        <a:lstStyle/>
        <a:p>
          <a:endParaRPr lang="en-US"/>
        </a:p>
      </dgm:t>
    </dgm:pt>
    <dgm:pt modelId="{758DEB6D-EAF8-4B2F-B806-C40CE86B177B}" type="pres">
      <dgm:prSet presAssocID="{D6D5A5F5-32ED-4EA9-BCB3-834A9A4403C0}" presName="node" presStyleLbl="node1" presStyleIdx="1" presStyleCnt="3" custScaleX="79540" custScaleY="37770" custRadScaleRad="106207" custRadScaleInc="-3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1336AC-61F0-4B20-9E04-805A3299EDA5}" type="pres">
      <dgm:prSet presAssocID="{4D94A173-DE98-464E-A3B5-4C65AF13C91E}" presName="parTrans" presStyleLbl="bgSibTrans2D1" presStyleIdx="2" presStyleCnt="3" custScaleY="57075"/>
      <dgm:spPr/>
      <dgm:t>
        <a:bodyPr/>
        <a:lstStyle/>
        <a:p>
          <a:endParaRPr lang="en-US"/>
        </a:p>
      </dgm:t>
    </dgm:pt>
    <dgm:pt modelId="{DD28BEE9-90AA-481D-B0BD-E4021ED17D99}" type="pres">
      <dgm:prSet presAssocID="{62C12544-12C1-4F7F-8E41-F3BB4A291498}" presName="node" presStyleLbl="node1" presStyleIdx="2" presStyleCnt="3" custScaleX="79540" custScaleY="49023" custRadScaleRad="98928" custRadScaleInc="98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3A1F29-92E6-4287-92C0-0D9280ED1AD8}" srcId="{324C5C9B-ED21-42BA-B8CE-5EE56B2E0952}" destId="{45AEC9FA-A166-4654-873A-36846A438894}" srcOrd="0" destOrd="0" parTransId="{78DF536F-9B50-4586-BB17-136D0DB8D556}" sibTransId="{F5E171A5-8631-410A-88BA-324C669ADAC7}"/>
    <dgm:cxn modelId="{27B27AED-3B7E-4A21-8D83-1CC6332FA662}" type="presOf" srcId="{45AEC9FA-A166-4654-873A-36846A438894}" destId="{CE287708-2A36-4395-B5EF-75B19EAFECFB}" srcOrd="0" destOrd="0" presId="urn:microsoft.com/office/officeart/2005/8/layout/radial4"/>
    <dgm:cxn modelId="{48D3A114-9E40-4B2A-AAE5-3AC30DCC53ED}" type="presOf" srcId="{324C5C9B-ED21-42BA-B8CE-5EE56B2E0952}" destId="{1BB930C9-E5CD-4A01-8310-5FD5496E8816}" srcOrd="0" destOrd="0" presId="urn:microsoft.com/office/officeart/2005/8/layout/radial4"/>
    <dgm:cxn modelId="{8C1F8298-7B6E-4C5A-BCA7-C362A7EFF761}" type="presOf" srcId="{4D94A173-DE98-464E-A3B5-4C65AF13C91E}" destId="{F31336AC-61F0-4B20-9E04-805A3299EDA5}" srcOrd="0" destOrd="0" presId="urn:microsoft.com/office/officeart/2005/8/layout/radial4"/>
    <dgm:cxn modelId="{EBD472C8-F805-478E-A1ED-C7A2026D3C8E}" type="presOf" srcId="{46BE09BC-5D5E-4CC7-BADF-2E6725B237BF}" destId="{1BE127FA-463F-4186-9001-9A4BE7A3CE1A}" srcOrd="0" destOrd="0" presId="urn:microsoft.com/office/officeart/2005/8/layout/radial4"/>
    <dgm:cxn modelId="{8B1F1793-5CFB-4A24-8E9A-5C39CF87E993}" type="presOf" srcId="{62C12544-12C1-4F7F-8E41-F3BB4A291498}" destId="{DD28BEE9-90AA-481D-B0BD-E4021ED17D99}" srcOrd="0" destOrd="0" presId="urn:microsoft.com/office/officeart/2005/8/layout/radial4"/>
    <dgm:cxn modelId="{52D5C1FA-7956-4A1C-9C21-8AD3FDD13532}" srcId="{45AEC9FA-A166-4654-873A-36846A438894}" destId="{D6D5A5F5-32ED-4EA9-BCB3-834A9A4403C0}" srcOrd="1" destOrd="0" parTransId="{37FC44DF-E720-4F65-B3DC-A906CDE59984}" sibTransId="{B3A688F0-5C1B-41D0-BCFE-3E236698C6A0}"/>
    <dgm:cxn modelId="{44058172-B736-4544-A187-48CCE48ED969}" type="presOf" srcId="{37FC44DF-E720-4F65-B3DC-A906CDE59984}" destId="{2218DBB3-5243-4C81-9D10-725FF966354B}" srcOrd="0" destOrd="0" presId="urn:microsoft.com/office/officeart/2005/8/layout/radial4"/>
    <dgm:cxn modelId="{A1ED3552-77B4-483C-A408-CE6666BF110E}" srcId="{45AEC9FA-A166-4654-873A-36846A438894}" destId="{62C12544-12C1-4F7F-8E41-F3BB4A291498}" srcOrd="2" destOrd="0" parTransId="{4D94A173-DE98-464E-A3B5-4C65AF13C91E}" sibTransId="{72387655-533F-4DED-9DBE-050E3AE360EE}"/>
    <dgm:cxn modelId="{96C03EF1-6A19-4CFA-AD7C-778532FD23CA}" type="presOf" srcId="{B97AD5BE-53E9-401D-9B57-24001B057681}" destId="{DA37824D-A9DE-4855-B7F7-2EA1F4BC5FC7}" srcOrd="0" destOrd="0" presId="urn:microsoft.com/office/officeart/2005/8/layout/radial4"/>
    <dgm:cxn modelId="{0A7A8367-5F72-4213-9E74-DCB99A15EA76}" srcId="{45AEC9FA-A166-4654-873A-36846A438894}" destId="{46BE09BC-5D5E-4CC7-BADF-2E6725B237BF}" srcOrd="0" destOrd="0" parTransId="{B97AD5BE-53E9-401D-9B57-24001B057681}" sibTransId="{48EE93C1-8B4F-430D-81B1-F256E0659E5F}"/>
    <dgm:cxn modelId="{50B3E727-B178-4122-BECF-637130053587}" type="presOf" srcId="{D6D5A5F5-32ED-4EA9-BCB3-834A9A4403C0}" destId="{758DEB6D-EAF8-4B2F-B806-C40CE86B177B}" srcOrd="0" destOrd="0" presId="urn:microsoft.com/office/officeart/2005/8/layout/radial4"/>
    <dgm:cxn modelId="{4A70BD89-442E-4A9E-92AC-1DE57F584202}" type="presParOf" srcId="{1BB930C9-E5CD-4A01-8310-5FD5496E8816}" destId="{CE287708-2A36-4395-B5EF-75B19EAFECFB}" srcOrd="0" destOrd="0" presId="urn:microsoft.com/office/officeart/2005/8/layout/radial4"/>
    <dgm:cxn modelId="{0695A590-0A4D-4F8F-B1C4-26EDA1C8CBB4}" type="presParOf" srcId="{1BB930C9-E5CD-4A01-8310-5FD5496E8816}" destId="{DA37824D-A9DE-4855-B7F7-2EA1F4BC5FC7}" srcOrd="1" destOrd="0" presId="urn:microsoft.com/office/officeart/2005/8/layout/radial4"/>
    <dgm:cxn modelId="{AF281462-C192-4AD2-AB00-BD4D44B4D98C}" type="presParOf" srcId="{1BB930C9-E5CD-4A01-8310-5FD5496E8816}" destId="{1BE127FA-463F-4186-9001-9A4BE7A3CE1A}" srcOrd="2" destOrd="0" presId="urn:microsoft.com/office/officeart/2005/8/layout/radial4"/>
    <dgm:cxn modelId="{A6F2E732-B813-412C-A853-EBEEA2A17906}" type="presParOf" srcId="{1BB930C9-E5CD-4A01-8310-5FD5496E8816}" destId="{2218DBB3-5243-4C81-9D10-725FF966354B}" srcOrd="3" destOrd="0" presId="urn:microsoft.com/office/officeart/2005/8/layout/radial4"/>
    <dgm:cxn modelId="{73D90666-1A6E-401C-86E3-E98A4CE74BD0}" type="presParOf" srcId="{1BB930C9-E5CD-4A01-8310-5FD5496E8816}" destId="{758DEB6D-EAF8-4B2F-B806-C40CE86B177B}" srcOrd="4" destOrd="0" presId="urn:microsoft.com/office/officeart/2005/8/layout/radial4"/>
    <dgm:cxn modelId="{548E8974-0840-43E8-9726-4C78BA3D8207}" type="presParOf" srcId="{1BB930C9-E5CD-4A01-8310-5FD5496E8816}" destId="{F31336AC-61F0-4B20-9E04-805A3299EDA5}" srcOrd="5" destOrd="0" presId="urn:microsoft.com/office/officeart/2005/8/layout/radial4"/>
    <dgm:cxn modelId="{969DFFFF-7E28-4249-8501-10D459739911}" type="presParOf" srcId="{1BB930C9-E5CD-4A01-8310-5FD5496E8816}" destId="{DD28BEE9-90AA-481D-B0BD-E4021ED17D99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24C5C9B-ED21-42BA-B8CE-5EE56B2E095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45AEC9FA-A166-4654-873A-36846A438894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2400" b="1" smtClean="0">
              <a:solidFill>
                <a:srgbClr val="002060"/>
              </a:solidFill>
              <a:latin typeface="Calibri" panose="020F0502020204030204" pitchFamily="34" charset="0"/>
            </a:rPr>
            <a:t>Yellow </a:t>
          </a:r>
          <a:r>
            <a:rPr lang="en-US" sz="2400" b="1" dirty="0" smtClean="0">
              <a:solidFill>
                <a:srgbClr val="002060"/>
              </a:solidFill>
              <a:latin typeface="Calibri" panose="020F0502020204030204" pitchFamily="34" charset="0"/>
            </a:rPr>
            <a:t>HD Bag</a:t>
          </a:r>
          <a:endParaRPr lang="en-US" sz="2200" b="1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78DF536F-9B50-4586-BB17-136D0DB8D556}" type="parTrans" cxnId="{A63A1F29-92E6-4287-92C0-0D9280ED1AD8}">
      <dgm:prSet/>
      <dgm:spPr/>
      <dgm:t>
        <a:bodyPr/>
        <a:lstStyle/>
        <a:p>
          <a:endParaRPr lang="en-US"/>
        </a:p>
      </dgm:t>
    </dgm:pt>
    <dgm:pt modelId="{F5E171A5-8631-410A-88BA-324C669ADAC7}" type="sibTrans" cxnId="{A63A1F29-92E6-4287-92C0-0D9280ED1AD8}">
      <dgm:prSet/>
      <dgm:spPr/>
      <dgm:t>
        <a:bodyPr/>
        <a:lstStyle/>
        <a:p>
          <a:endParaRPr lang="en-US"/>
        </a:p>
      </dgm:t>
    </dgm:pt>
    <dgm:pt modelId="{46BE09BC-5D5E-4CC7-BADF-2E6725B237BF}">
      <dgm:prSet phldrT="[Text]" custT="1"/>
      <dgm:spPr>
        <a:ln>
          <a:solidFill>
            <a:srgbClr val="002060"/>
          </a:solidFill>
        </a:ln>
      </dgm:spPr>
      <dgm:t>
        <a:bodyPr/>
        <a:lstStyle/>
        <a:p>
          <a:r>
            <a:rPr lang="en-US" sz="2200" b="1" dirty="0" smtClean="0">
              <a:solidFill>
                <a:srgbClr val="002060"/>
              </a:solidFill>
              <a:latin typeface="Calibri" panose="020F0502020204030204" pitchFamily="34" charset="0"/>
            </a:rPr>
            <a:t>Drug Packaging</a:t>
          </a:r>
        </a:p>
      </dgm:t>
    </dgm:pt>
    <dgm:pt modelId="{B97AD5BE-53E9-401D-9B57-24001B057681}" type="parTrans" cxnId="{0A7A8367-5F72-4213-9E74-DCB99A15EA76}">
      <dgm:prSet/>
      <dgm:spPr>
        <a:solidFill>
          <a:srgbClr val="002060"/>
        </a:solidFill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48EE93C1-8B4F-430D-81B1-F256E0659E5F}" type="sibTrans" cxnId="{0A7A8367-5F72-4213-9E74-DCB99A15EA76}">
      <dgm:prSet/>
      <dgm:spPr/>
      <dgm:t>
        <a:bodyPr/>
        <a:lstStyle/>
        <a:p>
          <a:endParaRPr lang="en-US"/>
        </a:p>
      </dgm:t>
    </dgm:pt>
    <dgm:pt modelId="{D6D5A5F5-32ED-4EA9-BCB3-834A9A4403C0}">
      <dgm:prSet phldrT="[Text]" custT="1"/>
      <dgm:spPr>
        <a:ln>
          <a:solidFill>
            <a:srgbClr val="002060"/>
          </a:solidFill>
        </a:ln>
      </dgm:spPr>
      <dgm:t>
        <a:bodyPr/>
        <a:lstStyle/>
        <a:p>
          <a:r>
            <a:rPr lang="en-US" sz="2200" b="1" smtClean="0">
              <a:solidFill>
                <a:srgbClr val="002060"/>
              </a:solidFill>
              <a:latin typeface="Calibri" panose="020F0502020204030204" pitchFamily="34" charset="0"/>
            </a:rPr>
            <a:t>Medication Cup</a:t>
          </a:r>
          <a:endParaRPr lang="en-US" sz="2200" b="1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37FC44DF-E720-4F65-B3DC-A906CDE59984}" type="parTrans" cxnId="{52D5C1FA-7956-4A1C-9C21-8AD3FDD13532}">
      <dgm:prSet/>
      <dgm:spPr>
        <a:solidFill>
          <a:srgbClr val="002060"/>
        </a:solidFill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B3A688F0-5C1B-41D0-BCFE-3E236698C6A0}" type="sibTrans" cxnId="{52D5C1FA-7956-4A1C-9C21-8AD3FDD13532}">
      <dgm:prSet/>
      <dgm:spPr/>
      <dgm:t>
        <a:bodyPr/>
        <a:lstStyle/>
        <a:p>
          <a:endParaRPr lang="en-US"/>
        </a:p>
      </dgm:t>
    </dgm:pt>
    <dgm:pt modelId="{62C12544-12C1-4F7F-8E41-F3BB4A291498}">
      <dgm:prSet phldrT="[Text]" custT="1"/>
      <dgm:spPr>
        <a:ln>
          <a:solidFill>
            <a:srgbClr val="002060"/>
          </a:solidFill>
        </a:ln>
      </dgm:spPr>
      <dgm:t>
        <a:bodyPr/>
        <a:lstStyle/>
        <a:p>
          <a:r>
            <a:rPr lang="en-US" sz="2200" b="1" smtClean="0">
              <a:solidFill>
                <a:srgbClr val="002060"/>
              </a:solidFill>
              <a:latin typeface="Calibri" panose="020F0502020204030204" pitchFamily="34" charset="0"/>
            </a:rPr>
            <a:t>Gloves</a:t>
          </a:r>
          <a:endParaRPr lang="en-US" sz="2200" b="1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4D94A173-DE98-464E-A3B5-4C65AF13C91E}" type="parTrans" cxnId="{A1ED3552-77B4-483C-A408-CE6666BF110E}">
      <dgm:prSet/>
      <dgm:spPr>
        <a:solidFill>
          <a:srgbClr val="002060"/>
        </a:solidFill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72387655-533F-4DED-9DBE-050E3AE360EE}" type="sibTrans" cxnId="{A1ED3552-77B4-483C-A408-CE6666BF110E}">
      <dgm:prSet/>
      <dgm:spPr/>
      <dgm:t>
        <a:bodyPr/>
        <a:lstStyle/>
        <a:p>
          <a:endParaRPr lang="en-US"/>
        </a:p>
      </dgm:t>
    </dgm:pt>
    <dgm:pt modelId="{C3BF5CDA-CCAD-4DEA-BA5D-342C4DB45189}">
      <dgm:prSet phldrT="[Text]" custScaleX="64630" custScaleY="64843" custLinFactNeighborX="156" custLinFactNeighborY="-20326"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C3903A1F-5CBD-44C6-84A4-B6BBBEF185DF}" type="parTrans" cxnId="{CA4121BA-4E02-4E8C-8383-ED5CF0EA25BE}">
      <dgm:prSet/>
      <dgm:spPr/>
      <dgm:t>
        <a:bodyPr/>
        <a:lstStyle/>
        <a:p>
          <a:endParaRPr lang="en-US"/>
        </a:p>
      </dgm:t>
    </dgm:pt>
    <dgm:pt modelId="{3D4D206E-244F-49AC-BD22-8FBF98407758}" type="sibTrans" cxnId="{CA4121BA-4E02-4E8C-8383-ED5CF0EA25BE}">
      <dgm:prSet/>
      <dgm:spPr/>
      <dgm:t>
        <a:bodyPr/>
        <a:lstStyle/>
        <a:p>
          <a:endParaRPr lang="en-US"/>
        </a:p>
      </dgm:t>
    </dgm:pt>
    <dgm:pt modelId="{E1AB02C0-CC46-47A2-9010-8B5B73B11AEB}">
      <dgm:prSet phldrT="[Text]"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57763DD5-CC83-488B-967B-997F89D5142B}" type="sibTrans" cxnId="{86C9D79A-2613-4BD0-BA20-A25D40F2F400}">
      <dgm:prSet/>
      <dgm:spPr/>
      <dgm:t>
        <a:bodyPr/>
        <a:lstStyle/>
        <a:p>
          <a:endParaRPr lang="en-US"/>
        </a:p>
      </dgm:t>
    </dgm:pt>
    <dgm:pt modelId="{77D31435-94D5-4870-A8C2-18BEEDC6A432}" type="parTrans" cxnId="{86C9D79A-2613-4BD0-BA20-A25D40F2F400}">
      <dgm:prSet/>
      <dgm:spPr/>
      <dgm:t>
        <a:bodyPr/>
        <a:lstStyle/>
        <a:p>
          <a:endParaRPr lang="en-US"/>
        </a:p>
      </dgm:t>
    </dgm:pt>
    <dgm:pt modelId="{1BB930C9-E5CD-4A01-8310-5FD5496E8816}" type="pres">
      <dgm:prSet presAssocID="{324C5C9B-ED21-42BA-B8CE-5EE56B2E095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287708-2A36-4395-B5EF-75B19EAFECFB}" type="pres">
      <dgm:prSet presAssocID="{45AEC9FA-A166-4654-873A-36846A438894}" presName="centerShape" presStyleLbl="node0" presStyleIdx="0" presStyleCnt="1" custScaleX="64630" custScaleY="64843" custLinFactNeighborX="-320" custLinFactNeighborY="-23947"/>
      <dgm:spPr/>
      <dgm:t>
        <a:bodyPr/>
        <a:lstStyle/>
        <a:p>
          <a:endParaRPr lang="en-US"/>
        </a:p>
      </dgm:t>
    </dgm:pt>
    <dgm:pt modelId="{DA37824D-A9DE-4855-B7F7-2EA1F4BC5FC7}" type="pres">
      <dgm:prSet presAssocID="{B97AD5BE-53E9-401D-9B57-24001B057681}" presName="parTrans" presStyleLbl="bgSibTrans2D1" presStyleIdx="0" presStyleCnt="3" custScaleY="57075"/>
      <dgm:spPr/>
      <dgm:t>
        <a:bodyPr/>
        <a:lstStyle/>
        <a:p>
          <a:endParaRPr lang="en-US"/>
        </a:p>
      </dgm:t>
    </dgm:pt>
    <dgm:pt modelId="{1BE127FA-463F-4186-9001-9A4BE7A3CE1A}" type="pres">
      <dgm:prSet presAssocID="{46BE09BC-5D5E-4CC7-BADF-2E6725B237BF}" presName="node" presStyleLbl="node1" presStyleIdx="0" presStyleCnt="3" custScaleX="83340" custScaleY="45215" custRadScaleRad="99089" custRadScaleInc="-99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18DBB3-5243-4C81-9D10-725FF966354B}" type="pres">
      <dgm:prSet presAssocID="{37FC44DF-E720-4F65-B3DC-A906CDE59984}" presName="parTrans" presStyleLbl="bgSibTrans2D1" presStyleIdx="1" presStyleCnt="3" custScaleY="57075"/>
      <dgm:spPr/>
      <dgm:t>
        <a:bodyPr/>
        <a:lstStyle/>
        <a:p>
          <a:endParaRPr lang="en-US"/>
        </a:p>
      </dgm:t>
    </dgm:pt>
    <dgm:pt modelId="{758DEB6D-EAF8-4B2F-B806-C40CE86B177B}" type="pres">
      <dgm:prSet presAssocID="{D6D5A5F5-32ED-4EA9-BCB3-834A9A4403C0}" presName="node" presStyleLbl="node1" presStyleIdx="1" presStyleCnt="3" custScaleX="79540" custScaleY="45215" custRadScaleRad="108781" custRadScaleInc="-3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1336AC-61F0-4B20-9E04-805A3299EDA5}" type="pres">
      <dgm:prSet presAssocID="{4D94A173-DE98-464E-A3B5-4C65AF13C91E}" presName="parTrans" presStyleLbl="bgSibTrans2D1" presStyleIdx="2" presStyleCnt="3" custScaleY="57075"/>
      <dgm:spPr/>
      <dgm:t>
        <a:bodyPr/>
        <a:lstStyle/>
        <a:p>
          <a:endParaRPr lang="en-US"/>
        </a:p>
      </dgm:t>
    </dgm:pt>
    <dgm:pt modelId="{DD28BEE9-90AA-481D-B0BD-E4021ED17D99}" type="pres">
      <dgm:prSet presAssocID="{62C12544-12C1-4F7F-8E41-F3BB4A291498}" presName="node" presStyleLbl="node1" presStyleIdx="2" presStyleCnt="3" custScaleX="79540" custScaleY="45215" custRadScaleRad="98928" custRadScaleInc="98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3A1F29-92E6-4287-92C0-0D9280ED1AD8}" srcId="{324C5C9B-ED21-42BA-B8CE-5EE56B2E0952}" destId="{45AEC9FA-A166-4654-873A-36846A438894}" srcOrd="0" destOrd="0" parTransId="{78DF536F-9B50-4586-BB17-136D0DB8D556}" sibTransId="{F5E171A5-8631-410A-88BA-324C669ADAC7}"/>
    <dgm:cxn modelId="{27B27AED-3B7E-4A21-8D83-1CC6332FA662}" type="presOf" srcId="{45AEC9FA-A166-4654-873A-36846A438894}" destId="{CE287708-2A36-4395-B5EF-75B19EAFECFB}" srcOrd="0" destOrd="0" presId="urn:microsoft.com/office/officeart/2005/8/layout/radial4"/>
    <dgm:cxn modelId="{48D3A114-9E40-4B2A-AAE5-3AC30DCC53ED}" type="presOf" srcId="{324C5C9B-ED21-42BA-B8CE-5EE56B2E0952}" destId="{1BB930C9-E5CD-4A01-8310-5FD5496E8816}" srcOrd="0" destOrd="0" presId="urn:microsoft.com/office/officeart/2005/8/layout/radial4"/>
    <dgm:cxn modelId="{CA4121BA-4E02-4E8C-8383-ED5CF0EA25BE}" srcId="{324C5C9B-ED21-42BA-B8CE-5EE56B2E0952}" destId="{C3BF5CDA-CCAD-4DEA-BA5D-342C4DB45189}" srcOrd="2" destOrd="0" parTransId="{C3903A1F-5CBD-44C6-84A4-B6BBBEF185DF}" sibTransId="{3D4D206E-244F-49AC-BD22-8FBF98407758}"/>
    <dgm:cxn modelId="{8C1F8298-7B6E-4C5A-BCA7-C362A7EFF761}" type="presOf" srcId="{4D94A173-DE98-464E-A3B5-4C65AF13C91E}" destId="{F31336AC-61F0-4B20-9E04-805A3299EDA5}" srcOrd="0" destOrd="0" presId="urn:microsoft.com/office/officeart/2005/8/layout/radial4"/>
    <dgm:cxn modelId="{EBD472C8-F805-478E-A1ED-C7A2026D3C8E}" type="presOf" srcId="{46BE09BC-5D5E-4CC7-BADF-2E6725B237BF}" destId="{1BE127FA-463F-4186-9001-9A4BE7A3CE1A}" srcOrd="0" destOrd="0" presId="urn:microsoft.com/office/officeart/2005/8/layout/radial4"/>
    <dgm:cxn modelId="{86C9D79A-2613-4BD0-BA20-A25D40F2F400}" srcId="{324C5C9B-ED21-42BA-B8CE-5EE56B2E0952}" destId="{E1AB02C0-CC46-47A2-9010-8B5B73B11AEB}" srcOrd="1" destOrd="0" parTransId="{77D31435-94D5-4870-A8C2-18BEEDC6A432}" sibTransId="{57763DD5-CC83-488B-967B-997F89D5142B}"/>
    <dgm:cxn modelId="{8B1F1793-5CFB-4A24-8E9A-5C39CF87E993}" type="presOf" srcId="{62C12544-12C1-4F7F-8E41-F3BB4A291498}" destId="{DD28BEE9-90AA-481D-B0BD-E4021ED17D99}" srcOrd="0" destOrd="0" presId="urn:microsoft.com/office/officeart/2005/8/layout/radial4"/>
    <dgm:cxn modelId="{52D5C1FA-7956-4A1C-9C21-8AD3FDD13532}" srcId="{45AEC9FA-A166-4654-873A-36846A438894}" destId="{D6D5A5F5-32ED-4EA9-BCB3-834A9A4403C0}" srcOrd="1" destOrd="0" parTransId="{37FC44DF-E720-4F65-B3DC-A906CDE59984}" sibTransId="{B3A688F0-5C1B-41D0-BCFE-3E236698C6A0}"/>
    <dgm:cxn modelId="{44058172-B736-4544-A187-48CCE48ED969}" type="presOf" srcId="{37FC44DF-E720-4F65-B3DC-A906CDE59984}" destId="{2218DBB3-5243-4C81-9D10-725FF966354B}" srcOrd="0" destOrd="0" presId="urn:microsoft.com/office/officeart/2005/8/layout/radial4"/>
    <dgm:cxn modelId="{A1ED3552-77B4-483C-A408-CE6666BF110E}" srcId="{45AEC9FA-A166-4654-873A-36846A438894}" destId="{62C12544-12C1-4F7F-8E41-F3BB4A291498}" srcOrd="2" destOrd="0" parTransId="{4D94A173-DE98-464E-A3B5-4C65AF13C91E}" sibTransId="{72387655-533F-4DED-9DBE-050E3AE360EE}"/>
    <dgm:cxn modelId="{96C03EF1-6A19-4CFA-AD7C-778532FD23CA}" type="presOf" srcId="{B97AD5BE-53E9-401D-9B57-24001B057681}" destId="{DA37824D-A9DE-4855-B7F7-2EA1F4BC5FC7}" srcOrd="0" destOrd="0" presId="urn:microsoft.com/office/officeart/2005/8/layout/radial4"/>
    <dgm:cxn modelId="{0A7A8367-5F72-4213-9E74-DCB99A15EA76}" srcId="{45AEC9FA-A166-4654-873A-36846A438894}" destId="{46BE09BC-5D5E-4CC7-BADF-2E6725B237BF}" srcOrd="0" destOrd="0" parTransId="{B97AD5BE-53E9-401D-9B57-24001B057681}" sibTransId="{48EE93C1-8B4F-430D-81B1-F256E0659E5F}"/>
    <dgm:cxn modelId="{50B3E727-B178-4122-BECF-637130053587}" type="presOf" srcId="{D6D5A5F5-32ED-4EA9-BCB3-834A9A4403C0}" destId="{758DEB6D-EAF8-4B2F-B806-C40CE86B177B}" srcOrd="0" destOrd="0" presId="urn:microsoft.com/office/officeart/2005/8/layout/radial4"/>
    <dgm:cxn modelId="{4A70BD89-442E-4A9E-92AC-1DE57F584202}" type="presParOf" srcId="{1BB930C9-E5CD-4A01-8310-5FD5496E8816}" destId="{CE287708-2A36-4395-B5EF-75B19EAFECFB}" srcOrd="0" destOrd="0" presId="urn:microsoft.com/office/officeart/2005/8/layout/radial4"/>
    <dgm:cxn modelId="{0695A590-0A4D-4F8F-B1C4-26EDA1C8CBB4}" type="presParOf" srcId="{1BB930C9-E5CD-4A01-8310-5FD5496E8816}" destId="{DA37824D-A9DE-4855-B7F7-2EA1F4BC5FC7}" srcOrd="1" destOrd="0" presId="urn:microsoft.com/office/officeart/2005/8/layout/radial4"/>
    <dgm:cxn modelId="{AF281462-C192-4AD2-AB00-BD4D44B4D98C}" type="presParOf" srcId="{1BB930C9-E5CD-4A01-8310-5FD5496E8816}" destId="{1BE127FA-463F-4186-9001-9A4BE7A3CE1A}" srcOrd="2" destOrd="0" presId="urn:microsoft.com/office/officeart/2005/8/layout/radial4"/>
    <dgm:cxn modelId="{A6F2E732-B813-412C-A853-EBEEA2A17906}" type="presParOf" srcId="{1BB930C9-E5CD-4A01-8310-5FD5496E8816}" destId="{2218DBB3-5243-4C81-9D10-725FF966354B}" srcOrd="3" destOrd="0" presId="urn:microsoft.com/office/officeart/2005/8/layout/radial4"/>
    <dgm:cxn modelId="{73D90666-1A6E-401C-86E3-E98A4CE74BD0}" type="presParOf" srcId="{1BB930C9-E5CD-4A01-8310-5FD5496E8816}" destId="{758DEB6D-EAF8-4B2F-B806-C40CE86B177B}" srcOrd="4" destOrd="0" presId="urn:microsoft.com/office/officeart/2005/8/layout/radial4"/>
    <dgm:cxn modelId="{548E8974-0840-43E8-9726-4C78BA3D8207}" type="presParOf" srcId="{1BB930C9-E5CD-4A01-8310-5FD5496E8816}" destId="{F31336AC-61F0-4B20-9E04-805A3299EDA5}" srcOrd="5" destOrd="0" presId="urn:microsoft.com/office/officeart/2005/8/layout/radial4"/>
    <dgm:cxn modelId="{969DFFFF-7E28-4249-8501-10D459739911}" type="presParOf" srcId="{1BB930C9-E5CD-4A01-8310-5FD5496E8816}" destId="{DD28BEE9-90AA-481D-B0BD-E4021ED17D99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23008AE-76CC-4EFB-BA98-2FD11382E08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F8FE06-D570-4ED4-BB0D-E47D030598BB}">
      <dgm:prSet phldrT="[Text]"/>
      <dgm:spPr>
        <a:solidFill>
          <a:srgbClr val="002060"/>
        </a:solidFill>
      </dgm:spPr>
      <dgm:t>
        <a:bodyPr/>
        <a:lstStyle/>
        <a:p>
          <a:r>
            <a:rPr lang="en-US" b="1" dirty="0" smtClean="0">
              <a:latin typeface="Calibri" panose="020F0502020204030204" pitchFamily="34" charset="0"/>
            </a:rPr>
            <a:t>EVS</a:t>
          </a:r>
          <a:endParaRPr lang="en-US" b="1" dirty="0">
            <a:latin typeface="Calibri" panose="020F0502020204030204" pitchFamily="34" charset="0"/>
          </a:endParaRPr>
        </a:p>
      </dgm:t>
    </dgm:pt>
    <dgm:pt modelId="{FABBCED7-CEAD-41EA-BABF-B8D30B139F01}" type="parTrans" cxnId="{DB85C59E-AF7C-40B3-9A9A-30789CA0E935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B2ED4731-9590-4CA2-924E-2F17AC947451}" type="sibTrans" cxnId="{DB85C59E-AF7C-40B3-9A9A-30789CA0E935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41C23056-94E8-4BE6-926C-A127370EADC5}">
      <dgm:prSet phldrT="[Text]"/>
      <dgm:spPr>
        <a:ln>
          <a:solidFill>
            <a:srgbClr val="002060"/>
          </a:solidFill>
        </a:ln>
      </dgm:spPr>
      <dgm:t>
        <a:bodyPr/>
        <a:lstStyle/>
        <a:p>
          <a:r>
            <a:rPr lang="en-US" dirty="0" smtClean="0">
              <a:solidFill>
                <a:srgbClr val="002060"/>
              </a:solidFill>
              <a:latin typeface="Calibri" panose="020F0502020204030204" pitchFamily="34" charset="0"/>
            </a:rPr>
            <a:t>Cleaning of surfaces in room</a:t>
          </a:r>
          <a:endParaRPr lang="en-US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7DE40885-1BEF-4D18-8F96-5D27CB6EFC64}" type="parTrans" cxnId="{575924D4-6172-487F-8B7E-E1F21D5F4DB3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3406D51C-3B89-4FC6-8E5C-F83759017864}" type="sibTrans" cxnId="{575924D4-6172-487F-8B7E-E1F21D5F4DB3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CD45C115-2DFE-4F69-8D32-66A05C8B8291}">
      <dgm:prSet phldrT="[Text]"/>
      <dgm:spPr>
        <a:solidFill>
          <a:srgbClr val="002060"/>
        </a:solidFill>
      </dgm:spPr>
      <dgm:t>
        <a:bodyPr/>
        <a:lstStyle/>
        <a:p>
          <a:r>
            <a:rPr lang="en-US" b="1" dirty="0" smtClean="0">
              <a:latin typeface="Calibri" panose="020F0502020204030204" pitchFamily="34" charset="0"/>
            </a:rPr>
            <a:t>Sterile Processing</a:t>
          </a:r>
          <a:endParaRPr lang="en-US" b="1" dirty="0">
            <a:latin typeface="Calibri" panose="020F0502020204030204" pitchFamily="34" charset="0"/>
          </a:endParaRPr>
        </a:p>
      </dgm:t>
    </dgm:pt>
    <dgm:pt modelId="{93C3104C-A3C6-4FED-B2D1-11588B624CA9}" type="parTrans" cxnId="{F6F8EEE0-1ECB-4332-BF09-B93F633A7381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A659052F-DBC1-4167-B605-623B946AC4E0}" type="sibTrans" cxnId="{F6F8EEE0-1ECB-4332-BF09-B93F633A7381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9BFD827F-D988-464D-83BE-303A5A2E4AF6}">
      <dgm:prSet phldrT="[Text]"/>
      <dgm:spPr>
        <a:ln>
          <a:solidFill>
            <a:srgbClr val="002060"/>
          </a:solidFill>
        </a:ln>
      </dgm:spPr>
      <dgm:t>
        <a:bodyPr/>
        <a:lstStyle/>
        <a:p>
          <a:r>
            <a:rPr lang="en-US" dirty="0" smtClean="0">
              <a:solidFill>
                <a:srgbClr val="002060"/>
              </a:solidFill>
              <a:latin typeface="Calibri" panose="020F0502020204030204" pitchFamily="34" charset="0"/>
            </a:rPr>
            <a:t>Cleaning of medical equipment</a:t>
          </a:r>
          <a:endParaRPr lang="en-US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689AC4CF-08D8-4863-80BA-1614AA5142E9}" type="parTrans" cxnId="{365EF03A-E028-4424-971D-B462FDE7A9F5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923988F0-504B-4B6D-AB87-C121F2454977}" type="sibTrans" cxnId="{365EF03A-E028-4424-971D-B462FDE7A9F5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7D461112-87FA-411C-AFA4-B51D8785B8AE}">
      <dgm:prSet phldrT="[Text]"/>
      <dgm:spPr>
        <a:solidFill>
          <a:srgbClr val="002060"/>
        </a:solidFill>
      </dgm:spPr>
      <dgm:t>
        <a:bodyPr/>
        <a:lstStyle/>
        <a:p>
          <a:r>
            <a:rPr lang="en-US" b="1" dirty="0" smtClean="0">
              <a:latin typeface="Calibri" panose="020F0502020204030204" pitchFamily="34" charset="0"/>
            </a:rPr>
            <a:t>Outside Vendors</a:t>
          </a:r>
          <a:endParaRPr lang="en-US" b="1" dirty="0">
            <a:latin typeface="Calibri" panose="020F0502020204030204" pitchFamily="34" charset="0"/>
          </a:endParaRPr>
        </a:p>
      </dgm:t>
    </dgm:pt>
    <dgm:pt modelId="{3548963A-8D90-4F58-BCAA-39631BB12386}" type="parTrans" cxnId="{5F32EDCF-1F88-40CC-B665-1E36D34C7AEF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6FC6BEBC-5139-43ED-B40F-A22CC94E78BB}" type="sibTrans" cxnId="{5F32EDCF-1F88-40CC-B665-1E36D34C7AEF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54FE332F-D3CA-43E0-9E44-82ABC17468C9}">
      <dgm:prSet phldrT="[Text]"/>
      <dgm:spPr>
        <a:ln>
          <a:solidFill>
            <a:srgbClr val="002060"/>
          </a:solidFill>
        </a:ln>
      </dgm:spPr>
      <dgm:t>
        <a:bodyPr/>
        <a:lstStyle/>
        <a:p>
          <a:r>
            <a:rPr lang="en-US" dirty="0" smtClean="0">
              <a:solidFill>
                <a:srgbClr val="002060"/>
              </a:solidFill>
              <a:latin typeface="Calibri" panose="020F0502020204030204" pitchFamily="34" charset="0"/>
            </a:rPr>
            <a:t>Laundering services</a:t>
          </a:r>
          <a:endParaRPr lang="en-US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28D0A17A-4AF7-4028-AA21-22CC2135F7F8}" type="parTrans" cxnId="{41B7E7A4-1170-4D80-BED3-19A3A8D4F725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3FC70F4A-A5D3-4790-8273-BD444B1DB324}" type="sibTrans" cxnId="{41B7E7A4-1170-4D80-BED3-19A3A8D4F725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32FC2BCF-E56F-4406-AAB9-C72A3AF665C1}">
      <dgm:prSet phldrT="[Text]"/>
      <dgm:spPr>
        <a:ln>
          <a:solidFill>
            <a:srgbClr val="002060"/>
          </a:solidFill>
        </a:ln>
      </dgm:spPr>
      <dgm:t>
        <a:bodyPr/>
        <a:lstStyle/>
        <a:p>
          <a:r>
            <a:rPr lang="en-US" dirty="0" smtClean="0">
              <a:solidFill>
                <a:srgbClr val="002060"/>
              </a:solidFill>
              <a:latin typeface="Calibri" panose="020F0502020204030204" pitchFamily="34" charset="0"/>
            </a:rPr>
            <a:t>Pharmaceutical waste disposal</a:t>
          </a:r>
          <a:endParaRPr lang="en-US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C1AB2AA0-7FCF-41CA-AAA7-CD1CDAE5D40B}" type="parTrans" cxnId="{EA322B2D-69D2-4849-9422-1742128629D6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A7AFF453-939F-4A85-B2E5-949A0B09E5FF}" type="sibTrans" cxnId="{EA322B2D-69D2-4849-9422-1742128629D6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32B58045-07DC-4446-B341-7DC7C03679BE}" type="pres">
      <dgm:prSet presAssocID="{423008AE-76CC-4EFB-BA98-2FD11382E08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ED8276-E0E0-4395-81DB-248FD01E6761}" type="pres">
      <dgm:prSet presAssocID="{62F8FE06-D570-4ED4-BB0D-E47D030598BB}" presName="parentLin" presStyleCnt="0"/>
      <dgm:spPr/>
    </dgm:pt>
    <dgm:pt modelId="{B4BD2848-E9F6-4234-8BC4-6E3ABB7FC900}" type="pres">
      <dgm:prSet presAssocID="{62F8FE06-D570-4ED4-BB0D-E47D030598B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8926C46-1D1B-438C-9013-0A65E8D1D4D3}" type="pres">
      <dgm:prSet presAssocID="{62F8FE06-D570-4ED4-BB0D-E47D030598B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E26F32-665A-49D7-9014-AC084E55E25C}" type="pres">
      <dgm:prSet presAssocID="{62F8FE06-D570-4ED4-BB0D-E47D030598BB}" presName="negativeSpace" presStyleCnt="0"/>
      <dgm:spPr/>
    </dgm:pt>
    <dgm:pt modelId="{A7C7069C-F969-4143-A33C-E559106938E4}" type="pres">
      <dgm:prSet presAssocID="{62F8FE06-D570-4ED4-BB0D-E47D030598BB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220E95-428A-4947-A586-C32E56BF38B2}" type="pres">
      <dgm:prSet presAssocID="{B2ED4731-9590-4CA2-924E-2F17AC947451}" presName="spaceBetweenRectangles" presStyleCnt="0"/>
      <dgm:spPr/>
    </dgm:pt>
    <dgm:pt modelId="{68663DF7-F481-40C2-AD90-165B18F84666}" type="pres">
      <dgm:prSet presAssocID="{CD45C115-2DFE-4F69-8D32-66A05C8B8291}" presName="parentLin" presStyleCnt="0"/>
      <dgm:spPr/>
    </dgm:pt>
    <dgm:pt modelId="{0339442C-0D8D-410B-8C64-30C827ECACA9}" type="pres">
      <dgm:prSet presAssocID="{CD45C115-2DFE-4F69-8D32-66A05C8B829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30B6BB43-5E9E-4E1B-8705-D10B8D07A27F}" type="pres">
      <dgm:prSet presAssocID="{CD45C115-2DFE-4F69-8D32-66A05C8B829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7C8982-96C1-4365-9169-DF80E8F304FF}" type="pres">
      <dgm:prSet presAssocID="{CD45C115-2DFE-4F69-8D32-66A05C8B8291}" presName="negativeSpace" presStyleCnt="0"/>
      <dgm:spPr/>
    </dgm:pt>
    <dgm:pt modelId="{A03A1A86-50F6-4D96-AD38-603977E15809}" type="pres">
      <dgm:prSet presAssocID="{CD45C115-2DFE-4F69-8D32-66A05C8B8291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DDFEAD-47DC-4F92-8269-D1D78B0449E9}" type="pres">
      <dgm:prSet presAssocID="{A659052F-DBC1-4167-B605-623B946AC4E0}" presName="spaceBetweenRectangles" presStyleCnt="0"/>
      <dgm:spPr/>
    </dgm:pt>
    <dgm:pt modelId="{40EADF75-6590-4244-8495-C2FC87EBCA57}" type="pres">
      <dgm:prSet presAssocID="{7D461112-87FA-411C-AFA4-B51D8785B8AE}" presName="parentLin" presStyleCnt="0"/>
      <dgm:spPr/>
    </dgm:pt>
    <dgm:pt modelId="{BD5AA8FC-3FE8-4E65-9365-21721FD11811}" type="pres">
      <dgm:prSet presAssocID="{7D461112-87FA-411C-AFA4-B51D8785B8AE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BD477F8F-8B18-4C4F-97EB-1BB1239C62E5}" type="pres">
      <dgm:prSet presAssocID="{7D461112-87FA-411C-AFA4-B51D8785B8A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7EBCFC-56F5-41EC-BAB9-72B74A63F91B}" type="pres">
      <dgm:prSet presAssocID="{7D461112-87FA-411C-AFA4-B51D8785B8AE}" presName="negativeSpace" presStyleCnt="0"/>
      <dgm:spPr/>
    </dgm:pt>
    <dgm:pt modelId="{42C16BA2-DF0F-4A3B-9C69-87AD6FA26828}" type="pres">
      <dgm:prSet presAssocID="{7D461112-87FA-411C-AFA4-B51D8785B8AE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B7E7A4-1170-4D80-BED3-19A3A8D4F725}" srcId="{7D461112-87FA-411C-AFA4-B51D8785B8AE}" destId="{54FE332F-D3CA-43E0-9E44-82ABC17468C9}" srcOrd="0" destOrd="0" parTransId="{28D0A17A-4AF7-4028-AA21-22CC2135F7F8}" sibTransId="{3FC70F4A-A5D3-4790-8273-BD444B1DB324}"/>
    <dgm:cxn modelId="{9D778261-F278-470D-9E3E-8E0F07409175}" type="presOf" srcId="{7D461112-87FA-411C-AFA4-B51D8785B8AE}" destId="{BD477F8F-8B18-4C4F-97EB-1BB1239C62E5}" srcOrd="1" destOrd="0" presId="urn:microsoft.com/office/officeart/2005/8/layout/list1"/>
    <dgm:cxn modelId="{DB85C59E-AF7C-40B3-9A9A-30789CA0E935}" srcId="{423008AE-76CC-4EFB-BA98-2FD11382E08F}" destId="{62F8FE06-D570-4ED4-BB0D-E47D030598BB}" srcOrd="0" destOrd="0" parTransId="{FABBCED7-CEAD-41EA-BABF-B8D30B139F01}" sibTransId="{B2ED4731-9590-4CA2-924E-2F17AC947451}"/>
    <dgm:cxn modelId="{EA322B2D-69D2-4849-9422-1742128629D6}" srcId="{7D461112-87FA-411C-AFA4-B51D8785B8AE}" destId="{32FC2BCF-E56F-4406-AAB9-C72A3AF665C1}" srcOrd="1" destOrd="0" parTransId="{C1AB2AA0-7FCF-41CA-AAA7-CD1CDAE5D40B}" sibTransId="{A7AFF453-939F-4A85-B2E5-949A0B09E5FF}"/>
    <dgm:cxn modelId="{427D4607-46D5-4208-B0DF-1075661775A8}" type="presOf" srcId="{CD45C115-2DFE-4F69-8D32-66A05C8B8291}" destId="{0339442C-0D8D-410B-8C64-30C827ECACA9}" srcOrd="0" destOrd="0" presId="urn:microsoft.com/office/officeart/2005/8/layout/list1"/>
    <dgm:cxn modelId="{804418A7-B70F-4806-9C77-F46DAA5F985A}" type="presOf" srcId="{54FE332F-D3CA-43E0-9E44-82ABC17468C9}" destId="{42C16BA2-DF0F-4A3B-9C69-87AD6FA26828}" srcOrd="0" destOrd="0" presId="urn:microsoft.com/office/officeart/2005/8/layout/list1"/>
    <dgm:cxn modelId="{575924D4-6172-487F-8B7E-E1F21D5F4DB3}" srcId="{62F8FE06-D570-4ED4-BB0D-E47D030598BB}" destId="{41C23056-94E8-4BE6-926C-A127370EADC5}" srcOrd="0" destOrd="0" parTransId="{7DE40885-1BEF-4D18-8F96-5D27CB6EFC64}" sibTransId="{3406D51C-3B89-4FC6-8E5C-F83759017864}"/>
    <dgm:cxn modelId="{F6F8EEE0-1ECB-4332-BF09-B93F633A7381}" srcId="{423008AE-76CC-4EFB-BA98-2FD11382E08F}" destId="{CD45C115-2DFE-4F69-8D32-66A05C8B8291}" srcOrd="1" destOrd="0" parTransId="{93C3104C-A3C6-4FED-B2D1-11588B624CA9}" sibTransId="{A659052F-DBC1-4167-B605-623B946AC4E0}"/>
    <dgm:cxn modelId="{F89B8896-1027-40B7-8AAC-57B64F123EE9}" type="presOf" srcId="{32FC2BCF-E56F-4406-AAB9-C72A3AF665C1}" destId="{42C16BA2-DF0F-4A3B-9C69-87AD6FA26828}" srcOrd="0" destOrd="1" presId="urn:microsoft.com/office/officeart/2005/8/layout/list1"/>
    <dgm:cxn modelId="{EF9843AA-C24C-4479-8438-77CDC16CBFD4}" type="presOf" srcId="{62F8FE06-D570-4ED4-BB0D-E47D030598BB}" destId="{F8926C46-1D1B-438C-9013-0A65E8D1D4D3}" srcOrd="1" destOrd="0" presId="urn:microsoft.com/office/officeart/2005/8/layout/list1"/>
    <dgm:cxn modelId="{44BA27CD-2A49-4434-9429-96DBF6CDEE99}" type="presOf" srcId="{7D461112-87FA-411C-AFA4-B51D8785B8AE}" destId="{BD5AA8FC-3FE8-4E65-9365-21721FD11811}" srcOrd="0" destOrd="0" presId="urn:microsoft.com/office/officeart/2005/8/layout/list1"/>
    <dgm:cxn modelId="{FE648E89-D9E1-4A62-A0F2-9DD6513D82BF}" type="presOf" srcId="{62F8FE06-D570-4ED4-BB0D-E47D030598BB}" destId="{B4BD2848-E9F6-4234-8BC4-6E3ABB7FC900}" srcOrd="0" destOrd="0" presId="urn:microsoft.com/office/officeart/2005/8/layout/list1"/>
    <dgm:cxn modelId="{8C493EFD-5489-4198-9ED6-D038786746A7}" type="presOf" srcId="{9BFD827F-D988-464D-83BE-303A5A2E4AF6}" destId="{A03A1A86-50F6-4D96-AD38-603977E15809}" srcOrd="0" destOrd="0" presId="urn:microsoft.com/office/officeart/2005/8/layout/list1"/>
    <dgm:cxn modelId="{5F32EDCF-1F88-40CC-B665-1E36D34C7AEF}" srcId="{423008AE-76CC-4EFB-BA98-2FD11382E08F}" destId="{7D461112-87FA-411C-AFA4-B51D8785B8AE}" srcOrd="2" destOrd="0" parTransId="{3548963A-8D90-4F58-BCAA-39631BB12386}" sibTransId="{6FC6BEBC-5139-43ED-B40F-A22CC94E78BB}"/>
    <dgm:cxn modelId="{5F4378FB-3F3F-4285-9679-37724FCD6F69}" type="presOf" srcId="{423008AE-76CC-4EFB-BA98-2FD11382E08F}" destId="{32B58045-07DC-4446-B341-7DC7C03679BE}" srcOrd="0" destOrd="0" presId="urn:microsoft.com/office/officeart/2005/8/layout/list1"/>
    <dgm:cxn modelId="{365EF03A-E028-4424-971D-B462FDE7A9F5}" srcId="{CD45C115-2DFE-4F69-8D32-66A05C8B8291}" destId="{9BFD827F-D988-464D-83BE-303A5A2E4AF6}" srcOrd="0" destOrd="0" parTransId="{689AC4CF-08D8-4863-80BA-1614AA5142E9}" sibTransId="{923988F0-504B-4B6D-AB87-C121F2454977}"/>
    <dgm:cxn modelId="{2318EA59-0FAE-4B02-9429-7B0B473AEBCE}" type="presOf" srcId="{41C23056-94E8-4BE6-926C-A127370EADC5}" destId="{A7C7069C-F969-4143-A33C-E559106938E4}" srcOrd="0" destOrd="0" presId="urn:microsoft.com/office/officeart/2005/8/layout/list1"/>
    <dgm:cxn modelId="{AB53845D-48C6-42E1-8AEF-BF33B3824322}" type="presOf" srcId="{CD45C115-2DFE-4F69-8D32-66A05C8B8291}" destId="{30B6BB43-5E9E-4E1B-8705-D10B8D07A27F}" srcOrd="1" destOrd="0" presId="urn:microsoft.com/office/officeart/2005/8/layout/list1"/>
    <dgm:cxn modelId="{978FC099-AE39-4CC2-8DD8-B79FE7230E33}" type="presParOf" srcId="{32B58045-07DC-4446-B341-7DC7C03679BE}" destId="{5CED8276-E0E0-4395-81DB-248FD01E6761}" srcOrd="0" destOrd="0" presId="urn:microsoft.com/office/officeart/2005/8/layout/list1"/>
    <dgm:cxn modelId="{CCC6800E-53A1-4611-A3CD-F0BF9B490452}" type="presParOf" srcId="{5CED8276-E0E0-4395-81DB-248FD01E6761}" destId="{B4BD2848-E9F6-4234-8BC4-6E3ABB7FC900}" srcOrd="0" destOrd="0" presId="urn:microsoft.com/office/officeart/2005/8/layout/list1"/>
    <dgm:cxn modelId="{C814572B-E563-4B6C-AABE-024ED04A2411}" type="presParOf" srcId="{5CED8276-E0E0-4395-81DB-248FD01E6761}" destId="{F8926C46-1D1B-438C-9013-0A65E8D1D4D3}" srcOrd="1" destOrd="0" presId="urn:microsoft.com/office/officeart/2005/8/layout/list1"/>
    <dgm:cxn modelId="{57361A5F-4FC3-42DE-99D6-128056264A57}" type="presParOf" srcId="{32B58045-07DC-4446-B341-7DC7C03679BE}" destId="{E5E26F32-665A-49D7-9014-AC084E55E25C}" srcOrd="1" destOrd="0" presId="urn:microsoft.com/office/officeart/2005/8/layout/list1"/>
    <dgm:cxn modelId="{3E97364D-7975-44CC-9777-2AA869A34F31}" type="presParOf" srcId="{32B58045-07DC-4446-B341-7DC7C03679BE}" destId="{A7C7069C-F969-4143-A33C-E559106938E4}" srcOrd="2" destOrd="0" presId="urn:microsoft.com/office/officeart/2005/8/layout/list1"/>
    <dgm:cxn modelId="{08EEDFC1-6B70-4372-94CA-F0D9C6754DFC}" type="presParOf" srcId="{32B58045-07DC-4446-B341-7DC7C03679BE}" destId="{DB220E95-428A-4947-A586-C32E56BF38B2}" srcOrd="3" destOrd="0" presId="urn:microsoft.com/office/officeart/2005/8/layout/list1"/>
    <dgm:cxn modelId="{C942C697-1FC5-468B-B2E8-A285A436512B}" type="presParOf" srcId="{32B58045-07DC-4446-B341-7DC7C03679BE}" destId="{68663DF7-F481-40C2-AD90-165B18F84666}" srcOrd="4" destOrd="0" presId="urn:microsoft.com/office/officeart/2005/8/layout/list1"/>
    <dgm:cxn modelId="{3FC16843-2C2B-41D1-B5C1-374FE01BF8BE}" type="presParOf" srcId="{68663DF7-F481-40C2-AD90-165B18F84666}" destId="{0339442C-0D8D-410B-8C64-30C827ECACA9}" srcOrd="0" destOrd="0" presId="urn:microsoft.com/office/officeart/2005/8/layout/list1"/>
    <dgm:cxn modelId="{378B30ED-8A47-403E-AA85-BB4A8EBB4ACC}" type="presParOf" srcId="{68663DF7-F481-40C2-AD90-165B18F84666}" destId="{30B6BB43-5E9E-4E1B-8705-D10B8D07A27F}" srcOrd="1" destOrd="0" presId="urn:microsoft.com/office/officeart/2005/8/layout/list1"/>
    <dgm:cxn modelId="{6F5C5061-6DDD-43E1-B22F-79F9F4E0431B}" type="presParOf" srcId="{32B58045-07DC-4446-B341-7DC7C03679BE}" destId="{5F7C8982-96C1-4365-9169-DF80E8F304FF}" srcOrd="5" destOrd="0" presId="urn:microsoft.com/office/officeart/2005/8/layout/list1"/>
    <dgm:cxn modelId="{E0EE88B6-9ECB-4B0D-BA52-45BE2ED50509}" type="presParOf" srcId="{32B58045-07DC-4446-B341-7DC7C03679BE}" destId="{A03A1A86-50F6-4D96-AD38-603977E15809}" srcOrd="6" destOrd="0" presId="urn:microsoft.com/office/officeart/2005/8/layout/list1"/>
    <dgm:cxn modelId="{77C6830F-D9CD-4A6C-B4DA-69A9827BF76A}" type="presParOf" srcId="{32B58045-07DC-4446-B341-7DC7C03679BE}" destId="{4ADDFEAD-47DC-4F92-8269-D1D78B0449E9}" srcOrd="7" destOrd="0" presId="urn:microsoft.com/office/officeart/2005/8/layout/list1"/>
    <dgm:cxn modelId="{E70E5E85-C889-4FB9-BFE1-0DD42264B483}" type="presParOf" srcId="{32B58045-07DC-4446-B341-7DC7C03679BE}" destId="{40EADF75-6590-4244-8495-C2FC87EBCA57}" srcOrd="8" destOrd="0" presId="urn:microsoft.com/office/officeart/2005/8/layout/list1"/>
    <dgm:cxn modelId="{7EF6BC6E-E2B1-4AEA-A5EA-942685BAF9B7}" type="presParOf" srcId="{40EADF75-6590-4244-8495-C2FC87EBCA57}" destId="{BD5AA8FC-3FE8-4E65-9365-21721FD11811}" srcOrd="0" destOrd="0" presId="urn:microsoft.com/office/officeart/2005/8/layout/list1"/>
    <dgm:cxn modelId="{2F5899D8-2BD9-44CD-9BCB-37A56A4E6AB0}" type="presParOf" srcId="{40EADF75-6590-4244-8495-C2FC87EBCA57}" destId="{BD477F8F-8B18-4C4F-97EB-1BB1239C62E5}" srcOrd="1" destOrd="0" presId="urn:microsoft.com/office/officeart/2005/8/layout/list1"/>
    <dgm:cxn modelId="{50862092-930C-4400-BD82-97883AB78307}" type="presParOf" srcId="{32B58045-07DC-4446-B341-7DC7C03679BE}" destId="{F87EBCFC-56F5-41EC-BAB9-72B74A63F91B}" srcOrd="9" destOrd="0" presId="urn:microsoft.com/office/officeart/2005/8/layout/list1"/>
    <dgm:cxn modelId="{8DA8EC8F-189A-4EE9-A5E5-E6D97E51B721}" type="presParOf" srcId="{32B58045-07DC-4446-B341-7DC7C03679BE}" destId="{42C16BA2-DF0F-4A3B-9C69-87AD6FA26828}" srcOrd="10" destOrd="0" presId="urn:microsoft.com/office/officeart/2005/8/layout/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6C8178-E873-4B3B-8D97-C94629DB20AE}">
      <dsp:nvSpPr>
        <dsp:cNvPr id="0" name=""/>
        <dsp:cNvSpPr/>
      </dsp:nvSpPr>
      <dsp:spPr>
        <a:xfrm>
          <a:off x="3432145" y="2980"/>
          <a:ext cx="716378" cy="716378"/>
        </a:xfrm>
        <a:prstGeom prst="ellipse">
          <a:avLst/>
        </a:prstGeom>
        <a:solidFill>
          <a:schemeClr val="accent6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6ED2760-2035-43F6-9C7B-4D619EFCE8E0}">
      <dsp:nvSpPr>
        <dsp:cNvPr id="0" name=""/>
        <dsp:cNvSpPr/>
      </dsp:nvSpPr>
      <dsp:spPr>
        <a:xfrm>
          <a:off x="3790335" y="2980"/>
          <a:ext cx="3822142" cy="716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2060"/>
              </a:solidFill>
              <a:latin typeface="Calibri" panose="020F0502020204030204" pitchFamily="34" charset="0"/>
            </a:rPr>
            <a:t>1. Introduction to USP &lt;800&gt;</a:t>
          </a:r>
          <a:endParaRPr lang="en-US" sz="1800" b="1" kern="1200" dirty="0">
            <a:solidFill>
              <a:srgbClr val="002060"/>
            </a:solidFill>
            <a:latin typeface="Calibri" panose="020F0502020204030204" pitchFamily="34" charset="0"/>
          </a:endParaRPr>
        </a:p>
      </dsp:txBody>
      <dsp:txXfrm>
        <a:off x="3790335" y="2980"/>
        <a:ext cx="3822142" cy="716378"/>
      </dsp:txXfrm>
    </dsp:sp>
    <dsp:sp modelId="{26B629EC-3DC3-41E1-865A-2891B00550E3}">
      <dsp:nvSpPr>
        <dsp:cNvPr id="0" name=""/>
        <dsp:cNvSpPr/>
      </dsp:nvSpPr>
      <dsp:spPr>
        <a:xfrm>
          <a:off x="3432145" y="719359"/>
          <a:ext cx="716378" cy="716378"/>
        </a:xfrm>
        <a:prstGeom prst="ellipse">
          <a:avLst/>
        </a:prstGeom>
        <a:solidFill>
          <a:schemeClr val="accent6">
            <a:shade val="80000"/>
            <a:alpha val="50000"/>
            <a:hueOff val="205909"/>
            <a:satOff val="-19322"/>
            <a:lumOff val="13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092E91A-BC25-4BB2-BF4F-142389428534}">
      <dsp:nvSpPr>
        <dsp:cNvPr id="0" name=""/>
        <dsp:cNvSpPr/>
      </dsp:nvSpPr>
      <dsp:spPr>
        <a:xfrm>
          <a:off x="3790335" y="719359"/>
          <a:ext cx="3822142" cy="716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2060"/>
              </a:solidFill>
              <a:latin typeface="Calibri" panose="020F0502020204030204" pitchFamily="34" charset="0"/>
            </a:rPr>
            <a:t>2. Hazardous Communication</a:t>
          </a:r>
          <a:endParaRPr lang="en-US" sz="1800" b="1" kern="1200" dirty="0">
            <a:solidFill>
              <a:srgbClr val="002060"/>
            </a:solidFill>
            <a:latin typeface="Calibri" panose="020F0502020204030204" pitchFamily="34" charset="0"/>
          </a:endParaRPr>
        </a:p>
      </dsp:txBody>
      <dsp:txXfrm>
        <a:off x="3790335" y="719359"/>
        <a:ext cx="3822142" cy="716378"/>
      </dsp:txXfrm>
    </dsp:sp>
    <dsp:sp modelId="{3D03B186-0C69-46E0-91FA-7BA3892082E7}">
      <dsp:nvSpPr>
        <dsp:cNvPr id="0" name=""/>
        <dsp:cNvSpPr/>
      </dsp:nvSpPr>
      <dsp:spPr>
        <a:xfrm>
          <a:off x="3453844" y="1427027"/>
          <a:ext cx="716378" cy="716378"/>
        </a:xfrm>
        <a:prstGeom prst="ellipse">
          <a:avLst/>
        </a:prstGeom>
        <a:solidFill>
          <a:schemeClr val="accent6">
            <a:shade val="80000"/>
            <a:alpha val="50000"/>
            <a:hueOff val="411817"/>
            <a:satOff val="-38644"/>
            <a:lumOff val="26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C3BE9EE-5BAD-4FF6-BBCA-7E9BA482A661}">
      <dsp:nvSpPr>
        <dsp:cNvPr id="0" name=""/>
        <dsp:cNvSpPr/>
      </dsp:nvSpPr>
      <dsp:spPr>
        <a:xfrm>
          <a:off x="3790335" y="1435738"/>
          <a:ext cx="3822142" cy="716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2060"/>
              </a:solidFill>
              <a:latin typeface="Calibri" panose="020F0502020204030204" pitchFamily="34" charset="0"/>
            </a:rPr>
            <a:t>3. Personal Protective Equipment</a:t>
          </a:r>
          <a:endParaRPr lang="en-US" sz="1800" b="1" kern="1200" dirty="0">
            <a:solidFill>
              <a:srgbClr val="002060"/>
            </a:solidFill>
            <a:latin typeface="Calibri" panose="020F0502020204030204" pitchFamily="34" charset="0"/>
          </a:endParaRPr>
        </a:p>
      </dsp:txBody>
      <dsp:txXfrm>
        <a:off x="3790335" y="1435738"/>
        <a:ext cx="3822142" cy="716378"/>
      </dsp:txXfrm>
    </dsp:sp>
    <dsp:sp modelId="{69F1C4E7-83CD-49E6-B171-4E79F610028D}">
      <dsp:nvSpPr>
        <dsp:cNvPr id="0" name=""/>
        <dsp:cNvSpPr/>
      </dsp:nvSpPr>
      <dsp:spPr>
        <a:xfrm>
          <a:off x="3432145" y="2152116"/>
          <a:ext cx="716378" cy="716378"/>
        </a:xfrm>
        <a:prstGeom prst="ellipse">
          <a:avLst/>
        </a:prstGeom>
        <a:solidFill>
          <a:schemeClr val="accent6">
            <a:shade val="80000"/>
            <a:alpha val="50000"/>
            <a:hueOff val="617726"/>
            <a:satOff val="-57965"/>
            <a:lumOff val="40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9780255-BDE2-417B-83F0-272867312D65}">
      <dsp:nvSpPr>
        <dsp:cNvPr id="0" name=""/>
        <dsp:cNvSpPr/>
      </dsp:nvSpPr>
      <dsp:spPr>
        <a:xfrm>
          <a:off x="3790335" y="2152116"/>
          <a:ext cx="3822142" cy="716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2060"/>
              </a:solidFill>
              <a:latin typeface="Calibri" panose="020F0502020204030204" pitchFamily="34" charset="0"/>
            </a:rPr>
            <a:t>4. Compounding</a:t>
          </a:r>
          <a:endParaRPr lang="en-US" sz="1800" b="1" kern="1200" dirty="0">
            <a:solidFill>
              <a:srgbClr val="002060"/>
            </a:solidFill>
            <a:latin typeface="Calibri" panose="020F0502020204030204" pitchFamily="34" charset="0"/>
          </a:endParaRPr>
        </a:p>
      </dsp:txBody>
      <dsp:txXfrm>
        <a:off x="3790335" y="2152116"/>
        <a:ext cx="3822142" cy="716378"/>
      </dsp:txXfrm>
    </dsp:sp>
    <dsp:sp modelId="{74B5529E-6597-4FC8-B4AB-4DC16ED42567}">
      <dsp:nvSpPr>
        <dsp:cNvPr id="0" name=""/>
        <dsp:cNvSpPr/>
      </dsp:nvSpPr>
      <dsp:spPr>
        <a:xfrm>
          <a:off x="3432145" y="2868495"/>
          <a:ext cx="716378" cy="716378"/>
        </a:xfrm>
        <a:prstGeom prst="ellipse">
          <a:avLst/>
        </a:prstGeom>
        <a:solidFill>
          <a:schemeClr val="accent6">
            <a:shade val="80000"/>
            <a:alpha val="50000"/>
            <a:hueOff val="823635"/>
            <a:satOff val="-77287"/>
            <a:lumOff val="53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8369AE2-4273-44E4-9BD2-8104BADFA149}">
      <dsp:nvSpPr>
        <dsp:cNvPr id="0" name=""/>
        <dsp:cNvSpPr/>
      </dsp:nvSpPr>
      <dsp:spPr>
        <a:xfrm>
          <a:off x="3790335" y="2868495"/>
          <a:ext cx="3822142" cy="716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2060"/>
              </a:solidFill>
              <a:latin typeface="Calibri" panose="020F0502020204030204" pitchFamily="34" charset="0"/>
            </a:rPr>
            <a:t>5. Administration</a:t>
          </a:r>
          <a:endParaRPr lang="en-US" sz="1800" b="1" kern="1200" dirty="0">
            <a:solidFill>
              <a:srgbClr val="002060"/>
            </a:solidFill>
            <a:latin typeface="Calibri" panose="020F0502020204030204" pitchFamily="34" charset="0"/>
          </a:endParaRPr>
        </a:p>
      </dsp:txBody>
      <dsp:txXfrm>
        <a:off x="3790335" y="2868495"/>
        <a:ext cx="3822142" cy="716378"/>
      </dsp:txXfrm>
    </dsp:sp>
    <dsp:sp modelId="{BE54C8B6-B071-4C7F-B4FD-FCE157338F3D}">
      <dsp:nvSpPr>
        <dsp:cNvPr id="0" name=""/>
        <dsp:cNvSpPr/>
      </dsp:nvSpPr>
      <dsp:spPr>
        <a:xfrm>
          <a:off x="3432145" y="3584874"/>
          <a:ext cx="716378" cy="716378"/>
        </a:xfrm>
        <a:prstGeom prst="ellipse">
          <a:avLst/>
        </a:prstGeom>
        <a:solidFill>
          <a:schemeClr val="accent6">
            <a:shade val="80000"/>
            <a:alpha val="50000"/>
            <a:hueOff val="617726"/>
            <a:satOff val="-57965"/>
            <a:lumOff val="40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655E0C0-2921-4DDA-8328-6D726DFDD563}">
      <dsp:nvSpPr>
        <dsp:cNvPr id="0" name=""/>
        <dsp:cNvSpPr/>
      </dsp:nvSpPr>
      <dsp:spPr>
        <a:xfrm>
          <a:off x="3790335" y="3584874"/>
          <a:ext cx="3822142" cy="716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2060"/>
              </a:solidFill>
              <a:latin typeface="Calibri" panose="020F0502020204030204" pitchFamily="34" charset="0"/>
            </a:rPr>
            <a:t>6. Transportation and Disposal</a:t>
          </a:r>
          <a:endParaRPr lang="en-US" sz="1800" b="1" kern="1200" dirty="0">
            <a:solidFill>
              <a:srgbClr val="002060"/>
            </a:solidFill>
            <a:latin typeface="Calibri" panose="020F0502020204030204" pitchFamily="34" charset="0"/>
          </a:endParaRPr>
        </a:p>
      </dsp:txBody>
      <dsp:txXfrm>
        <a:off x="3790335" y="3584874"/>
        <a:ext cx="3822142" cy="716378"/>
      </dsp:txXfrm>
    </dsp:sp>
    <dsp:sp modelId="{B2D03334-115C-4E40-8332-095B84FA5832}">
      <dsp:nvSpPr>
        <dsp:cNvPr id="0" name=""/>
        <dsp:cNvSpPr/>
      </dsp:nvSpPr>
      <dsp:spPr>
        <a:xfrm>
          <a:off x="3432145" y="4301252"/>
          <a:ext cx="716378" cy="716378"/>
        </a:xfrm>
        <a:prstGeom prst="ellipse">
          <a:avLst/>
        </a:prstGeom>
        <a:solidFill>
          <a:schemeClr val="accent6">
            <a:shade val="80000"/>
            <a:alpha val="50000"/>
            <a:hueOff val="411817"/>
            <a:satOff val="-38644"/>
            <a:lumOff val="26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E06DAA4-46B2-4172-B2EE-A1A6D64F6241}">
      <dsp:nvSpPr>
        <dsp:cNvPr id="0" name=""/>
        <dsp:cNvSpPr/>
      </dsp:nvSpPr>
      <dsp:spPr>
        <a:xfrm>
          <a:off x="3790335" y="4301252"/>
          <a:ext cx="3822142" cy="716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2060"/>
              </a:solidFill>
              <a:latin typeface="Calibri" panose="020F0502020204030204" pitchFamily="34" charset="0"/>
            </a:rPr>
            <a:t>7. Cleaning and Spill Response</a:t>
          </a:r>
          <a:endParaRPr lang="en-US" sz="1800" b="1" kern="1200" dirty="0">
            <a:solidFill>
              <a:srgbClr val="002060"/>
            </a:solidFill>
            <a:latin typeface="Calibri" panose="020F0502020204030204" pitchFamily="34" charset="0"/>
          </a:endParaRPr>
        </a:p>
      </dsp:txBody>
      <dsp:txXfrm>
        <a:off x="3790335" y="4301252"/>
        <a:ext cx="3822142" cy="716378"/>
      </dsp:txXfrm>
    </dsp:sp>
    <dsp:sp modelId="{42DEB5B3-9BF6-4470-A204-7E93FCE10D16}">
      <dsp:nvSpPr>
        <dsp:cNvPr id="0" name=""/>
        <dsp:cNvSpPr/>
      </dsp:nvSpPr>
      <dsp:spPr>
        <a:xfrm>
          <a:off x="3432145" y="5017631"/>
          <a:ext cx="716378" cy="716378"/>
        </a:xfrm>
        <a:prstGeom prst="ellipse">
          <a:avLst/>
        </a:prstGeom>
        <a:solidFill>
          <a:schemeClr val="accent6">
            <a:shade val="80000"/>
            <a:alpha val="50000"/>
            <a:hueOff val="205909"/>
            <a:satOff val="-19322"/>
            <a:lumOff val="13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44A42BE-9F1A-48FC-AC33-DA644F0769C6}">
      <dsp:nvSpPr>
        <dsp:cNvPr id="0" name=""/>
        <dsp:cNvSpPr/>
      </dsp:nvSpPr>
      <dsp:spPr>
        <a:xfrm>
          <a:off x="3790335" y="5017631"/>
          <a:ext cx="3822142" cy="716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2060"/>
              </a:solidFill>
              <a:latin typeface="Calibri" panose="020F0502020204030204" pitchFamily="34" charset="0"/>
            </a:rPr>
            <a:t>8. Exposure and Medical Surveillance</a:t>
          </a:r>
          <a:endParaRPr lang="en-US" sz="1800" b="1" kern="1200" dirty="0">
            <a:solidFill>
              <a:srgbClr val="002060"/>
            </a:solidFill>
            <a:latin typeface="Calibri" panose="020F0502020204030204" pitchFamily="34" charset="0"/>
          </a:endParaRPr>
        </a:p>
      </dsp:txBody>
      <dsp:txXfrm>
        <a:off x="3790335" y="5017631"/>
        <a:ext cx="3822142" cy="71637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F980B5-A1EF-4972-8101-E79D0843D9D7}">
      <dsp:nvSpPr>
        <dsp:cNvPr id="0" name=""/>
        <dsp:cNvSpPr/>
      </dsp:nvSpPr>
      <dsp:spPr>
        <a:xfrm>
          <a:off x="2518069" y="344607"/>
          <a:ext cx="2914421" cy="8603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rgbClr val="002060"/>
              </a:solidFill>
              <a:latin typeface="Calibri" panose="020F0502020204030204" pitchFamily="34" charset="0"/>
            </a:rPr>
            <a:t>Facility Emergency Management</a:t>
          </a:r>
          <a:endParaRPr lang="en-US" sz="2200" b="1" kern="1200" dirty="0">
            <a:solidFill>
              <a:srgbClr val="002060"/>
            </a:solidFill>
            <a:latin typeface="Calibri" panose="020F0502020204030204" pitchFamily="34" charset="0"/>
          </a:endParaRPr>
        </a:p>
      </dsp:txBody>
      <dsp:txXfrm>
        <a:off x="2984376" y="344607"/>
        <a:ext cx="2448114" cy="860381"/>
      </dsp:txXfrm>
    </dsp:sp>
    <dsp:sp modelId="{8FAF23DD-5547-4101-963C-459D6AEAEB9D}">
      <dsp:nvSpPr>
        <dsp:cNvPr id="0" name=""/>
        <dsp:cNvSpPr/>
      </dsp:nvSpPr>
      <dsp:spPr>
        <a:xfrm>
          <a:off x="2523575" y="1204988"/>
          <a:ext cx="2903408" cy="8603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rgbClr val="002060"/>
              </a:solidFill>
              <a:latin typeface="Calibri" panose="020F0502020204030204" pitchFamily="34" charset="0"/>
            </a:rPr>
            <a:t>Pharmacy</a:t>
          </a:r>
          <a:endParaRPr lang="en-US" sz="2200" b="1" kern="1200" dirty="0">
            <a:solidFill>
              <a:srgbClr val="002060"/>
            </a:solidFill>
            <a:latin typeface="Calibri" panose="020F0502020204030204" pitchFamily="34" charset="0"/>
          </a:endParaRPr>
        </a:p>
      </dsp:txBody>
      <dsp:txXfrm>
        <a:off x="2988121" y="1204988"/>
        <a:ext cx="2438863" cy="860381"/>
      </dsp:txXfrm>
    </dsp:sp>
    <dsp:sp modelId="{8687454A-0BAC-4BC4-A542-63D76F2B701A}">
      <dsp:nvSpPr>
        <dsp:cNvPr id="0" name=""/>
        <dsp:cNvSpPr/>
      </dsp:nvSpPr>
      <dsp:spPr>
        <a:xfrm>
          <a:off x="2525146" y="2065370"/>
          <a:ext cx="2900267" cy="8603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rgbClr val="002060"/>
              </a:solidFill>
              <a:latin typeface="Calibri" panose="020F0502020204030204" pitchFamily="34" charset="0"/>
            </a:rPr>
            <a:t>House Supervisor</a:t>
          </a:r>
          <a:endParaRPr lang="en-US" sz="2200" b="1" kern="1200" dirty="0">
            <a:solidFill>
              <a:srgbClr val="002060"/>
            </a:solidFill>
            <a:latin typeface="Calibri" panose="020F0502020204030204" pitchFamily="34" charset="0"/>
          </a:endParaRPr>
        </a:p>
      </dsp:txBody>
      <dsp:txXfrm>
        <a:off x="2989188" y="2065370"/>
        <a:ext cx="2436224" cy="860381"/>
      </dsp:txXfrm>
    </dsp:sp>
    <dsp:sp modelId="{C445DCD2-6BB1-4D96-AF83-50576E63D709}">
      <dsp:nvSpPr>
        <dsp:cNvPr id="0" name=""/>
        <dsp:cNvSpPr/>
      </dsp:nvSpPr>
      <dsp:spPr>
        <a:xfrm>
          <a:off x="2525146" y="2925751"/>
          <a:ext cx="2900267" cy="8603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rgbClr val="002060"/>
              </a:solidFill>
              <a:latin typeface="Calibri" panose="020F0502020204030204" pitchFamily="34" charset="0"/>
            </a:rPr>
            <a:t>EVS</a:t>
          </a:r>
          <a:endParaRPr lang="en-US" sz="2200" b="1" kern="1200" dirty="0">
            <a:solidFill>
              <a:srgbClr val="002060"/>
            </a:solidFill>
            <a:latin typeface="Calibri" panose="020F0502020204030204" pitchFamily="34" charset="0"/>
          </a:endParaRPr>
        </a:p>
      </dsp:txBody>
      <dsp:txXfrm>
        <a:off x="2989188" y="2925751"/>
        <a:ext cx="2436224" cy="860381"/>
      </dsp:txXfrm>
    </dsp:sp>
    <dsp:sp modelId="{FCF7A8AE-CA75-4F53-8E06-17C36490EF3E}">
      <dsp:nvSpPr>
        <dsp:cNvPr id="0" name=""/>
        <dsp:cNvSpPr/>
      </dsp:nvSpPr>
      <dsp:spPr>
        <a:xfrm>
          <a:off x="2006650" y="6560"/>
          <a:ext cx="859951" cy="859951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anose="020F0502020204030204" pitchFamily="34" charset="0"/>
            </a:rPr>
            <a:t>SERT</a:t>
          </a:r>
          <a:endParaRPr lang="en-US" sz="2400" kern="1200" dirty="0">
            <a:latin typeface="Calibri" panose="020F0502020204030204" pitchFamily="34" charset="0"/>
          </a:endParaRPr>
        </a:p>
      </dsp:txBody>
      <dsp:txXfrm>
        <a:off x="2132587" y="132497"/>
        <a:ext cx="608077" cy="60807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2855BC-962E-4657-911D-1EEADC2765B6}">
      <dsp:nvSpPr>
        <dsp:cNvPr id="0" name=""/>
        <dsp:cNvSpPr/>
      </dsp:nvSpPr>
      <dsp:spPr>
        <a:xfrm>
          <a:off x="801613" y="4224"/>
          <a:ext cx="5401077" cy="560868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alibri" panose="020F0502020204030204" pitchFamily="34" charset="0"/>
            </a:rPr>
            <a:t>Prevent Spill from Spreading</a:t>
          </a:r>
          <a:endParaRPr lang="en-US" sz="1600" b="1" kern="1200" dirty="0">
            <a:latin typeface="Calibri" panose="020F0502020204030204" pitchFamily="34" charset="0"/>
          </a:endParaRPr>
        </a:p>
      </dsp:txBody>
      <dsp:txXfrm>
        <a:off x="818040" y="20651"/>
        <a:ext cx="5368223" cy="528014"/>
      </dsp:txXfrm>
    </dsp:sp>
    <dsp:sp modelId="{C1AC125E-0234-45A4-8D61-828C3129EB9C}">
      <dsp:nvSpPr>
        <dsp:cNvPr id="0" name=""/>
        <dsp:cNvSpPr/>
      </dsp:nvSpPr>
      <dsp:spPr>
        <a:xfrm rot="5400000">
          <a:off x="3396989" y="579115"/>
          <a:ext cx="210325" cy="2523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>
            <a:latin typeface="Calibri" panose="020F0502020204030204" pitchFamily="34" charset="0"/>
          </a:endParaRPr>
        </a:p>
      </dsp:txBody>
      <dsp:txXfrm rot="-5400000">
        <a:off x="3426435" y="600148"/>
        <a:ext cx="151434" cy="147228"/>
      </dsp:txXfrm>
    </dsp:sp>
    <dsp:sp modelId="{04115559-8DEC-44E2-A76A-EF6BCB75158F}">
      <dsp:nvSpPr>
        <dsp:cNvPr id="0" name=""/>
        <dsp:cNvSpPr/>
      </dsp:nvSpPr>
      <dsp:spPr>
        <a:xfrm>
          <a:off x="776329" y="845528"/>
          <a:ext cx="5451645" cy="560868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alibri" panose="020F0502020204030204" pitchFamily="34" charset="0"/>
            </a:rPr>
            <a:t>Obtain Spill Kit</a:t>
          </a:r>
          <a:endParaRPr lang="en-US" sz="1600" b="1" kern="1200" dirty="0">
            <a:latin typeface="Calibri" panose="020F0502020204030204" pitchFamily="34" charset="0"/>
          </a:endParaRPr>
        </a:p>
      </dsp:txBody>
      <dsp:txXfrm>
        <a:off x="792756" y="861955"/>
        <a:ext cx="5418791" cy="528014"/>
      </dsp:txXfrm>
    </dsp:sp>
    <dsp:sp modelId="{88C4A722-4C49-4C4B-BB16-DF72076CC673}">
      <dsp:nvSpPr>
        <dsp:cNvPr id="0" name=""/>
        <dsp:cNvSpPr/>
      </dsp:nvSpPr>
      <dsp:spPr>
        <a:xfrm rot="5400000">
          <a:off x="3396989" y="1420418"/>
          <a:ext cx="210325" cy="2523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>
            <a:latin typeface="Calibri" panose="020F0502020204030204" pitchFamily="34" charset="0"/>
          </a:endParaRPr>
        </a:p>
      </dsp:txBody>
      <dsp:txXfrm rot="-5400000">
        <a:off x="3426435" y="1441451"/>
        <a:ext cx="151434" cy="147228"/>
      </dsp:txXfrm>
    </dsp:sp>
    <dsp:sp modelId="{DD2676D8-C574-4C7F-A013-38CA9B3AAE3D}">
      <dsp:nvSpPr>
        <dsp:cNvPr id="0" name=""/>
        <dsp:cNvSpPr/>
      </dsp:nvSpPr>
      <dsp:spPr>
        <a:xfrm>
          <a:off x="776329" y="1686831"/>
          <a:ext cx="5451645" cy="560868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alibri" panose="020F0502020204030204" pitchFamily="34" charset="0"/>
            </a:rPr>
            <a:t>Don Appropriate PPE</a:t>
          </a:r>
          <a:endParaRPr lang="en-US" sz="1600" b="1" kern="1200" dirty="0">
            <a:latin typeface="Calibri" panose="020F0502020204030204" pitchFamily="34" charset="0"/>
          </a:endParaRPr>
        </a:p>
      </dsp:txBody>
      <dsp:txXfrm>
        <a:off x="792756" y="1703258"/>
        <a:ext cx="5418791" cy="528014"/>
      </dsp:txXfrm>
    </dsp:sp>
    <dsp:sp modelId="{44EBB021-2985-48FC-97D9-CA04986DB8F4}">
      <dsp:nvSpPr>
        <dsp:cNvPr id="0" name=""/>
        <dsp:cNvSpPr/>
      </dsp:nvSpPr>
      <dsp:spPr>
        <a:xfrm rot="5400000">
          <a:off x="3396989" y="2261722"/>
          <a:ext cx="210325" cy="2523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>
            <a:latin typeface="Calibri" panose="020F0502020204030204" pitchFamily="34" charset="0"/>
          </a:endParaRPr>
        </a:p>
      </dsp:txBody>
      <dsp:txXfrm rot="-5400000">
        <a:off x="3426435" y="2282755"/>
        <a:ext cx="151434" cy="147228"/>
      </dsp:txXfrm>
    </dsp:sp>
    <dsp:sp modelId="{D3154A15-097D-4AF9-B7E9-8AEE324AB5AF}">
      <dsp:nvSpPr>
        <dsp:cNvPr id="0" name=""/>
        <dsp:cNvSpPr/>
      </dsp:nvSpPr>
      <dsp:spPr>
        <a:xfrm>
          <a:off x="828961" y="2528134"/>
          <a:ext cx="5346381" cy="560868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alibri" panose="020F0502020204030204" pitchFamily="34" charset="0"/>
            </a:rPr>
            <a:t>Clean Spill Using Kit Contents</a:t>
          </a:r>
          <a:endParaRPr lang="en-US" sz="1600" b="1" kern="1200" dirty="0">
            <a:latin typeface="Calibri" panose="020F0502020204030204" pitchFamily="34" charset="0"/>
          </a:endParaRPr>
        </a:p>
      </dsp:txBody>
      <dsp:txXfrm>
        <a:off x="845388" y="2544561"/>
        <a:ext cx="5313527" cy="528014"/>
      </dsp:txXfrm>
    </dsp:sp>
    <dsp:sp modelId="{CEF9C377-F388-4DDC-8F0F-DEB019E30276}">
      <dsp:nvSpPr>
        <dsp:cNvPr id="0" name=""/>
        <dsp:cNvSpPr/>
      </dsp:nvSpPr>
      <dsp:spPr>
        <a:xfrm rot="5400000">
          <a:off x="3396989" y="3103025"/>
          <a:ext cx="210325" cy="2523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>
            <a:latin typeface="Calibri" panose="020F0502020204030204" pitchFamily="34" charset="0"/>
          </a:endParaRPr>
        </a:p>
      </dsp:txBody>
      <dsp:txXfrm rot="-5400000">
        <a:off x="3426435" y="3124058"/>
        <a:ext cx="151434" cy="147228"/>
      </dsp:txXfrm>
    </dsp:sp>
    <dsp:sp modelId="{F5A55F6E-4DE1-494A-B724-D77D15969834}">
      <dsp:nvSpPr>
        <dsp:cNvPr id="0" name=""/>
        <dsp:cNvSpPr/>
      </dsp:nvSpPr>
      <dsp:spPr>
        <a:xfrm>
          <a:off x="814210" y="3369438"/>
          <a:ext cx="5375883" cy="560868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alibri" panose="020F0502020204030204" pitchFamily="34" charset="0"/>
            </a:rPr>
            <a:t>Dispose of Spill Kit in Black Waste Bin</a:t>
          </a:r>
          <a:endParaRPr lang="en-US" sz="1600" b="1" kern="1200" dirty="0">
            <a:latin typeface="Calibri" panose="020F0502020204030204" pitchFamily="34" charset="0"/>
          </a:endParaRPr>
        </a:p>
      </dsp:txBody>
      <dsp:txXfrm>
        <a:off x="830637" y="3385865"/>
        <a:ext cx="5343029" cy="528014"/>
      </dsp:txXfrm>
    </dsp:sp>
    <dsp:sp modelId="{826F6F80-8C0D-4332-9347-118CAC4400CA}">
      <dsp:nvSpPr>
        <dsp:cNvPr id="0" name=""/>
        <dsp:cNvSpPr/>
      </dsp:nvSpPr>
      <dsp:spPr>
        <a:xfrm rot="5400000">
          <a:off x="3396989" y="3944328"/>
          <a:ext cx="210325" cy="2523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>
            <a:latin typeface="Calibri" panose="020F0502020204030204" pitchFamily="34" charset="0"/>
          </a:endParaRPr>
        </a:p>
      </dsp:txBody>
      <dsp:txXfrm rot="-5400000">
        <a:off x="3426435" y="3965361"/>
        <a:ext cx="151434" cy="147228"/>
      </dsp:txXfrm>
    </dsp:sp>
    <dsp:sp modelId="{D918E802-49EE-4E2F-AB09-CD72B498B40D}">
      <dsp:nvSpPr>
        <dsp:cNvPr id="0" name=""/>
        <dsp:cNvSpPr/>
      </dsp:nvSpPr>
      <dsp:spPr>
        <a:xfrm>
          <a:off x="797384" y="4210741"/>
          <a:ext cx="5409535" cy="560868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alibri" panose="020F0502020204030204" pitchFamily="34" charset="0"/>
            </a:rPr>
            <a:t>Call EVS to Clean Spill Area</a:t>
          </a:r>
          <a:endParaRPr lang="en-US" sz="1600" b="1" kern="1200" dirty="0">
            <a:latin typeface="Calibri" panose="020F0502020204030204" pitchFamily="34" charset="0"/>
          </a:endParaRPr>
        </a:p>
      </dsp:txBody>
      <dsp:txXfrm>
        <a:off x="813811" y="4227168"/>
        <a:ext cx="5376681" cy="52801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97B18-4A1B-4D70-9574-76A213927389}">
      <dsp:nvSpPr>
        <dsp:cNvPr id="0" name=""/>
        <dsp:cNvSpPr/>
      </dsp:nvSpPr>
      <dsp:spPr>
        <a:xfrm>
          <a:off x="0" y="286035"/>
          <a:ext cx="6638925" cy="778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5254" tIns="395732" rIns="51525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002060"/>
              </a:solidFill>
              <a:latin typeface="Calibri" panose="020F0502020204030204" pitchFamily="34" charset="0"/>
            </a:rPr>
            <a:t>Skin or mucous membrane contact</a:t>
          </a:r>
          <a:endParaRPr lang="en-US" sz="1800" b="1" kern="1200" dirty="0">
            <a:solidFill>
              <a:srgbClr val="002060"/>
            </a:solidFill>
            <a:latin typeface="Calibri" panose="020F0502020204030204" pitchFamily="34" charset="0"/>
          </a:endParaRPr>
        </a:p>
      </dsp:txBody>
      <dsp:txXfrm>
        <a:off x="0" y="286035"/>
        <a:ext cx="6638925" cy="778050"/>
      </dsp:txXfrm>
    </dsp:sp>
    <dsp:sp modelId="{FDBF474D-C537-464B-BCE2-708BCCDDB158}">
      <dsp:nvSpPr>
        <dsp:cNvPr id="0" name=""/>
        <dsp:cNvSpPr/>
      </dsp:nvSpPr>
      <dsp:spPr>
        <a:xfrm>
          <a:off x="331946" y="5595"/>
          <a:ext cx="4647247" cy="560880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655" tIns="0" rIns="17565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alibri" panose="020F0502020204030204" pitchFamily="34" charset="0"/>
            </a:rPr>
            <a:t>Absorption</a:t>
          </a:r>
          <a:endParaRPr lang="en-US" sz="2000" b="1" kern="1200" dirty="0">
            <a:latin typeface="Calibri" panose="020F0502020204030204" pitchFamily="34" charset="0"/>
          </a:endParaRPr>
        </a:p>
      </dsp:txBody>
      <dsp:txXfrm>
        <a:off x="359326" y="32975"/>
        <a:ext cx="4592487" cy="506120"/>
      </dsp:txXfrm>
    </dsp:sp>
    <dsp:sp modelId="{C3A63D8C-5612-4FF3-B96E-DE4D3B146FA6}">
      <dsp:nvSpPr>
        <dsp:cNvPr id="0" name=""/>
        <dsp:cNvSpPr/>
      </dsp:nvSpPr>
      <dsp:spPr>
        <a:xfrm>
          <a:off x="0" y="1447125"/>
          <a:ext cx="6638925" cy="778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5254" tIns="395732" rIns="51525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002060"/>
              </a:solidFill>
              <a:latin typeface="Calibri" panose="020F0502020204030204" pitchFamily="34" charset="0"/>
            </a:rPr>
            <a:t>Priming IV sets, generating aerosols</a:t>
          </a:r>
          <a:endParaRPr lang="en-US" sz="1800" b="1" kern="1200" dirty="0">
            <a:solidFill>
              <a:srgbClr val="002060"/>
            </a:solidFill>
            <a:latin typeface="Calibri" panose="020F0502020204030204" pitchFamily="34" charset="0"/>
          </a:endParaRPr>
        </a:p>
      </dsp:txBody>
      <dsp:txXfrm>
        <a:off x="0" y="1447125"/>
        <a:ext cx="6638925" cy="778050"/>
      </dsp:txXfrm>
    </dsp:sp>
    <dsp:sp modelId="{14514F77-6EE7-40C4-9C4F-B05D4D2D6DA4}">
      <dsp:nvSpPr>
        <dsp:cNvPr id="0" name=""/>
        <dsp:cNvSpPr/>
      </dsp:nvSpPr>
      <dsp:spPr>
        <a:xfrm>
          <a:off x="331946" y="1166685"/>
          <a:ext cx="4647247" cy="560880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655" tIns="0" rIns="17565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alibri" panose="020F0502020204030204" pitchFamily="34" charset="0"/>
            </a:rPr>
            <a:t>Inhalation	</a:t>
          </a:r>
          <a:endParaRPr lang="en-US" sz="2000" b="1" kern="1200" dirty="0">
            <a:latin typeface="Calibri" panose="020F0502020204030204" pitchFamily="34" charset="0"/>
          </a:endParaRPr>
        </a:p>
      </dsp:txBody>
      <dsp:txXfrm>
        <a:off x="359326" y="1194065"/>
        <a:ext cx="4592487" cy="506120"/>
      </dsp:txXfrm>
    </dsp:sp>
    <dsp:sp modelId="{38F48EDA-AD97-4FC2-A0F7-D10EA7A08E2B}">
      <dsp:nvSpPr>
        <dsp:cNvPr id="0" name=""/>
        <dsp:cNvSpPr/>
      </dsp:nvSpPr>
      <dsp:spPr>
        <a:xfrm>
          <a:off x="0" y="2608215"/>
          <a:ext cx="6638925" cy="778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5254" tIns="395732" rIns="51525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002060"/>
              </a:solidFill>
              <a:latin typeface="Calibri" panose="020F0502020204030204" pitchFamily="34" charset="0"/>
            </a:rPr>
            <a:t>Sharps injuries</a:t>
          </a:r>
          <a:endParaRPr lang="en-US" sz="1800" b="1" kern="1200" dirty="0">
            <a:solidFill>
              <a:srgbClr val="002060"/>
            </a:solidFill>
            <a:latin typeface="Calibri" panose="020F0502020204030204" pitchFamily="34" charset="0"/>
          </a:endParaRPr>
        </a:p>
      </dsp:txBody>
      <dsp:txXfrm>
        <a:off x="0" y="2608215"/>
        <a:ext cx="6638925" cy="778050"/>
      </dsp:txXfrm>
    </dsp:sp>
    <dsp:sp modelId="{12BB8E1A-5D58-4FFE-A69B-3718CF0808FD}">
      <dsp:nvSpPr>
        <dsp:cNvPr id="0" name=""/>
        <dsp:cNvSpPr/>
      </dsp:nvSpPr>
      <dsp:spPr>
        <a:xfrm>
          <a:off x="331946" y="2327775"/>
          <a:ext cx="4647247" cy="560880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655" tIns="0" rIns="17565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alibri" panose="020F0502020204030204" pitchFamily="34" charset="0"/>
            </a:rPr>
            <a:t>Injection</a:t>
          </a:r>
          <a:endParaRPr lang="en-US" sz="2000" b="1" kern="1200" dirty="0">
            <a:latin typeface="Calibri" panose="020F0502020204030204" pitchFamily="34" charset="0"/>
          </a:endParaRPr>
        </a:p>
      </dsp:txBody>
      <dsp:txXfrm>
        <a:off x="359326" y="2355155"/>
        <a:ext cx="4592487" cy="506120"/>
      </dsp:txXfrm>
    </dsp:sp>
    <dsp:sp modelId="{029C5D30-B61D-41B6-99AA-0D5A3C08E6B4}">
      <dsp:nvSpPr>
        <dsp:cNvPr id="0" name=""/>
        <dsp:cNvSpPr/>
      </dsp:nvSpPr>
      <dsp:spPr>
        <a:xfrm>
          <a:off x="0" y="3769304"/>
          <a:ext cx="6638925" cy="778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5254" tIns="395732" rIns="51525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002060"/>
              </a:solidFill>
              <a:latin typeface="Calibri" panose="020F0502020204030204" pitchFamily="34" charset="0"/>
            </a:rPr>
            <a:t>Contaminated foodstuffs, hand-to-mouth contaminants</a:t>
          </a:r>
          <a:endParaRPr lang="en-US" sz="1800" b="1" kern="1200" dirty="0">
            <a:solidFill>
              <a:srgbClr val="002060"/>
            </a:solidFill>
            <a:latin typeface="Calibri" panose="020F0502020204030204" pitchFamily="34" charset="0"/>
          </a:endParaRPr>
        </a:p>
      </dsp:txBody>
      <dsp:txXfrm>
        <a:off x="0" y="3769304"/>
        <a:ext cx="6638925" cy="778050"/>
      </dsp:txXfrm>
    </dsp:sp>
    <dsp:sp modelId="{50A284AF-11CC-4F83-AD58-A45C482BDEF0}">
      <dsp:nvSpPr>
        <dsp:cNvPr id="0" name=""/>
        <dsp:cNvSpPr/>
      </dsp:nvSpPr>
      <dsp:spPr>
        <a:xfrm>
          <a:off x="331946" y="3488865"/>
          <a:ext cx="4647247" cy="560880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655" tIns="0" rIns="17565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alibri" panose="020F0502020204030204" pitchFamily="34" charset="0"/>
            </a:rPr>
            <a:t>Ingestion	</a:t>
          </a:r>
          <a:endParaRPr lang="en-US" sz="2000" b="1" kern="1200" dirty="0">
            <a:latin typeface="Calibri" panose="020F0502020204030204" pitchFamily="34" charset="0"/>
          </a:endParaRPr>
        </a:p>
      </dsp:txBody>
      <dsp:txXfrm>
        <a:off x="359326" y="3516245"/>
        <a:ext cx="4592487" cy="50612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3EDC7F-698F-4B36-966D-A26DC2A2981D}">
      <dsp:nvSpPr>
        <dsp:cNvPr id="0" name=""/>
        <dsp:cNvSpPr/>
      </dsp:nvSpPr>
      <dsp:spPr>
        <a:xfrm>
          <a:off x="738533" y="441"/>
          <a:ext cx="2275021" cy="1445829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Calibri" panose="020F0502020204030204" pitchFamily="34" charset="0"/>
            </a:rPr>
            <a:t>High Risk Employees</a:t>
          </a:r>
          <a:endParaRPr lang="en-US" sz="2400" b="1" kern="1200" dirty="0">
            <a:latin typeface="Calibri" panose="020F0502020204030204" pitchFamily="34" charset="0"/>
          </a:endParaRPr>
        </a:p>
      </dsp:txBody>
      <dsp:txXfrm>
        <a:off x="780880" y="42788"/>
        <a:ext cx="2190327" cy="1361135"/>
      </dsp:txXfrm>
    </dsp:sp>
    <dsp:sp modelId="{61E6D6E0-E39A-42B9-BE72-15180B273692}">
      <dsp:nvSpPr>
        <dsp:cNvPr id="0" name=""/>
        <dsp:cNvSpPr/>
      </dsp:nvSpPr>
      <dsp:spPr>
        <a:xfrm rot="5400000">
          <a:off x="1604951" y="1674181"/>
          <a:ext cx="542185" cy="2670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 rot="-5400000">
        <a:off x="1795916" y="1536635"/>
        <a:ext cx="160255" cy="462057"/>
      </dsp:txXfrm>
    </dsp:sp>
    <dsp:sp modelId="{EBB1731B-B1E6-4564-9EA7-0028239CB817}">
      <dsp:nvSpPr>
        <dsp:cNvPr id="0" name=""/>
        <dsp:cNvSpPr/>
      </dsp:nvSpPr>
      <dsp:spPr>
        <a:xfrm>
          <a:off x="738533" y="2169185"/>
          <a:ext cx="2275021" cy="1445829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Calibri" panose="020F0502020204030204" pitchFamily="34" charset="0"/>
            </a:rPr>
            <a:t>Health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Calibri" panose="020F0502020204030204" pitchFamily="34" charset="0"/>
            </a:rPr>
            <a:t>Survey</a:t>
          </a:r>
          <a:endParaRPr lang="en-US" sz="2400" b="1" kern="1200" dirty="0">
            <a:latin typeface="Calibri" panose="020F0502020204030204" pitchFamily="34" charset="0"/>
          </a:endParaRPr>
        </a:p>
      </dsp:txBody>
      <dsp:txXfrm>
        <a:off x="780880" y="2211532"/>
        <a:ext cx="2190327" cy="136113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9CFFC6-4A74-4881-AA41-5FE223FC629C}">
      <dsp:nvSpPr>
        <dsp:cNvPr id="0" name=""/>
        <dsp:cNvSpPr/>
      </dsp:nvSpPr>
      <dsp:spPr>
        <a:xfrm>
          <a:off x="1926433" y="429"/>
          <a:ext cx="2243133" cy="1406291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Calibri" panose="020F0502020204030204" pitchFamily="34" charset="0"/>
            </a:rPr>
            <a:t>All Employees Handling HDs</a:t>
          </a:r>
          <a:endParaRPr lang="en-US" sz="2400" b="1" kern="1200" dirty="0">
            <a:latin typeface="Calibri" panose="020F0502020204030204" pitchFamily="34" charset="0"/>
          </a:endParaRPr>
        </a:p>
      </dsp:txBody>
      <dsp:txXfrm>
        <a:off x="1967622" y="41618"/>
        <a:ext cx="2160755" cy="1323913"/>
      </dsp:txXfrm>
    </dsp:sp>
    <dsp:sp modelId="{151BD804-FDC7-4D57-B425-DACDDAE5B162}">
      <dsp:nvSpPr>
        <dsp:cNvPr id="0" name=""/>
        <dsp:cNvSpPr/>
      </dsp:nvSpPr>
      <dsp:spPr>
        <a:xfrm rot="5400000">
          <a:off x="2784320" y="1617520"/>
          <a:ext cx="527359" cy="2815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/>
        </a:p>
      </dsp:txBody>
      <dsp:txXfrm rot="-5400000">
        <a:off x="2963535" y="1494614"/>
        <a:ext cx="168928" cy="442895"/>
      </dsp:txXfrm>
    </dsp:sp>
    <dsp:sp modelId="{ECD9650B-BFF5-4BF6-A891-59214961107B}">
      <dsp:nvSpPr>
        <dsp:cNvPr id="0" name=""/>
        <dsp:cNvSpPr/>
      </dsp:nvSpPr>
      <dsp:spPr>
        <a:xfrm>
          <a:off x="1926433" y="2109866"/>
          <a:ext cx="2243133" cy="1406291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Calibri" panose="020F0502020204030204" pitchFamily="34" charset="0"/>
            </a:rPr>
            <a:t>Exposure Education</a:t>
          </a:r>
          <a:endParaRPr lang="en-US" sz="2400" b="1" kern="1200" dirty="0">
            <a:latin typeface="Calibri" panose="020F0502020204030204" pitchFamily="34" charset="0"/>
          </a:endParaRPr>
        </a:p>
      </dsp:txBody>
      <dsp:txXfrm>
        <a:off x="1967622" y="2151055"/>
        <a:ext cx="2160755" cy="13239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7C0452-E0E0-474B-8099-C1879C427072}">
      <dsp:nvSpPr>
        <dsp:cNvPr id="0" name=""/>
        <dsp:cNvSpPr/>
      </dsp:nvSpPr>
      <dsp:spPr>
        <a:xfrm>
          <a:off x="658653" y="0"/>
          <a:ext cx="7464739" cy="3717985"/>
        </a:xfrm>
        <a:prstGeom prst="rightArrow">
          <a:avLst/>
        </a:prstGeom>
        <a:solidFill>
          <a:srgbClr val="00206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0CD8EFC-D764-44C2-96DA-0E4798AF3BF4}">
      <dsp:nvSpPr>
        <dsp:cNvPr id="0" name=""/>
        <dsp:cNvSpPr/>
      </dsp:nvSpPr>
      <dsp:spPr>
        <a:xfrm>
          <a:off x="1798" y="1255979"/>
          <a:ext cx="1526731" cy="120602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2060"/>
              </a:solidFill>
              <a:latin typeface="Calibri" panose="020F0502020204030204" pitchFamily="34" charset="0"/>
            </a:rPr>
            <a:t>Receiving</a:t>
          </a:r>
          <a:endParaRPr lang="en-US" sz="1800" b="1" kern="1200" dirty="0">
            <a:solidFill>
              <a:srgbClr val="002060"/>
            </a:solidFill>
            <a:latin typeface="Calibri" panose="020F0502020204030204" pitchFamily="34" charset="0"/>
          </a:endParaRPr>
        </a:p>
      </dsp:txBody>
      <dsp:txXfrm>
        <a:off x="60671" y="1314852"/>
        <a:ext cx="1408985" cy="1088279"/>
      </dsp:txXfrm>
    </dsp:sp>
    <dsp:sp modelId="{4DCD7715-5EF8-4568-82BE-9B060B54D63E}">
      <dsp:nvSpPr>
        <dsp:cNvPr id="0" name=""/>
        <dsp:cNvSpPr/>
      </dsp:nvSpPr>
      <dsp:spPr>
        <a:xfrm>
          <a:off x="1748509" y="1255979"/>
          <a:ext cx="1526731" cy="120602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2060"/>
              </a:solidFill>
              <a:latin typeface="Calibri" panose="020F0502020204030204" pitchFamily="34" charset="0"/>
            </a:rPr>
            <a:t>Compounding</a:t>
          </a:r>
          <a:endParaRPr lang="en-US" sz="1600" b="1" kern="1200" dirty="0">
            <a:solidFill>
              <a:srgbClr val="002060"/>
            </a:solidFill>
            <a:latin typeface="Calibri" panose="020F0502020204030204" pitchFamily="34" charset="0"/>
          </a:endParaRPr>
        </a:p>
      </dsp:txBody>
      <dsp:txXfrm>
        <a:off x="1807382" y="1314852"/>
        <a:ext cx="1408985" cy="1088279"/>
      </dsp:txXfrm>
    </dsp:sp>
    <dsp:sp modelId="{FBF5FCDD-A666-48BA-ABA5-F0826004CF6D}">
      <dsp:nvSpPr>
        <dsp:cNvPr id="0" name=""/>
        <dsp:cNvSpPr/>
      </dsp:nvSpPr>
      <dsp:spPr>
        <a:xfrm>
          <a:off x="3495221" y="1255979"/>
          <a:ext cx="1526731" cy="120602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2060"/>
              </a:solidFill>
              <a:latin typeface="Calibri" panose="020F0502020204030204" pitchFamily="34" charset="0"/>
            </a:rPr>
            <a:t>Transport</a:t>
          </a:r>
          <a:endParaRPr lang="en-US" sz="1600" b="1" kern="1200" dirty="0">
            <a:solidFill>
              <a:srgbClr val="002060"/>
            </a:solidFill>
            <a:latin typeface="Calibri" panose="020F0502020204030204" pitchFamily="34" charset="0"/>
          </a:endParaRPr>
        </a:p>
      </dsp:txBody>
      <dsp:txXfrm>
        <a:off x="3554094" y="1314852"/>
        <a:ext cx="1408985" cy="1088279"/>
      </dsp:txXfrm>
    </dsp:sp>
    <dsp:sp modelId="{945671BD-FD41-4CF6-AD72-2604A3070AA8}">
      <dsp:nvSpPr>
        <dsp:cNvPr id="0" name=""/>
        <dsp:cNvSpPr/>
      </dsp:nvSpPr>
      <dsp:spPr>
        <a:xfrm>
          <a:off x="5241932" y="1255979"/>
          <a:ext cx="1791604" cy="120602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2060"/>
              </a:solidFill>
              <a:latin typeface="Calibri" panose="020F0502020204030204" pitchFamily="34" charset="0"/>
            </a:rPr>
            <a:t>Administration</a:t>
          </a:r>
          <a:endParaRPr lang="en-US" sz="1600" b="1" kern="1200" dirty="0">
            <a:solidFill>
              <a:srgbClr val="002060"/>
            </a:solidFill>
            <a:latin typeface="Calibri" panose="020F0502020204030204" pitchFamily="34" charset="0"/>
          </a:endParaRPr>
        </a:p>
      </dsp:txBody>
      <dsp:txXfrm>
        <a:off x="5300805" y="1314852"/>
        <a:ext cx="1673858" cy="1088279"/>
      </dsp:txXfrm>
    </dsp:sp>
    <dsp:sp modelId="{3078FBEE-8D0D-4C21-A751-45144F6B6DF8}">
      <dsp:nvSpPr>
        <dsp:cNvPr id="0" name=""/>
        <dsp:cNvSpPr/>
      </dsp:nvSpPr>
      <dsp:spPr>
        <a:xfrm>
          <a:off x="7253517" y="1255979"/>
          <a:ext cx="1526731" cy="120602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2060"/>
              </a:solidFill>
              <a:latin typeface="Calibri" panose="020F0502020204030204" pitchFamily="34" charset="0"/>
            </a:rPr>
            <a:t>Disposal</a:t>
          </a:r>
          <a:endParaRPr lang="en-US" sz="1600" b="1" kern="1200" dirty="0">
            <a:solidFill>
              <a:srgbClr val="002060"/>
            </a:solidFill>
            <a:latin typeface="Calibri" panose="020F0502020204030204" pitchFamily="34" charset="0"/>
          </a:endParaRPr>
        </a:p>
      </dsp:txBody>
      <dsp:txXfrm>
        <a:off x="7312390" y="1314852"/>
        <a:ext cx="1408985" cy="10882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DA8C69-C927-4220-86C1-EF9F3EE06F50}">
      <dsp:nvSpPr>
        <dsp:cNvPr id="0" name=""/>
        <dsp:cNvSpPr/>
      </dsp:nvSpPr>
      <dsp:spPr>
        <a:xfrm>
          <a:off x="0" y="308365"/>
          <a:ext cx="8643668" cy="680400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0845" tIns="333248" rIns="67084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002060"/>
              </a:solidFill>
              <a:latin typeface="Calibri" panose="020F0502020204030204" pitchFamily="34" charset="0"/>
            </a:rPr>
            <a:t>Ability to cause cancer</a:t>
          </a:r>
          <a:endParaRPr lang="en-US" sz="1600" kern="1200" dirty="0">
            <a:solidFill>
              <a:srgbClr val="002060"/>
            </a:solidFill>
            <a:latin typeface="Calibri" panose="020F0502020204030204" pitchFamily="34" charset="0"/>
          </a:endParaRPr>
        </a:p>
      </dsp:txBody>
      <dsp:txXfrm>
        <a:off x="0" y="308365"/>
        <a:ext cx="8643668" cy="680400"/>
      </dsp:txXfrm>
    </dsp:sp>
    <dsp:sp modelId="{911D39A9-F1DB-4FA1-93EB-55C3E3227BE1}">
      <dsp:nvSpPr>
        <dsp:cNvPr id="0" name=""/>
        <dsp:cNvSpPr/>
      </dsp:nvSpPr>
      <dsp:spPr>
        <a:xfrm>
          <a:off x="432183" y="72205"/>
          <a:ext cx="6050567" cy="472320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97" tIns="0" rIns="22869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  <a:latin typeface="Calibri" panose="020F0502020204030204" pitchFamily="34" charset="0"/>
            </a:rPr>
            <a:t>Carcinogenic</a:t>
          </a:r>
          <a:endParaRPr lang="en-US" sz="1800" b="1" kern="1200" dirty="0">
            <a:solidFill>
              <a:schemeClr val="bg1"/>
            </a:solidFill>
            <a:latin typeface="Calibri" panose="020F0502020204030204" pitchFamily="34" charset="0"/>
          </a:endParaRPr>
        </a:p>
      </dsp:txBody>
      <dsp:txXfrm>
        <a:off x="455240" y="95262"/>
        <a:ext cx="6004453" cy="426206"/>
      </dsp:txXfrm>
    </dsp:sp>
    <dsp:sp modelId="{E84CF7E8-469B-466B-9EB0-5A3F798BDA93}">
      <dsp:nvSpPr>
        <dsp:cNvPr id="0" name=""/>
        <dsp:cNvSpPr/>
      </dsp:nvSpPr>
      <dsp:spPr>
        <a:xfrm>
          <a:off x="0" y="1311325"/>
          <a:ext cx="8643668" cy="680400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0845" tIns="333248" rIns="67084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002060"/>
              </a:solidFill>
              <a:latin typeface="Calibri" panose="020F0502020204030204" pitchFamily="34" charset="0"/>
            </a:rPr>
            <a:t>Ability to produce fetal malformations</a:t>
          </a:r>
          <a:endParaRPr lang="en-US" sz="1600" kern="1200" dirty="0">
            <a:solidFill>
              <a:srgbClr val="002060"/>
            </a:solidFill>
            <a:latin typeface="Calibri" panose="020F0502020204030204" pitchFamily="34" charset="0"/>
          </a:endParaRPr>
        </a:p>
      </dsp:txBody>
      <dsp:txXfrm>
        <a:off x="0" y="1311325"/>
        <a:ext cx="8643668" cy="680400"/>
      </dsp:txXfrm>
    </dsp:sp>
    <dsp:sp modelId="{BFCE489F-4CE1-4E3C-8F82-921CDC0CF123}">
      <dsp:nvSpPr>
        <dsp:cNvPr id="0" name=""/>
        <dsp:cNvSpPr/>
      </dsp:nvSpPr>
      <dsp:spPr>
        <a:xfrm>
          <a:off x="432183" y="1075165"/>
          <a:ext cx="6050567" cy="472320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97" tIns="0" rIns="22869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  <a:latin typeface="Calibri" panose="020F0502020204030204" pitchFamily="34" charset="0"/>
            </a:rPr>
            <a:t>Teratogenic</a:t>
          </a:r>
          <a:endParaRPr lang="en-US" sz="1800" b="1" kern="1200" dirty="0">
            <a:solidFill>
              <a:schemeClr val="bg1"/>
            </a:solidFill>
            <a:latin typeface="Calibri" panose="020F0502020204030204" pitchFamily="34" charset="0"/>
          </a:endParaRPr>
        </a:p>
      </dsp:txBody>
      <dsp:txXfrm>
        <a:off x="455240" y="1098222"/>
        <a:ext cx="6004453" cy="426206"/>
      </dsp:txXfrm>
    </dsp:sp>
    <dsp:sp modelId="{2AD6B6EF-4664-4E0A-987D-2882BA12418E}">
      <dsp:nvSpPr>
        <dsp:cNvPr id="0" name=""/>
        <dsp:cNvSpPr/>
      </dsp:nvSpPr>
      <dsp:spPr>
        <a:xfrm>
          <a:off x="0" y="2314285"/>
          <a:ext cx="8643668" cy="680400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0845" tIns="333248" rIns="67084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002060"/>
              </a:solidFill>
              <a:latin typeface="Calibri" panose="020F0502020204030204" pitchFamily="34" charset="0"/>
            </a:rPr>
            <a:t>May have adverse effects to the male/female reproductive system</a:t>
          </a:r>
          <a:endParaRPr lang="en-US" sz="1600" kern="1200" dirty="0">
            <a:solidFill>
              <a:srgbClr val="002060"/>
            </a:solidFill>
            <a:latin typeface="Calibri" panose="020F0502020204030204" pitchFamily="34" charset="0"/>
          </a:endParaRPr>
        </a:p>
      </dsp:txBody>
      <dsp:txXfrm>
        <a:off x="0" y="2314285"/>
        <a:ext cx="8643668" cy="680400"/>
      </dsp:txXfrm>
    </dsp:sp>
    <dsp:sp modelId="{8E3D4A55-F45F-4D21-866D-58634EB63156}">
      <dsp:nvSpPr>
        <dsp:cNvPr id="0" name=""/>
        <dsp:cNvSpPr/>
      </dsp:nvSpPr>
      <dsp:spPr>
        <a:xfrm>
          <a:off x="432183" y="2078125"/>
          <a:ext cx="6050567" cy="472320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97" tIns="0" rIns="22869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  <a:latin typeface="Calibri" panose="020F0502020204030204" pitchFamily="34" charset="0"/>
            </a:rPr>
            <a:t>Reproductive Toxicity</a:t>
          </a:r>
          <a:endParaRPr lang="en-US" sz="1800" b="1" kern="1200" dirty="0">
            <a:solidFill>
              <a:schemeClr val="bg1"/>
            </a:solidFill>
            <a:latin typeface="Calibri" panose="020F0502020204030204" pitchFamily="34" charset="0"/>
          </a:endParaRPr>
        </a:p>
      </dsp:txBody>
      <dsp:txXfrm>
        <a:off x="455240" y="2101182"/>
        <a:ext cx="6004453" cy="426206"/>
      </dsp:txXfrm>
    </dsp:sp>
    <dsp:sp modelId="{0735D259-0F63-427D-BC80-DEF6A85F196D}">
      <dsp:nvSpPr>
        <dsp:cNvPr id="0" name=""/>
        <dsp:cNvSpPr/>
      </dsp:nvSpPr>
      <dsp:spPr>
        <a:xfrm>
          <a:off x="0" y="3317246"/>
          <a:ext cx="8643668" cy="680400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0845" tIns="333248" rIns="67084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002060"/>
              </a:solidFill>
              <a:latin typeface="Calibri" panose="020F0502020204030204" pitchFamily="34" charset="0"/>
            </a:rPr>
            <a:t>May have adverse effects to organs</a:t>
          </a:r>
          <a:endParaRPr lang="en-US" sz="1600" kern="1200" dirty="0">
            <a:solidFill>
              <a:srgbClr val="002060"/>
            </a:solidFill>
            <a:latin typeface="Calibri" panose="020F0502020204030204" pitchFamily="34" charset="0"/>
          </a:endParaRPr>
        </a:p>
      </dsp:txBody>
      <dsp:txXfrm>
        <a:off x="0" y="3317246"/>
        <a:ext cx="8643668" cy="680400"/>
      </dsp:txXfrm>
    </dsp:sp>
    <dsp:sp modelId="{7A0803B7-3222-42C5-AA12-FE077738F8B3}">
      <dsp:nvSpPr>
        <dsp:cNvPr id="0" name=""/>
        <dsp:cNvSpPr/>
      </dsp:nvSpPr>
      <dsp:spPr>
        <a:xfrm>
          <a:off x="432183" y="3081085"/>
          <a:ext cx="6050567" cy="472320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97" tIns="0" rIns="22869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  <a:latin typeface="Calibri" panose="020F0502020204030204" pitchFamily="34" charset="0"/>
            </a:rPr>
            <a:t>Organ Toxicity</a:t>
          </a:r>
          <a:endParaRPr lang="en-US" sz="1800" b="1" kern="1200" dirty="0">
            <a:solidFill>
              <a:schemeClr val="bg1"/>
            </a:solidFill>
            <a:latin typeface="Calibri" panose="020F0502020204030204" pitchFamily="34" charset="0"/>
          </a:endParaRPr>
        </a:p>
      </dsp:txBody>
      <dsp:txXfrm>
        <a:off x="455240" y="3104142"/>
        <a:ext cx="6004453" cy="426206"/>
      </dsp:txXfrm>
    </dsp:sp>
    <dsp:sp modelId="{AA3D311B-BAD6-45F2-82B2-E34B068646A8}">
      <dsp:nvSpPr>
        <dsp:cNvPr id="0" name=""/>
        <dsp:cNvSpPr/>
      </dsp:nvSpPr>
      <dsp:spPr>
        <a:xfrm>
          <a:off x="0" y="4320206"/>
          <a:ext cx="8643668" cy="680400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0845" tIns="333248" rIns="67084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002060"/>
              </a:solidFill>
              <a:latin typeface="Calibri" panose="020F0502020204030204" pitchFamily="34" charset="0"/>
            </a:rPr>
            <a:t>Ability to mutate DNA</a:t>
          </a:r>
          <a:endParaRPr lang="en-US" sz="1600" kern="1200" dirty="0">
            <a:solidFill>
              <a:srgbClr val="002060"/>
            </a:solidFill>
            <a:latin typeface="Calibri" panose="020F0502020204030204" pitchFamily="34" charset="0"/>
          </a:endParaRPr>
        </a:p>
      </dsp:txBody>
      <dsp:txXfrm>
        <a:off x="0" y="4320206"/>
        <a:ext cx="8643668" cy="680400"/>
      </dsp:txXfrm>
    </dsp:sp>
    <dsp:sp modelId="{AB88EE24-1766-4F28-AB09-73FAB59A18DC}">
      <dsp:nvSpPr>
        <dsp:cNvPr id="0" name=""/>
        <dsp:cNvSpPr/>
      </dsp:nvSpPr>
      <dsp:spPr>
        <a:xfrm>
          <a:off x="432183" y="4084046"/>
          <a:ext cx="6050567" cy="472320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97" tIns="0" rIns="22869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  <a:latin typeface="Calibri" panose="020F0502020204030204" pitchFamily="34" charset="0"/>
            </a:rPr>
            <a:t>Genotoxic</a:t>
          </a:r>
          <a:endParaRPr lang="en-US" sz="1800" b="1" kern="1200" dirty="0">
            <a:solidFill>
              <a:schemeClr val="bg1"/>
            </a:solidFill>
            <a:latin typeface="Calibri" panose="020F0502020204030204" pitchFamily="34" charset="0"/>
          </a:endParaRPr>
        </a:p>
      </dsp:txBody>
      <dsp:txXfrm>
        <a:off x="455240" y="4107103"/>
        <a:ext cx="6004453" cy="4262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94FB6C-DF77-41B8-9B74-9EA24C6C0D5E}">
      <dsp:nvSpPr>
        <dsp:cNvPr id="0" name=""/>
        <dsp:cNvSpPr/>
      </dsp:nvSpPr>
      <dsp:spPr>
        <a:xfrm>
          <a:off x="977" y="0"/>
          <a:ext cx="2542623" cy="282101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Anti-Neoplastic</a:t>
          </a:r>
          <a:endParaRPr lang="en-US" sz="1800" b="1" kern="1200" dirty="0">
            <a:solidFill>
              <a:srgbClr val="002060"/>
            </a:solidFill>
            <a:latin typeface="Calibri" panose="020F0502020204030204"/>
            <a:ea typeface="+mn-ea"/>
            <a:cs typeface="+mn-cs"/>
          </a:endParaRPr>
        </a:p>
      </dsp:txBody>
      <dsp:txXfrm>
        <a:off x="25764" y="24787"/>
        <a:ext cx="2493049" cy="796729"/>
      </dsp:txXfrm>
    </dsp:sp>
    <dsp:sp modelId="{66710F49-B4D2-4E8C-B4ED-AE9608934A19}">
      <dsp:nvSpPr>
        <dsp:cNvPr id="0" name=""/>
        <dsp:cNvSpPr/>
      </dsp:nvSpPr>
      <dsp:spPr>
        <a:xfrm>
          <a:off x="255240" y="990179"/>
          <a:ext cx="2034098" cy="327234"/>
        </a:xfrm>
        <a:prstGeom prst="roundRect">
          <a:avLst>
            <a:gd name="adj" fmla="val 10000"/>
          </a:avLst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anose="020F0502020204030204"/>
              <a:ea typeface="+mn-ea"/>
              <a:cs typeface="+mn-cs"/>
            </a:rPr>
            <a:t>Mitomycin</a:t>
          </a:r>
          <a:endParaRPr lang="en-US" sz="1800" b="1" kern="1200" dirty="0">
            <a:latin typeface="Calibri" panose="020F0502020204030204"/>
            <a:ea typeface="+mn-ea"/>
            <a:cs typeface="+mn-cs"/>
          </a:endParaRPr>
        </a:p>
      </dsp:txBody>
      <dsp:txXfrm>
        <a:off x="264824" y="999763"/>
        <a:ext cx="2014930" cy="308066"/>
      </dsp:txXfrm>
    </dsp:sp>
    <dsp:sp modelId="{CE08C122-ACB1-4BF1-921E-74CA71D45340}">
      <dsp:nvSpPr>
        <dsp:cNvPr id="0" name=""/>
        <dsp:cNvSpPr/>
      </dsp:nvSpPr>
      <dsp:spPr>
        <a:xfrm>
          <a:off x="255240" y="1599515"/>
          <a:ext cx="2034098" cy="327234"/>
        </a:xfrm>
        <a:prstGeom prst="roundRect">
          <a:avLst>
            <a:gd name="adj" fmla="val 10000"/>
          </a:avLst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anose="020F0502020204030204"/>
              <a:ea typeface="+mn-ea"/>
              <a:cs typeface="+mn-cs"/>
            </a:rPr>
            <a:t>Gemcitabine</a:t>
          </a:r>
          <a:endParaRPr lang="en-US" sz="1800" b="1" kern="1200" dirty="0">
            <a:latin typeface="Calibri" panose="020F0502020204030204"/>
            <a:ea typeface="+mn-ea"/>
            <a:cs typeface="+mn-cs"/>
          </a:endParaRPr>
        </a:p>
      </dsp:txBody>
      <dsp:txXfrm>
        <a:off x="264824" y="1609099"/>
        <a:ext cx="2014930" cy="308066"/>
      </dsp:txXfrm>
    </dsp:sp>
    <dsp:sp modelId="{737BD212-6885-4930-A701-41915044A75A}">
      <dsp:nvSpPr>
        <dsp:cNvPr id="0" name=""/>
        <dsp:cNvSpPr/>
      </dsp:nvSpPr>
      <dsp:spPr>
        <a:xfrm>
          <a:off x="255240" y="2208851"/>
          <a:ext cx="2034098" cy="327234"/>
        </a:xfrm>
        <a:prstGeom prst="roundRect">
          <a:avLst>
            <a:gd name="adj" fmla="val 10000"/>
          </a:avLst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anose="020F0502020204030204"/>
              <a:ea typeface="+mn-ea"/>
              <a:cs typeface="+mn-cs"/>
            </a:rPr>
            <a:t>Cisplatin</a:t>
          </a:r>
          <a:endParaRPr lang="en-US" sz="1800" b="1" kern="1200" dirty="0">
            <a:latin typeface="Calibri" panose="020F0502020204030204"/>
            <a:ea typeface="+mn-ea"/>
            <a:cs typeface="+mn-cs"/>
          </a:endParaRPr>
        </a:p>
      </dsp:txBody>
      <dsp:txXfrm>
        <a:off x="264824" y="2218435"/>
        <a:ext cx="2014930" cy="308066"/>
      </dsp:txXfrm>
    </dsp:sp>
    <dsp:sp modelId="{93BA8319-6665-49DE-ABEC-A6F15D014E02}">
      <dsp:nvSpPr>
        <dsp:cNvPr id="0" name=""/>
        <dsp:cNvSpPr/>
      </dsp:nvSpPr>
      <dsp:spPr>
        <a:xfrm>
          <a:off x="2734298" y="0"/>
          <a:ext cx="2542623" cy="282101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Non-Antineoplastic</a:t>
          </a:r>
          <a:endParaRPr lang="en-US" sz="1800" b="1" kern="1200" dirty="0">
            <a:solidFill>
              <a:srgbClr val="002060"/>
            </a:solidFill>
            <a:latin typeface="Calibri" panose="020F0502020204030204"/>
            <a:ea typeface="+mn-ea"/>
            <a:cs typeface="+mn-cs"/>
          </a:endParaRPr>
        </a:p>
      </dsp:txBody>
      <dsp:txXfrm>
        <a:off x="2759085" y="24787"/>
        <a:ext cx="2493049" cy="796729"/>
      </dsp:txXfrm>
    </dsp:sp>
    <dsp:sp modelId="{AA93EBC7-F18A-4B45-B85C-AA4B3E89F3D1}">
      <dsp:nvSpPr>
        <dsp:cNvPr id="0" name=""/>
        <dsp:cNvSpPr/>
      </dsp:nvSpPr>
      <dsp:spPr>
        <a:xfrm>
          <a:off x="2988560" y="990179"/>
          <a:ext cx="2034098" cy="327234"/>
        </a:xfrm>
        <a:prstGeom prst="roundRect">
          <a:avLst>
            <a:gd name="adj" fmla="val 10000"/>
          </a:avLst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latin typeface="Calibri" panose="020F0502020204030204"/>
              <a:ea typeface="+mn-ea"/>
              <a:cs typeface="+mn-cs"/>
            </a:rPr>
            <a:t>Cyclosporine</a:t>
          </a:r>
          <a:endParaRPr lang="en-US" sz="1800" b="1" kern="1200" dirty="0">
            <a:latin typeface="Calibri" panose="020F0502020204030204"/>
            <a:ea typeface="+mn-ea"/>
            <a:cs typeface="+mn-cs"/>
          </a:endParaRPr>
        </a:p>
      </dsp:txBody>
      <dsp:txXfrm>
        <a:off x="2998144" y="999763"/>
        <a:ext cx="2014930" cy="308066"/>
      </dsp:txXfrm>
    </dsp:sp>
    <dsp:sp modelId="{75C53A85-B9B2-4660-8886-0C1A4C78A19A}">
      <dsp:nvSpPr>
        <dsp:cNvPr id="0" name=""/>
        <dsp:cNvSpPr/>
      </dsp:nvSpPr>
      <dsp:spPr>
        <a:xfrm>
          <a:off x="2988560" y="1599515"/>
          <a:ext cx="2034098" cy="327234"/>
        </a:xfrm>
        <a:prstGeom prst="roundRect">
          <a:avLst>
            <a:gd name="adj" fmla="val 10000"/>
          </a:avLst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latin typeface="Calibri" panose="020F0502020204030204"/>
              <a:ea typeface="+mn-ea"/>
              <a:cs typeface="+mn-cs"/>
            </a:rPr>
            <a:t>Divalproex</a:t>
          </a:r>
          <a:endParaRPr lang="en-US" sz="1800" b="1" kern="1200" dirty="0">
            <a:latin typeface="Calibri" panose="020F0502020204030204"/>
            <a:ea typeface="+mn-ea"/>
            <a:cs typeface="+mn-cs"/>
          </a:endParaRPr>
        </a:p>
      </dsp:txBody>
      <dsp:txXfrm>
        <a:off x="2998144" y="1609099"/>
        <a:ext cx="2014930" cy="308066"/>
      </dsp:txXfrm>
    </dsp:sp>
    <dsp:sp modelId="{97AD44F4-9301-4AEF-8F5C-6244788302A3}">
      <dsp:nvSpPr>
        <dsp:cNvPr id="0" name=""/>
        <dsp:cNvSpPr/>
      </dsp:nvSpPr>
      <dsp:spPr>
        <a:xfrm>
          <a:off x="2988560" y="2208851"/>
          <a:ext cx="2034098" cy="327234"/>
        </a:xfrm>
        <a:prstGeom prst="roundRect">
          <a:avLst>
            <a:gd name="adj" fmla="val 10000"/>
          </a:avLst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latin typeface="Calibri" panose="020F0502020204030204"/>
              <a:ea typeface="+mn-ea"/>
              <a:cs typeface="+mn-cs"/>
            </a:rPr>
            <a:t>Valganciclovir</a:t>
          </a:r>
          <a:endParaRPr lang="en-US" sz="1800" b="1" kern="1200" dirty="0">
            <a:latin typeface="Calibri" panose="020F0502020204030204"/>
            <a:ea typeface="+mn-ea"/>
            <a:cs typeface="+mn-cs"/>
          </a:endParaRPr>
        </a:p>
      </dsp:txBody>
      <dsp:txXfrm>
        <a:off x="2998144" y="2218435"/>
        <a:ext cx="2014930" cy="308066"/>
      </dsp:txXfrm>
    </dsp:sp>
    <dsp:sp modelId="{22DD28E2-A53A-40A4-AA29-67E7EEF33A87}">
      <dsp:nvSpPr>
        <dsp:cNvPr id="0" name=""/>
        <dsp:cNvSpPr/>
      </dsp:nvSpPr>
      <dsp:spPr>
        <a:xfrm>
          <a:off x="5467618" y="0"/>
          <a:ext cx="2542623" cy="282101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Reproductive Risks</a:t>
          </a:r>
          <a:endParaRPr lang="en-US" sz="1800" b="1" kern="1200" dirty="0">
            <a:solidFill>
              <a:srgbClr val="002060"/>
            </a:solidFill>
            <a:latin typeface="Calibri" panose="020F0502020204030204"/>
            <a:ea typeface="+mn-ea"/>
            <a:cs typeface="+mn-cs"/>
          </a:endParaRPr>
        </a:p>
      </dsp:txBody>
      <dsp:txXfrm>
        <a:off x="5492405" y="24787"/>
        <a:ext cx="2493049" cy="796729"/>
      </dsp:txXfrm>
    </dsp:sp>
    <dsp:sp modelId="{FE1963C1-59CC-4197-91B8-A5531EE57124}">
      <dsp:nvSpPr>
        <dsp:cNvPr id="0" name=""/>
        <dsp:cNvSpPr/>
      </dsp:nvSpPr>
      <dsp:spPr>
        <a:xfrm>
          <a:off x="5721880" y="990179"/>
          <a:ext cx="2034098" cy="327234"/>
        </a:xfrm>
        <a:prstGeom prst="roundRect">
          <a:avLst>
            <a:gd name="adj" fmla="val 10000"/>
          </a:avLst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latin typeface="Calibri" panose="020F0502020204030204"/>
              <a:ea typeface="+mn-ea"/>
              <a:cs typeface="+mn-cs"/>
            </a:rPr>
            <a:t>Cervadil</a:t>
          </a:r>
          <a:endParaRPr lang="en-US" sz="1800" b="1" kern="1200" dirty="0">
            <a:latin typeface="Calibri" panose="020F0502020204030204"/>
            <a:ea typeface="+mn-ea"/>
            <a:cs typeface="+mn-cs"/>
          </a:endParaRPr>
        </a:p>
      </dsp:txBody>
      <dsp:txXfrm>
        <a:off x="5731464" y="999763"/>
        <a:ext cx="2014930" cy="308066"/>
      </dsp:txXfrm>
    </dsp:sp>
    <dsp:sp modelId="{0028BD1E-9727-42EB-94AC-C12281A07A83}">
      <dsp:nvSpPr>
        <dsp:cNvPr id="0" name=""/>
        <dsp:cNvSpPr/>
      </dsp:nvSpPr>
      <dsp:spPr>
        <a:xfrm>
          <a:off x="5721880" y="1599515"/>
          <a:ext cx="2034098" cy="327234"/>
        </a:xfrm>
        <a:prstGeom prst="roundRect">
          <a:avLst>
            <a:gd name="adj" fmla="val 10000"/>
          </a:avLst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latin typeface="Calibri" panose="020F0502020204030204"/>
              <a:ea typeface="+mn-ea"/>
              <a:cs typeface="+mn-cs"/>
            </a:rPr>
            <a:t>Oxytocin</a:t>
          </a:r>
          <a:endParaRPr lang="en-US" sz="1800" b="1" kern="1200" dirty="0">
            <a:latin typeface="Calibri" panose="020F0502020204030204"/>
            <a:ea typeface="+mn-ea"/>
            <a:cs typeface="+mn-cs"/>
          </a:endParaRPr>
        </a:p>
      </dsp:txBody>
      <dsp:txXfrm>
        <a:off x="5731464" y="1609099"/>
        <a:ext cx="2014930" cy="308066"/>
      </dsp:txXfrm>
    </dsp:sp>
    <dsp:sp modelId="{B9EFC6A5-2356-43D7-85BA-0ECA6EE08499}">
      <dsp:nvSpPr>
        <dsp:cNvPr id="0" name=""/>
        <dsp:cNvSpPr/>
      </dsp:nvSpPr>
      <dsp:spPr>
        <a:xfrm>
          <a:off x="5721880" y="2208851"/>
          <a:ext cx="2034098" cy="327234"/>
        </a:xfrm>
        <a:prstGeom prst="roundRect">
          <a:avLst>
            <a:gd name="adj" fmla="val 10000"/>
          </a:avLst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anose="020F0502020204030204"/>
              <a:ea typeface="+mn-ea"/>
              <a:cs typeface="+mn-cs"/>
            </a:rPr>
            <a:t>Premarin</a:t>
          </a:r>
          <a:endParaRPr lang="en-US" sz="1800" b="1" kern="1200" dirty="0">
            <a:latin typeface="Calibri" panose="020F0502020204030204"/>
            <a:ea typeface="+mn-ea"/>
            <a:cs typeface="+mn-cs"/>
          </a:endParaRPr>
        </a:p>
      </dsp:txBody>
      <dsp:txXfrm>
        <a:off x="5731464" y="2218435"/>
        <a:ext cx="2014930" cy="3080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8DED91-C602-4B40-92F5-BDA1D21314D4}">
      <dsp:nvSpPr>
        <dsp:cNvPr id="0" name=""/>
        <dsp:cNvSpPr/>
      </dsp:nvSpPr>
      <dsp:spPr>
        <a:xfrm>
          <a:off x="0" y="2622"/>
          <a:ext cx="45166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9AAAC2-38A6-4E51-9312-D7FA73C58F81}">
      <dsp:nvSpPr>
        <dsp:cNvPr id="0" name=""/>
        <dsp:cNvSpPr/>
      </dsp:nvSpPr>
      <dsp:spPr>
        <a:xfrm>
          <a:off x="0" y="2622"/>
          <a:ext cx="58752" cy="5365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solidFill>
              <a:srgbClr val="002060"/>
            </a:solidFill>
            <a:latin typeface="Calibri" panose="020F0502020204030204" pitchFamily="34" charset="0"/>
          </a:endParaRPr>
        </a:p>
      </dsp:txBody>
      <dsp:txXfrm>
        <a:off x="0" y="2622"/>
        <a:ext cx="58752" cy="5365040"/>
      </dsp:txXfrm>
    </dsp:sp>
    <dsp:sp modelId="{C11D5FCA-86F2-4ED1-A291-160BFCF88695}">
      <dsp:nvSpPr>
        <dsp:cNvPr id="0" name=""/>
        <dsp:cNvSpPr/>
      </dsp:nvSpPr>
      <dsp:spPr>
        <a:xfrm>
          <a:off x="126503" y="65690"/>
          <a:ext cx="4121961" cy="1261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Transport containers will be used to prevent spillage/leakage of </a:t>
          </a:r>
          <a:r>
            <a:rPr lang="en-US" sz="2000" b="1" kern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HIGH </a:t>
          </a:r>
          <a:r>
            <a:rPr lang="en-US" sz="2000" b="1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risk HD’s between departments</a:t>
          </a:r>
          <a:endParaRPr lang="en-US" sz="2000" b="1" kern="12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26503" y="65690"/>
        <a:ext cx="4121961" cy="1261360"/>
      </dsp:txXfrm>
    </dsp:sp>
    <dsp:sp modelId="{3A0B7376-F799-4E77-8164-ACF21ED17F40}">
      <dsp:nvSpPr>
        <dsp:cNvPr id="0" name=""/>
        <dsp:cNvSpPr/>
      </dsp:nvSpPr>
      <dsp:spPr>
        <a:xfrm>
          <a:off x="58752" y="1327051"/>
          <a:ext cx="36133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E027BE-C707-4E66-B306-A3A9E2DC43E6}">
      <dsp:nvSpPr>
        <dsp:cNvPr id="0" name=""/>
        <dsp:cNvSpPr/>
      </dsp:nvSpPr>
      <dsp:spPr>
        <a:xfrm>
          <a:off x="126503" y="1390119"/>
          <a:ext cx="3545590" cy="1261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Liquid chemo MUST NOT be transported via pneumatic tubes</a:t>
          </a:r>
          <a:endParaRPr lang="en-US" sz="2000" b="1" kern="12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26503" y="1390119"/>
        <a:ext cx="3545590" cy="1261360"/>
      </dsp:txXfrm>
    </dsp:sp>
    <dsp:sp modelId="{4359E0AA-76E2-4BAF-8379-60B906B16C7C}">
      <dsp:nvSpPr>
        <dsp:cNvPr id="0" name=""/>
        <dsp:cNvSpPr/>
      </dsp:nvSpPr>
      <dsp:spPr>
        <a:xfrm>
          <a:off x="58752" y="2651480"/>
          <a:ext cx="36133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45D502-B410-4395-83B9-E2678D2F9DAA}">
      <dsp:nvSpPr>
        <dsp:cNvPr id="0" name=""/>
        <dsp:cNvSpPr/>
      </dsp:nvSpPr>
      <dsp:spPr>
        <a:xfrm>
          <a:off x="126503" y="2714548"/>
          <a:ext cx="3545590" cy="1261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Check the “DO NOT TUBE” list</a:t>
          </a:r>
          <a:endParaRPr lang="en-US" sz="2000" b="1" kern="12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26503" y="2714548"/>
        <a:ext cx="3545590" cy="1261360"/>
      </dsp:txXfrm>
    </dsp:sp>
    <dsp:sp modelId="{558D49A9-CF10-4094-9FB6-29A97A3CBA26}">
      <dsp:nvSpPr>
        <dsp:cNvPr id="0" name=""/>
        <dsp:cNvSpPr/>
      </dsp:nvSpPr>
      <dsp:spPr>
        <a:xfrm>
          <a:off x="58752" y="3975908"/>
          <a:ext cx="36133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999B9B-E7FC-4999-AD59-8486727994B0}">
      <dsp:nvSpPr>
        <dsp:cNvPr id="0" name=""/>
        <dsp:cNvSpPr/>
      </dsp:nvSpPr>
      <dsp:spPr>
        <a:xfrm>
          <a:off x="126503" y="4038976"/>
          <a:ext cx="3545590" cy="1261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Chemo will be delivered to where the patient is located</a:t>
          </a:r>
          <a:endParaRPr lang="en-US" sz="2000" b="1" kern="12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26503" y="4038976"/>
        <a:ext cx="3545590" cy="1261360"/>
      </dsp:txXfrm>
    </dsp:sp>
    <dsp:sp modelId="{9B785D07-EA3F-4D2A-9E57-96799C9F6572}">
      <dsp:nvSpPr>
        <dsp:cNvPr id="0" name=""/>
        <dsp:cNvSpPr/>
      </dsp:nvSpPr>
      <dsp:spPr>
        <a:xfrm>
          <a:off x="58752" y="5300337"/>
          <a:ext cx="36133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287708-2A36-4395-B5EF-75B19EAFECFB}">
      <dsp:nvSpPr>
        <dsp:cNvPr id="0" name=""/>
        <dsp:cNvSpPr/>
      </dsp:nvSpPr>
      <dsp:spPr>
        <a:xfrm>
          <a:off x="2832066" y="1960629"/>
          <a:ext cx="1744919" cy="1744919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latin typeface="Calibri" panose="020F0502020204030204" pitchFamily="34" charset="0"/>
            </a:rPr>
            <a:t>Trash</a:t>
          </a:r>
          <a:endParaRPr lang="en-US" sz="2200" b="1" kern="1200" dirty="0">
            <a:solidFill>
              <a:schemeClr val="bg1"/>
            </a:solidFill>
            <a:latin typeface="Calibri" panose="020F0502020204030204" pitchFamily="34" charset="0"/>
          </a:endParaRPr>
        </a:p>
      </dsp:txBody>
      <dsp:txXfrm>
        <a:off x="3087603" y="2216166"/>
        <a:ext cx="1233845" cy="1233845"/>
      </dsp:txXfrm>
    </dsp:sp>
    <dsp:sp modelId="{DA37824D-A9DE-4855-B7F7-2EA1F4BC5FC7}">
      <dsp:nvSpPr>
        <dsp:cNvPr id="0" name=""/>
        <dsp:cNvSpPr/>
      </dsp:nvSpPr>
      <dsp:spPr>
        <a:xfrm rot="12815076">
          <a:off x="1626680" y="1776266"/>
          <a:ext cx="1399997" cy="283835"/>
        </a:xfrm>
        <a:prstGeom prst="leftArrow">
          <a:avLst>
            <a:gd name="adj1" fmla="val 60000"/>
            <a:gd name="adj2" fmla="val 50000"/>
          </a:avLst>
        </a:prstGeom>
        <a:solidFill>
          <a:srgbClr val="002060"/>
        </a:solidFill>
        <a:ln>
          <a:solidFill>
            <a:srgbClr val="FFFF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E127FA-463F-4186-9001-9A4BE7A3CE1A}">
      <dsp:nvSpPr>
        <dsp:cNvPr id="0" name=""/>
        <dsp:cNvSpPr/>
      </dsp:nvSpPr>
      <dsp:spPr>
        <a:xfrm>
          <a:off x="875092" y="1105249"/>
          <a:ext cx="1736876" cy="8514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rgbClr val="002060"/>
              </a:solidFill>
              <a:latin typeface="Calibri" panose="020F0502020204030204" pitchFamily="34" charset="0"/>
            </a:rPr>
            <a:t>Drug Packaging</a:t>
          </a:r>
        </a:p>
      </dsp:txBody>
      <dsp:txXfrm>
        <a:off x="900030" y="1130187"/>
        <a:ext cx="1687000" cy="801557"/>
      </dsp:txXfrm>
    </dsp:sp>
    <dsp:sp modelId="{2218DBB3-5243-4C81-9D10-725FF966354B}">
      <dsp:nvSpPr>
        <dsp:cNvPr id="0" name=""/>
        <dsp:cNvSpPr/>
      </dsp:nvSpPr>
      <dsp:spPr>
        <a:xfrm rot="16186971">
          <a:off x="2972896" y="1009048"/>
          <a:ext cx="1450509" cy="283835"/>
        </a:xfrm>
        <a:prstGeom prst="leftArrow">
          <a:avLst>
            <a:gd name="adj1" fmla="val 60000"/>
            <a:gd name="adj2" fmla="val 50000"/>
          </a:avLst>
        </a:prstGeom>
        <a:solidFill>
          <a:srgbClr val="002060"/>
        </a:solidFill>
        <a:ln>
          <a:solidFill>
            <a:srgbClr val="FFFF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DEB6D-EAF8-4B2F-B806-C40CE86B177B}">
      <dsp:nvSpPr>
        <dsp:cNvPr id="0" name=""/>
        <dsp:cNvSpPr/>
      </dsp:nvSpPr>
      <dsp:spPr>
        <a:xfrm>
          <a:off x="2866565" y="0"/>
          <a:ext cx="1657673" cy="8514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rgbClr val="002060"/>
              </a:solidFill>
              <a:latin typeface="Calibri" panose="020F0502020204030204" pitchFamily="34" charset="0"/>
            </a:rPr>
            <a:t>Medication Cup</a:t>
          </a:r>
          <a:endParaRPr lang="en-US" sz="2200" b="1" kern="1200" dirty="0">
            <a:solidFill>
              <a:srgbClr val="002060"/>
            </a:solidFill>
            <a:latin typeface="Calibri" panose="020F0502020204030204" pitchFamily="34" charset="0"/>
          </a:endParaRPr>
        </a:p>
      </dsp:txBody>
      <dsp:txXfrm>
        <a:off x="2891503" y="24938"/>
        <a:ext cx="1607797" cy="801557"/>
      </dsp:txXfrm>
    </dsp:sp>
    <dsp:sp modelId="{F31336AC-61F0-4B20-9E04-805A3299EDA5}">
      <dsp:nvSpPr>
        <dsp:cNvPr id="0" name=""/>
        <dsp:cNvSpPr/>
      </dsp:nvSpPr>
      <dsp:spPr>
        <a:xfrm rot="19500000">
          <a:off x="4362000" y="1762320"/>
          <a:ext cx="1338125" cy="283835"/>
        </a:xfrm>
        <a:prstGeom prst="leftArrow">
          <a:avLst>
            <a:gd name="adj1" fmla="val 60000"/>
            <a:gd name="adj2" fmla="val 50000"/>
          </a:avLst>
        </a:prstGeom>
        <a:solidFill>
          <a:srgbClr val="002060"/>
        </a:solidFill>
        <a:ln>
          <a:solidFill>
            <a:srgbClr val="FFFF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28BEE9-90AA-481D-B0BD-E4021ED17D99}">
      <dsp:nvSpPr>
        <dsp:cNvPr id="0" name=""/>
        <dsp:cNvSpPr/>
      </dsp:nvSpPr>
      <dsp:spPr>
        <a:xfrm>
          <a:off x="4750291" y="1094762"/>
          <a:ext cx="1657673" cy="8514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rgbClr val="002060"/>
              </a:solidFill>
              <a:latin typeface="Calibri" panose="020F0502020204030204" pitchFamily="34" charset="0"/>
            </a:rPr>
            <a:t>Gloves</a:t>
          </a:r>
          <a:endParaRPr lang="en-US" sz="2200" b="1" kern="1200" dirty="0">
            <a:solidFill>
              <a:srgbClr val="002060"/>
            </a:solidFill>
            <a:latin typeface="Calibri" panose="020F0502020204030204" pitchFamily="34" charset="0"/>
          </a:endParaRPr>
        </a:p>
      </dsp:txBody>
      <dsp:txXfrm>
        <a:off x="4775229" y="1119700"/>
        <a:ext cx="1607797" cy="8015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287708-2A36-4395-B5EF-75B19EAFECFB}">
      <dsp:nvSpPr>
        <dsp:cNvPr id="0" name=""/>
        <dsp:cNvSpPr/>
      </dsp:nvSpPr>
      <dsp:spPr>
        <a:xfrm>
          <a:off x="3266629" y="1697686"/>
          <a:ext cx="1524413" cy="1529437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solidFill>
                <a:srgbClr val="002060"/>
              </a:solidFill>
              <a:latin typeface="Calibri" panose="020F0502020204030204" pitchFamily="34" charset="0"/>
            </a:rPr>
            <a:t>Yellow </a:t>
          </a:r>
          <a:r>
            <a:rPr lang="en-US" sz="2400" b="1" kern="1200" dirty="0" smtClean="0">
              <a:solidFill>
                <a:srgbClr val="002060"/>
              </a:solidFill>
              <a:latin typeface="Calibri" panose="020F0502020204030204" pitchFamily="34" charset="0"/>
            </a:rPr>
            <a:t>HD Bag</a:t>
          </a:r>
          <a:endParaRPr lang="en-US" sz="2200" b="1" kern="1200" dirty="0">
            <a:solidFill>
              <a:srgbClr val="002060"/>
            </a:solidFill>
            <a:latin typeface="Calibri" panose="020F0502020204030204" pitchFamily="34" charset="0"/>
          </a:endParaRPr>
        </a:p>
      </dsp:txBody>
      <dsp:txXfrm>
        <a:off x="3489874" y="1921667"/>
        <a:ext cx="1077923" cy="1081475"/>
      </dsp:txXfrm>
    </dsp:sp>
    <dsp:sp modelId="{DA37824D-A9DE-4855-B7F7-2EA1F4BC5FC7}">
      <dsp:nvSpPr>
        <dsp:cNvPr id="0" name=""/>
        <dsp:cNvSpPr/>
      </dsp:nvSpPr>
      <dsp:spPr>
        <a:xfrm rot="10808966">
          <a:off x="1331556" y="2265919"/>
          <a:ext cx="1828649" cy="383671"/>
        </a:xfrm>
        <a:prstGeom prst="leftArrow">
          <a:avLst>
            <a:gd name="adj1" fmla="val 60000"/>
            <a:gd name="adj2" fmla="val 50000"/>
          </a:avLst>
        </a:prstGeom>
        <a:solidFill>
          <a:srgbClr val="002060"/>
        </a:solidFill>
        <a:ln>
          <a:solidFill>
            <a:srgbClr val="ED792C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E127FA-463F-4186-9001-9A4BE7A3CE1A}">
      <dsp:nvSpPr>
        <dsp:cNvPr id="0" name=""/>
        <dsp:cNvSpPr/>
      </dsp:nvSpPr>
      <dsp:spPr>
        <a:xfrm>
          <a:off x="397840" y="2015978"/>
          <a:ext cx="1867436" cy="8787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rgbClr val="002060"/>
              </a:solidFill>
              <a:latin typeface="Calibri" panose="020F0502020204030204" pitchFamily="34" charset="0"/>
            </a:rPr>
            <a:t>Drug Packaging</a:t>
          </a:r>
        </a:p>
      </dsp:txBody>
      <dsp:txXfrm>
        <a:off x="423579" y="2041717"/>
        <a:ext cx="1815958" cy="827306"/>
      </dsp:txXfrm>
    </dsp:sp>
    <dsp:sp modelId="{2218DBB3-5243-4C81-9D10-725FF966354B}">
      <dsp:nvSpPr>
        <dsp:cNvPr id="0" name=""/>
        <dsp:cNvSpPr/>
      </dsp:nvSpPr>
      <dsp:spPr>
        <a:xfrm rot="16214191">
          <a:off x="3531297" y="944296"/>
          <a:ext cx="1006027" cy="383671"/>
        </a:xfrm>
        <a:prstGeom prst="leftArrow">
          <a:avLst>
            <a:gd name="adj1" fmla="val 60000"/>
            <a:gd name="adj2" fmla="val 50000"/>
          </a:avLst>
        </a:prstGeom>
        <a:solidFill>
          <a:srgbClr val="002060"/>
        </a:solidFill>
        <a:ln>
          <a:solidFill>
            <a:srgbClr val="ED792C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DEB6D-EAF8-4B2F-B806-C40CE86B177B}">
      <dsp:nvSpPr>
        <dsp:cNvPr id="0" name=""/>
        <dsp:cNvSpPr/>
      </dsp:nvSpPr>
      <dsp:spPr>
        <a:xfrm>
          <a:off x="3145243" y="294590"/>
          <a:ext cx="1782288" cy="6770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rgbClr val="002060"/>
              </a:solidFill>
              <a:latin typeface="Calibri" panose="020F0502020204030204" pitchFamily="34" charset="0"/>
            </a:rPr>
            <a:t>Medication Cup</a:t>
          </a:r>
          <a:endParaRPr lang="en-US" sz="2200" b="1" kern="1200" dirty="0">
            <a:solidFill>
              <a:srgbClr val="002060"/>
            </a:solidFill>
            <a:latin typeface="Calibri" panose="020F0502020204030204" pitchFamily="34" charset="0"/>
          </a:endParaRPr>
        </a:p>
      </dsp:txBody>
      <dsp:txXfrm>
        <a:off x="3165073" y="314420"/>
        <a:ext cx="1742628" cy="637403"/>
      </dsp:txXfrm>
    </dsp:sp>
    <dsp:sp modelId="{F31336AC-61F0-4B20-9E04-805A3299EDA5}">
      <dsp:nvSpPr>
        <dsp:cNvPr id="0" name=""/>
        <dsp:cNvSpPr/>
      </dsp:nvSpPr>
      <dsp:spPr>
        <a:xfrm rot="21591124">
          <a:off x="4899356" y="2265919"/>
          <a:ext cx="1861124" cy="383671"/>
        </a:xfrm>
        <a:prstGeom prst="leftArrow">
          <a:avLst>
            <a:gd name="adj1" fmla="val 60000"/>
            <a:gd name="adj2" fmla="val 50000"/>
          </a:avLst>
        </a:prstGeom>
        <a:solidFill>
          <a:srgbClr val="002060"/>
        </a:solidFill>
        <a:ln>
          <a:solidFill>
            <a:srgbClr val="ED792C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28BEE9-90AA-481D-B0BD-E4021ED17D99}">
      <dsp:nvSpPr>
        <dsp:cNvPr id="0" name=""/>
        <dsp:cNvSpPr/>
      </dsp:nvSpPr>
      <dsp:spPr>
        <a:xfrm>
          <a:off x="5869333" y="2015960"/>
          <a:ext cx="1782288" cy="8787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rgbClr val="002060"/>
              </a:solidFill>
              <a:latin typeface="Calibri" panose="020F0502020204030204" pitchFamily="34" charset="0"/>
            </a:rPr>
            <a:t>Gloves</a:t>
          </a:r>
          <a:endParaRPr lang="en-US" sz="2200" b="1" kern="1200" dirty="0">
            <a:solidFill>
              <a:srgbClr val="002060"/>
            </a:solidFill>
            <a:latin typeface="Calibri" panose="020F0502020204030204" pitchFamily="34" charset="0"/>
          </a:endParaRPr>
        </a:p>
      </dsp:txBody>
      <dsp:txXfrm>
        <a:off x="5895072" y="2041699"/>
        <a:ext cx="1730810" cy="8273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287708-2A36-4395-B5EF-75B19EAFECFB}">
      <dsp:nvSpPr>
        <dsp:cNvPr id="0" name=""/>
        <dsp:cNvSpPr/>
      </dsp:nvSpPr>
      <dsp:spPr>
        <a:xfrm>
          <a:off x="3325161" y="1655202"/>
          <a:ext cx="1405649" cy="1410282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solidFill>
                <a:srgbClr val="002060"/>
              </a:solidFill>
              <a:latin typeface="Calibri" panose="020F0502020204030204" pitchFamily="34" charset="0"/>
            </a:rPr>
            <a:t>Yellow </a:t>
          </a:r>
          <a:r>
            <a:rPr lang="en-US" sz="2400" b="1" kern="1200" dirty="0" smtClean="0">
              <a:solidFill>
                <a:srgbClr val="002060"/>
              </a:solidFill>
              <a:latin typeface="Calibri" panose="020F0502020204030204" pitchFamily="34" charset="0"/>
            </a:rPr>
            <a:t>HD Bag</a:t>
          </a:r>
          <a:endParaRPr lang="en-US" sz="2200" b="1" kern="1200" dirty="0">
            <a:solidFill>
              <a:srgbClr val="002060"/>
            </a:solidFill>
            <a:latin typeface="Calibri" panose="020F0502020204030204" pitchFamily="34" charset="0"/>
          </a:endParaRPr>
        </a:p>
      </dsp:txBody>
      <dsp:txXfrm>
        <a:off x="3531014" y="1861733"/>
        <a:ext cx="993943" cy="997220"/>
      </dsp:txXfrm>
    </dsp:sp>
    <dsp:sp modelId="{DA37824D-A9DE-4855-B7F7-2EA1F4BC5FC7}">
      <dsp:nvSpPr>
        <dsp:cNvPr id="0" name=""/>
        <dsp:cNvSpPr/>
      </dsp:nvSpPr>
      <dsp:spPr>
        <a:xfrm rot="10808966">
          <a:off x="1439399" y="2179025"/>
          <a:ext cx="1782051" cy="353780"/>
        </a:xfrm>
        <a:prstGeom prst="leftArrow">
          <a:avLst>
            <a:gd name="adj1" fmla="val 60000"/>
            <a:gd name="adj2" fmla="val 50000"/>
          </a:avLst>
        </a:prstGeom>
        <a:solidFill>
          <a:srgbClr val="002060"/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E127FA-463F-4186-9001-9A4BE7A3CE1A}">
      <dsp:nvSpPr>
        <dsp:cNvPr id="0" name=""/>
        <dsp:cNvSpPr/>
      </dsp:nvSpPr>
      <dsp:spPr>
        <a:xfrm>
          <a:off x="578428" y="1979904"/>
          <a:ext cx="1721947" cy="7473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rgbClr val="002060"/>
              </a:solidFill>
              <a:latin typeface="Calibri" panose="020F0502020204030204" pitchFamily="34" charset="0"/>
            </a:rPr>
            <a:t>Drug Packaging</a:t>
          </a:r>
        </a:p>
      </dsp:txBody>
      <dsp:txXfrm>
        <a:off x="600318" y="2001794"/>
        <a:ext cx="1678167" cy="703595"/>
      </dsp:txXfrm>
    </dsp:sp>
    <dsp:sp modelId="{2218DBB3-5243-4C81-9D10-725FF966354B}">
      <dsp:nvSpPr>
        <dsp:cNvPr id="0" name=""/>
        <dsp:cNvSpPr/>
      </dsp:nvSpPr>
      <dsp:spPr>
        <a:xfrm rot="16213624">
          <a:off x="3500189" y="883336"/>
          <a:ext cx="1065899" cy="353780"/>
        </a:xfrm>
        <a:prstGeom prst="leftArrow">
          <a:avLst>
            <a:gd name="adj1" fmla="val 60000"/>
            <a:gd name="adj2" fmla="val 50000"/>
          </a:avLst>
        </a:prstGeom>
        <a:solidFill>
          <a:srgbClr val="002060"/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DEB6D-EAF8-4B2F-B806-C40CE86B177B}">
      <dsp:nvSpPr>
        <dsp:cNvPr id="0" name=""/>
        <dsp:cNvSpPr/>
      </dsp:nvSpPr>
      <dsp:spPr>
        <a:xfrm>
          <a:off x="3213534" y="153593"/>
          <a:ext cx="1643433" cy="7473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>
              <a:solidFill>
                <a:srgbClr val="002060"/>
              </a:solidFill>
              <a:latin typeface="Calibri" panose="020F0502020204030204" pitchFamily="34" charset="0"/>
            </a:rPr>
            <a:t>Medication Cup</a:t>
          </a:r>
          <a:endParaRPr lang="en-US" sz="2200" b="1" kern="1200" dirty="0">
            <a:solidFill>
              <a:srgbClr val="002060"/>
            </a:solidFill>
            <a:latin typeface="Calibri" panose="020F0502020204030204" pitchFamily="34" charset="0"/>
          </a:endParaRPr>
        </a:p>
      </dsp:txBody>
      <dsp:txXfrm>
        <a:off x="3235424" y="175483"/>
        <a:ext cx="1599653" cy="703595"/>
      </dsp:txXfrm>
    </dsp:sp>
    <dsp:sp modelId="{F31336AC-61F0-4B20-9E04-805A3299EDA5}">
      <dsp:nvSpPr>
        <dsp:cNvPr id="0" name=""/>
        <dsp:cNvSpPr/>
      </dsp:nvSpPr>
      <dsp:spPr>
        <a:xfrm rot="21591124">
          <a:off x="4836336" y="2179025"/>
          <a:ext cx="1813217" cy="353780"/>
        </a:xfrm>
        <a:prstGeom prst="leftArrow">
          <a:avLst>
            <a:gd name="adj1" fmla="val 60000"/>
            <a:gd name="adj2" fmla="val 50000"/>
          </a:avLst>
        </a:prstGeom>
        <a:solidFill>
          <a:srgbClr val="002060"/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28BEE9-90AA-481D-B0BD-E4021ED17D99}">
      <dsp:nvSpPr>
        <dsp:cNvPr id="0" name=""/>
        <dsp:cNvSpPr/>
      </dsp:nvSpPr>
      <dsp:spPr>
        <a:xfrm>
          <a:off x="5827834" y="1979886"/>
          <a:ext cx="1643433" cy="7473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>
              <a:solidFill>
                <a:srgbClr val="002060"/>
              </a:solidFill>
              <a:latin typeface="Calibri" panose="020F0502020204030204" pitchFamily="34" charset="0"/>
            </a:rPr>
            <a:t>Gloves</a:t>
          </a:r>
          <a:endParaRPr lang="en-US" sz="2200" b="1" kern="1200" dirty="0">
            <a:solidFill>
              <a:srgbClr val="002060"/>
            </a:solidFill>
            <a:latin typeface="Calibri" panose="020F0502020204030204" pitchFamily="34" charset="0"/>
          </a:endParaRPr>
        </a:p>
      </dsp:txBody>
      <dsp:txXfrm>
        <a:off x="5849724" y="2001776"/>
        <a:ext cx="1599653" cy="70359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C7069C-F969-4143-A33C-E559106938E4}">
      <dsp:nvSpPr>
        <dsp:cNvPr id="0" name=""/>
        <dsp:cNvSpPr/>
      </dsp:nvSpPr>
      <dsp:spPr>
        <a:xfrm>
          <a:off x="0" y="296067"/>
          <a:ext cx="6599267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2177" tIns="416560" rIns="51217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02060"/>
              </a:solidFill>
              <a:latin typeface="Calibri" panose="020F0502020204030204" pitchFamily="34" charset="0"/>
            </a:rPr>
            <a:t>Cleaning of surfaces in room</a:t>
          </a:r>
          <a:endParaRPr lang="en-US" sz="2000" kern="1200" dirty="0">
            <a:solidFill>
              <a:srgbClr val="002060"/>
            </a:solidFill>
            <a:latin typeface="Calibri" panose="020F0502020204030204" pitchFamily="34" charset="0"/>
          </a:endParaRPr>
        </a:p>
      </dsp:txBody>
      <dsp:txXfrm>
        <a:off x="0" y="296067"/>
        <a:ext cx="6599267" cy="850500"/>
      </dsp:txXfrm>
    </dsp:sp>
    <dsp:sp modelId="{F8926C46-1D1B-438C-9013-0A65E8D1D4D3}">
      <dsp:nvSpPr>
        <dsp:cNvPr id="0" name=""/>
        <dsp:cNvSpPr/>
      </dsp:nvSpPr>
      <dsp:spPr>
        <a:xfrm>
          <a:off x="329963" y="867"/>
          <a:ext cx="4619487" cy="590400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606" tIns="0" rIns="17460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alibri" panose="020F0502020204030204" pitchFamily="34" charset="0"/>
            </a:rPr>
            <a:t>EVS</a:t>
          </a:r>
          <a:endParaRPr lang="en-US" sz="2000" b="1" kern="1200" dirty="0">
            <a:latin typeface="Calibri" panose="020F0502020204030204" pitchFamily="34" charset="0"/>
          </a:endParaRPr>
        </a:p>
      </dsp:txBody>
      <dsp:txXfrm>
        <a:off x="358784" y="29688"/>
        <a:ext cx="4561845" cy="532758"/>
      </dsp:txXfrm>
    </dsp:sp>
    <dsp:sp modelId="{A03A1A86-50F6-4D96-AD38-603977E15809}">
      <dsp:nvSpPr>
        <dsp:cNvPr id="0" name=""/>
        <dsp:cNvSpPr/>
      </dsp:nvSpPr>
      <dsp:spPr>
        <a:xfrm>
          <a:off x="0" y="1549767"/>
          <a:ext cx="6599267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2177" tIns="416560" rIns="51217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02060"/>
              </a:solidFill>
              <a:latin typeface="Calibri" panose="020F0502020204030204" pitchFamily="34" charset="0"/>
            </a:rPr>
            <a:t>Cleaning of medical equipment</a:t>
          </a:r>
          <a:endParaRPr lang="en-US" sz="2000" kern="1200" dirty="0">
            <a:solidFill>
              <a:srgbClr val="002060"/>
            </a:solidFill>
            <a:latin typeface="Calibri" panose="020F0502020204030204" pitchFamily="34" charset="0"/>
          </a:endParaRPr>
        </a:p>
      </dsp:txBody>
      <dsp:txXfrm>
        <a:off x="0" y="1549767"/>
        <a:ext cx="6599267" cy="850500"/>
      </dsp:txXfrm>
    </dsp:sp>
    <dsp:sp modelId="{30B6BB43-5E9E-4E1B-8705-D10B8D07A27F}">
      <dsp:nvSpPr>
        <dsp:cNvPr id="0" name=""/>
        <dsp:cNvSpPr/>
      </dsp:nvSpPr>
      <dsp:spPr>
        <a:xfrm>
          <a:off x="329963" y="1254567"/>
          <a:ext cx="4619487" cy="590400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606" tIns="0" rIns="17460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alibri" panose="020F0502020204030204" pitchFamily="34" charset="0"/>
            </a:rPr>
            <a:t>Sterile Processing</a:t>
          </a:r>
          <a:endParaRPr lang="en-US" sz="2000" b="1" kern="1200" dirty="0">
            <a:latin typeface="Calibri" panose="020F0502020204030204" pitchFamily="34" charset="0"/>
          </a:endParaRPr>
        </a:p>
      </dsp:txBody>
      <dsp:txXfrm>
        <a:off x="358784" y="1283388"/>
        <a:ext cx="4561845" cy="532758"/>
      </dsp:txXfrm>
    </dsp:sp>
    <dsp:sp modelId="{42C16BA2-DF0F-4A3B-9C69-87AD6FA26828}">
      <dsp:nvSpPr>
        <dsp:cNvPr id="0" name=""/>
        <dsp:cNvSpPr/>
      </dsp:nvSpPr>
      <dsp:spPr>
        <a:xfrm>
          <a:off x="0" y="2803467"/>
          <a:ext cx="6599267" cy="116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2177" tIns="416560" rIns="51217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02060"/>
              </a:solidFill>
              <a:latin typeface="Calibri" panose="020F0502020204030204" pitchFamily="34" charset="0"/>
            </a:rPr>
            <a:t>Laundering services</a:t>
          </a:r>
          <a:endParaRPr lang="en-US" sz="2000" kern="1200" dirty="0">
            <a:solidFill>
              <a:srgbClr val="002060"/>
            </a:solidFill>
            <a:latin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02060"/>
              </a:solidFill>
              <a:latin typeface="Calibri" panose="020F0502020204030204" pitchFamily="34" charset="0"/>
            </a:rPr>
            <a:t>Pharmaceutical waste disposal</a:t>
          </a:r>
          <a:endParaRPr lang="en-US" sz="2000" kern="1200" dirty="0">
            <a:solidFill>
              <a:srgbClr val="002060"/>
            </a:solidFill>
            <a:latin typeface="Calibri" panose="020F0502020204030204" pitchFamily="34" charset="0"/>
          </a:endParaRPr>
        </a:p>
      </dsp:txBody>
      <dsp:txXfrm>
        <a:off x="0" y="2803467"/>
        <a:ext cx="6599267" cy="1165500"/>
      </dsp:txXfrm>
    </dsp:sp>
    <dsp:sp modelId="{BD477F8F-8B18-4C4F-97EB-1BB1239C62E5}">
      <dsp:nvSpPr>
        <dsp:cNvPr id="0" name=""/>
        <dsp:cNvSpPr/>
      </dsp:nvSpPr>
      <dsp:spPr>
        <a:xfrm>
          <a:off x="329963" y="2508267"/>
          <a:ext cx="4619487" cy="590400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606" tIns="0" rIns="17460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alibri" panose="020F0502020204030204" pitchFamily="34" charset="0"/>
            </a:rPr>
            <a:t>Outside Vendors</a:t>
          </a:r>
          <a:endParaRPr lang="en-US" sz="2000" b="1" kern="1200" dirty="0">
            <a:latin typeface="Calibri" panose="020F0502020204030204" pitchFamily="34" charset="0"/>
          </a:endParaRPr>
        </a:p>
      </dsp:txBody>
      <dsp:txXfrm>
        <a:off x="358784" y="2537088"/>
        <a:ext cx="4561845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3043343" cy="467071"/>
          </a:xfrm>
          <a:prstGeom prst="rect">
            <a:avLst/>
          </a:prstGeom>
        </p:spPr>
        <p:txBody>
          <a:bodyPr vert="horz" lIns="93414" tIns="46707" rIns="93414" bIns="4670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40" y="4"/>
            <a:ext cx="3043343" cy="467071"/>
          </a:xfrm>
          <a:prstGeom prst="rect">
            <a:avLst/>
          </a:prstGeom>
        </p:spPr>
        <p:txBody>
          <a:bodyPr vert="horz" lIns="93414" tIns="46707" rIns="93414" bIns="46707" rtlCol="0"/>
          <a:lstStyle>
            <a:lvl1pPr algn="r">
              <a:defRPr sz="1200"/>
            </a:lvl1pPr>
          </a:lstStyle>
          <a:p>
            <a:fld id="{A3DF46E3-61B0-4ABB-9DD4-6B46399B2499}" type="datetimeFigureOut">
              <a:rPr lang="en-US" smtClean="0"/>
              <a:t>11/6/2019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14" tIns="46707" rIns="93414" bIns="4670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12"/>
            <a:ext cx="5618480" cy="3665459"/>
          </a:xfrm>
          <a:prstGeom prst="rect">
            <a:avLst/>
          </a:prstGeom>
        </p:spPr>
        <p:txBody>
          <a:bodyPr vert="horz" lIns="93414" tIns="46707" rIns="93414" bIns="46707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7070"/>
          </a:xfrm>
          <a:prstGeom prst="rect">
            <a:avLst/>
          </a:prstGeom>
        </p:spPr>
        <p:txBody>
          <a:bodyPr vert="horz" lIns="93414" tIns="46707" rIns="93414" bIns="4670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40" y="8842031"/>
            <a:ext cx="3043343" cy="467070"/>
          </a:xfrm>
          <a:prstGeom prst="rect">
            <a:avLst/>
          </a:prstGeom>
        </p:spPr>
        <p:txBody>
          <a:bodyPr vert="horz" lIns="93414" tIns="46707" rIns="93414" bIns="46707" rtlCol="0" anchor="b"/>
          <a:lstStyle>
            <a:lvl1pPr algn="r">
              <a:defRPr sz="1200"/>
            </a:lvl1pPr>
          </a:lstStyle>
          <a:p>
            <a:fld id="{3CA97233-A4D7-4F99-84B1-B5936437D6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125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97233-A4D7-4F99-84B1-B5936437D63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055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97233-A4D7-4F99-84B1-B5936437D63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003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97233-A4D7-4F99-84B1-B5936437D63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2384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97233-A4D7-4F99-84B1-B5936437D63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5022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97233-A4D7-4F99-84B1-B5936437D63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36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97233-A4D7-4F99-84B1-B5936437D63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3942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97233-A4D7-4F99-84B1-B5936437D63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7439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97233-A4D7-4F99-84B1-B5936437D63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46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97233-A4D7-4F99-84B1-B5936437D63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0796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97233-A4D7-4F99-84B1-B5936437D63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0754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97233-A4D7-4F99-84B1-B5936437D63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580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97233-A4D7-4F99-84B1-B5936437D63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0744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97233-A4D7-4F99-84B1-B5936437D63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9306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97233-A4D7-4F99-84B1-B5936437D63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4096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97233-A4D7-4F99-84B1-B5936437D63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1958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97233-A4D7-4F99-84B1-B5936437D63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0968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97233-A4D7-4F99-84B1-B5936437D63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0725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97233-A4D7-4F99-84B1-B5936437D63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0576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97233-A4D7-4F99-84B1-B5936437D63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6321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97233-A4D7-4F99-84B1-B5936437D63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6270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97233-A4D7-4F99-84B1-B5936437D63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1207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97233-A4D7-4F99-84B1-B5936437D63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57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97233-A4D7-4F99-84B1-B5936437D63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893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97233-A4D7-4F99-84B1-B5936437D63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0261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97233-A4D7-4F99-84B1-B5936437D63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7116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97233-A4D7-4F99-84B1-B5936437D639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5542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97233-A4D7-4F99-84B1-B5936437D639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702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97233-A4D7-4F99-84B1-B5936437D639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2245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97233-A4D7-4F99-84B1-B5936437D639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9697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97233-A4D7-4F99-84B1-B5936437D639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6300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97233-A4D7-4F99-84B1-B5936437D639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5398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97233-A4D7-4F99-84B1-B5936437D639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6186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97233-A4D7-4F99-84B1-B5936437D639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724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97233-A4D7-4F99-84B1-B5936437D63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8789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97233-A4D7-4F99-84B1-B5936437D639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25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97233-A4D7-4F99-84B1-B5936437D63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127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97233-A4D7-4F99-84B1-B5936437D63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443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97233-A4D7-4F99-84B1-B5936437D63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927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97233-A4D7-4F99-84B1-B5936437D63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852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97233-A4D7-4F99-84B1-B5936437D63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764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jpeg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jpeg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jpe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57400"/>
            <a:ext cx="9144000" cy="128964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11282" y="3342736"/>
            <a:ext cx="5132717" cy="69442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6" t="22937" r="12950" b="19411"/>
          <a:stretch/>
        </p:blipFill>
        <p:spPr bwMode="auto">
          <a:xfrm>
            <a:off x="5108392" y="5126509"/>
            <a:ext cx="2949710" cy="11632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StDavidsHealthcare_linearlogo_288TAG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570" y="4274048"/>
            <a:ext cx="4683355" cy="69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51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ai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28816"/>
            <a:ext cx="2133600" cy="365125"/>
          </a:xfrm>
        </p:spPr>
        <p:txBody>
          <a:bodyPr anchor="b"/>
          <a:lstStyle>
            <a:lvl1pPr>
              <a:defRPr sz="900"/>
            </a:lvl1pPr>
          </a:lstStyle>
          <a:p>
            <a:pPr>
              <a:defRPr/>
            </a:pPr>
            <a:fld id="{0AA78491-CEC0-49B0-B0D5-7C8B8B3BC1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 bwMode="gray">
          <a:xfrm>
            <a:off x="59527" y="6720840"/>
            <a:ext cx="4503762" cy="137160"/>
          </a:xfrm>
          <a:prstGeom prst="rect">
            <a:avLst/>
          </a:prstGeom>
          <a:noFill/>
        </p:spPr>
        <p:txBody>
          <a:bodyPr wrap="none" lIns="45720" rIns="45720" rtlCol="0" anchor="ctr" anchorCtr="0">
            <a:noAutofit/>
          </a:bodyPr>
          <a:lstStyle/>
          <a:p>
            <a:pPr fontAlgn="base">
              <a:spcBef>
                <a:spcPts val="500"/>
              </a:spcBef>
              <a:spcAft>
                <a:spcPct val="0"/>
              </a:spcAft>
            </a:pPr>
            <a:r>
              <a:rPr lang="en-US" sz="700" i="1" dirty="0" smtClean="0">
                <a:solidFill>
                  <a:srgbClr val="292934"/>
                </a:solidFill>
                <a:ea typeface="ヒラギノ角ゴ Pro W3" charset="-128"/>
                <a:sym typeface="Gill Sans" pitchFamily="34" charset="0"/>
              </a:rPr>
              <a:t>CONFIDENTIAL – Contains proprietary information.  Not intended for external distribution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9646" y="496456"/>
            <a:ext cx="8944708" cy="0"/>
          </a:xfrm>
          <a:prstGeom prst="line">
            <a:avLst/>
          </a:prstGeom>
          <a:ln w="34925">
            <a:solidFill>
              <a:srgbClr val="00376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 userDrawn="1"/>
        </p:nvSpPr>
        <p:spPr>
          <a:xfrm>
            <a:off x="296708" y="0"/>
            <a:ext cx="6722319" cy="5143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endParaRPr lang="en-US" sz="2400" dirty="0">
              <a:latin typeface="Franklin Gothic Medium" panose="020B06030201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8092" y="0"/>
            <a:ext cx="7027119" cy="514350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Franklin Gothic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 descr="StDavidsHealthcare_linearlogo_288TAG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857"/>
          <a:stretch/>
        </p:blipFill>
        <p:spPr>
          <a:xfrm>
            <a:off x="7088912" y="175111"/>
            <a:ext cx="1937328" cy="167789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200" y="470270"/>
            <a:ext cx="4419600" cy="3111130"/>
          </a:xfrm>
        </p:spPr>
        <p:txBody>
          <a:bodyPr>
            <a:normAutofit/>
          </a:bodyPr>
          <a:lstStyle>
            <a:lvl1pPr marL="171450" indent="-171450">
              <a:buFont typeface="Wingdings" pitchFamily="2" charset="2"/>
              <a:buChar char="q"/>
              <a:defRPr sz="1200"/>
            </a:lvl1pPr>
            <a:lvl2pPr marL="512763" indent="-171450">
              <a:defRPr sz="1200"/>
            </a:lvl2pPr>
            <a:lvl3pPr marL="854075" indent="-169863">
              <a:defRPr sz="1200"/>
            </a:lvl3pPr>
            <a:lvl4pPr marL="1196975" indent="-171450">
              <a:buFont typeface="Wingdings" pitchFamily="2" charset="2"/>
              <a:buChar char="Ø"/>
              <a:defRPr sz="1200"/>
            </a:lvl4pPr>
            <a:lvl5pPr marL="14874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648200" y="457200"/>
            <a:ext cx="4419600" cy="3111130"/>
          </a:xfrm>
        </p:spPr>
        <p:txBody>
          <a:bodyPr>
            <a:normAutofit/>
          </a:bodyPr>
          <a:lstStyle>
            <a:lvl1pPr marL="171450" indent="-171450">
              <a:buFont typeface="Wingdings" pitchFamily="2" charset="2"/>
              <a:buChar char="q"/>
              <a:defRPr sz="1200"/>
            </a:lvl1pPr>
            <a:lvl2pPr marL="512763" indent="-171450">
              <a:defRPr sz="1200"/>
            </a:lvl2pPr>
            <a:lvl3pPr marL="854075" indent="-169863">
              <a:defRPr sz="1200"/>
            </a:lvl3pPr>
            <a:lvl4pPr marL="1196975" indent="-171450">
              <a:buFont typeface="Wingdings" pitchFamily="2" charset="2"/>
              <a:buChar char="Ø"/>
              <a:defRPr sz="1200"/>
            </a:lvl4pPr>
            <a:lvl5pPr marL="14874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>
            <a:off x="4648200" y="3594470"/>
            <a:ext cx="4419600" cy="3111130"/>
          </a:xfrm>
        </p:spPr>
        <p:txBody>
          <a:bodyPr>
            <a:normAutofit/>
          </a:bodyPr>
          <a:lstStyle>
            <a:lvl1pPr marL="171450" indent="-171450">
              <a:buFont typeface="Wingdings" pitchFamily="2" charset="2"/>
              <a:buChar char="q"/>
              <a:defRPr sz="1200"/>
            </a:lvl1pPr>
            <a:lvl2pPr marL="512763" indent="-171450">
              <a:defRPr sz="1200"/>
            </a:lvl2pPr>
            <a:lvl3pPr marL="854075" indent="-169863">
              <a:defRPr sz="1200"/>
            </a:lvl3pPr>
            <a:lvl4pPr marL="1196975" indent="-171450">
              <a:buFont typeface="Wingdings" pitchFamily="2" charset="2"/>
              <a:buChar char="Ø"/>
              <a:defRPr sz="1200"/>
            </a:lvl4pPr>
            <a:lvl5pPr marL="14874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>
            <a:off x="76200" y="3594470"/>
            <a:ext cx="4419600" cy="3111130"/>
          </a:xfrm>
        </p:spPr>
        <p:txBody>
          <a:bodyPr>
            <a:normAutofit/>
          </a:bodyPr>
          <a:lstStyle>
            <a:lvl1pPr marL="171450" indent="-171450">
              <a:buFont typeface="Wingdings" pitchFamily="2" charset="2"/>
              <a:buChar char="q"/>
              <a:defRPr sz="1200"/>
            </a:lvl1pPr>
            <a:lvl2pPr marL="512763" indent="-171450">
              <a:defRPr sz="1200"/>
            </a:lvl2pPr>
            <a:lvl3pPr marL="854075" indent="-169863">
              <a:defRPr sz="1200"/>
            </a:lvl3pPr>
            <a:lvl4pPr marL="1196975" indent="-171450">
              <a:buFont typeface="Wingdings" pitchFamily="2" charset="2"/>
              <a:buChar char="Ø"/>
              <a:defRPr sz="1200"/>
            </a:lvl4pPr>
            <a:lvl5pPr marL="14874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961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spcBef>
                <a:spcPts val="300"/>
              </a:spcBef>
              <a:defRPr sz="1800"/>
            </a:lvl2pPr>
            <a:lvl3pPr>
              <a:lnSpc>
                <a:spcPct val="100000"/>
              </a:lnSpc>
              <a:spcBef>
                <a:spcPts val="300"/>
              </a:spcBef>
              <a:defRPr sz="1800"/>
            </a:lvl3pPr>
            <a:lvl4pPr>
              <a:lnSpc>
                <a:spcPct val="100000"/>
              </a:lnSpc>
              <a:spcBef>
                <a:spcPts val="300"/>
              </a:spcBef>
              <a:defRPr sz="1800"/>
            </a:lvl4pPr>
            <a:lvl5pPr>
              <a:lnSpc>
                <a:spcPct val="100000"/>
              </a:lnSpc>
              <a:spcBef>
                <a:spcPts val="300"/>
              </a:spcBef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7E8994-9A79-456B-9F9D-0D8C5AC11F2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gray">
          <a:xfrm>
            <a:off x="286" y="0"/>
            <a:ext cx="6640000" cy="914400"/>
          </a:xfrm>
          <a:prstGeom prst="rect">
            <a:avLst/>
          </a:prstGeom>
        </p:spPr>
        <p:txBody>
          <a:bodyPr vert="horz" wrap="square" lIns="65311" tIns="0" rIns="65311" bIns="0" rtlCol="0" anchor="ctr">
            <a:noAutofit/>
          </a:bodyPr>
          <a:lstStyle/>
          <a:p>
            <a:r>
              <a:rPr lang="en-US" dirty="0" smtClean="0"/>
              <a:t>Click to Add Slide Title – Use Title Case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7" y="-145982"/>
            <a:ext cx="2351314" cy="671804"/>
          </a:xfrm>
          <a:prstGeom prst="rect">
            <a:avLst/>
          </a:prstGeom>
        </p:spPr>
      </p:pic>
      <p:sp>
        <p:nvSpPr>
          <p:cNvPr id="7" name="Text Placeholder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766794" y="272143"/>
            <a:ext cx="2351314" cy="301736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4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 smtClean="0"/>
              <a:t>Top Kicker –Use Title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643339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spcBef>
                <a:spcPts val="300"/>
              </a:spcBef>
              <a:defRPr sz="1800"/>
            </a:lvl2pPr>
            <a:lvl3pPr>
              <a:lnSpc>
                <a:spcPct val="100000"/>
              </a:lnSpc>
              <a:spcBef>
                <a:spcPts val="300"/>
              </a:spcBef>
              <a:defRPr sz="1800"/>
            </a:lvl3pPr>
            <a:lvl4pPr>
              <a:lnSpc>
                <a:spcPct val="100000"/>
              </a:lnSpc>
              <a:spcBef>
                <a:spcPts val="300"/>
              </a:spcBef>
              <a:defRPr sz="1800"/>
            </a:lvl4pPr>
            <a:lvl5pPr>
              <a:lnSpc>
                <a:spcPct val="100000"/>
              </a:lnSpc>
              <a:spcBef>
                <a:spcPts val="300"/>
              </a:spcBef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7E8994-9A79-456B-9F9D-0D8C5AC11F2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gray">
          <a:xfrm>
            <a:off x="286" y="0"/>
            <a:ext cx="6640000" cy="914400"/>
          </a:xfrm>
          <a:prstGeom prst="rect">
            <a:avLst/>
          </a:prstGeom>
        </p:spPr>
        <p:txBody>
          <a:bodyPr vert="horz" wrap="square" lIns="65311" tIns="0" rIns="65311" bIns="0" rtlCol="0" anchor="ctr">
            <a:noAutofit/>
          </a:bodyPr>
          <a:lstStyle/>
          <a:p>
            <a:r>
              <a:rPr lang="en-US" dirty="0" smtClean="0"/>
              <a:t>Click to Add Slide Title – Use Title Case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7" y="-145982"/>
            <a:ext cx="2351314" cy="671804"/>
          </a:xfrm>
          <a:prstGeom prst="rect">
            <a:avLst/>
          </a:prstGeom>
        </p:spPr>
      </p:pic>
      <p:sp>
        <p:nvSpPr>
          <p:cNvPr id="7" name="Text Placeholder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766794" y="272143"/>
            <a:ext cx="2351314" cy="301736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4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 smtClean="0"/>
              <a:t>Top Kicker –Use Title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966934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oad Map Overview 6-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6" name="Rectangle 5"/>
          <p:cNvSpPr/>
          <p:nvPr/>
        </p:nvSpPr>
        <p:spPr bwMode="gray">
          <a:xfrm rot="5400000">
            <a:off x="-1376589" y="3709889"/>
            <a:ext cx="5897906" cy="3983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7" y="-145982"/>
            <a:ext cx="2351314" cy="671804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740777" cy="52582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2" name="Freeform 11"/>
          <p:cNvSpPr/>
          <p:nvPr userDrawn="1"/>
        </p:nvSpPr>
        <p:spPr bwMode="gray">
          <a:xfrm>
            <a:off x="1386804" y="2258272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lvl="0"/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reeform 12"/>
          <p:cNvSpPr/>
          <p:nvPr userDrawn="1"/>
        </p:nvSpPr>
        <p:spPr bwMode="gray">
          <a:xfrm>
            <a:off x="1386804" y="3138894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reeform 13"/>
          <p:cNvSpPr/>
          <p:nvPr userDrawn="1"/>
        </p:nvSpPr>
        <p:spPr bwMode="gray">
          <a:xfrm>
            <a:off x="1386804" y="4019516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reeform 14"/>
          <p:cNvSpPr/>
          <p:nvPr userDrawn="1"/>
        </p:nvSpPr>
        <p:spPr bwMode="gray">
          <a:xfrm>
            <a:off x="1386804" y="4900138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15"/>
          <p:cNvSpPr/>
          <p:nvPr userDrawn="1"/>
        </p:nvSpPr>
        <p:spPr bwMode="gray">
          <a:xfrm>
            <a:off x="1386804" y="1377650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190725" y="1496245"/>
            <a:ext cx="6987626" cy="4807030"/>
          </a:xfrm>
        </p:spPr>
        <p:txBody>
          <a:bodyPr anchor="t">
            <a:noAutofit/>
          </a:bodyPr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600"/>
              </a:spcAft>
              <a:buClrTx/>
              <a:buSzTx/>
              <a:buFont typeface="Wingdings" panose="05000000000000000000" pitchFamily="2" charset="2"/>
              <a:buNone/>
              <a:tabLst/>
              <a:defRPr sz="2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Title – Calibri 20pt Regular, Use Title Case</a:t>
            </a:r>
          </a:p>
          <a:p>
            <a:pPr lvl="0"/>
            <a:r>
              <a:rPr lang="en-US" dirty="0" smtClean="0"/>
              <a:t>Section Title – Calibri 20pt Regular, Use Title Case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6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Section Title – Calibri 20pt Regular, Use Title Case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6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Section Title – Calibri 20pt Regular, Use Title Case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6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Section Title – Calibri 20pt Regular, Use Title Case</a:t>
            </a:r>
          </a:p>
        </p:txBody>
      </p:sp>
    </p:spTree>
    <p:extLst>
      <p:ext uri="{BB962C8B-B14F-4D97-AF65-F5344CB8AC3E}">
        <p14:creationId xmlns:p14="http://schemas.microsoft.com/office/powerpoint/2010/main" val="229593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oad Map Overview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6" name="Rectangle 5"/>
          <p:cNvSpPr/>
          <p:nvPr/>
        </p:nvSpPr>
        <p:spPr bwMode="gray">
          <a:xfrm rot="5400000">
            <a:off x="-1376589" y="3709889"/>
            <a:ext cx="5897906" cy="3983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7" y="-145982"/>
            <a:ext cx="2351314" cy="671804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740777" cy="52582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2" name="Freeform 11"/>
          <p:cNvSpPr/>
          <p:nvPr userDrawn="1"/>
        </p:nvSpPr>
        <p:spPr bwMode="gray">
          <a:xfrm>
            <a:off x="1386804" y="2258272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lvl="0"/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reeform 12"/>
          <p:cNvSpPr/>
          <p:nvPr userDrawn="1"/>
        </p:nvSpPr>
        <p:spPr bwMode="gray">
          <a:xfrm>
            <a:off x="1386804" y="3138894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reeform 13"/>
          <p:cNvSpPr/>
          <p:nvPr userDrawn="1"/>
        </p:nvSpPr>
        <p:spPr bwMode="gray">
          <a:xfrm>
            <a:off x="1386804" y="4019516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reeform 14"/>
          <p:cNvSpPr/>
          <p:nvPr userDrawn="1"/>
        </p:nvSpPr>
        <p:spPr bwMode="gray">
          <a:xfrm>
            <a:off x="1386804" y="4900138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15"/>
          <p:cNvSpPr/>
          <p:nvPr userDrawn="1"/>
        </p:nvSpPr>
        <p:spPr bwMode="gray">
          <a:xfrm>
            <a:off x="1386804" y="1377650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190725" y="1496245"/>
            <a:ext cx="6987626" cy="4807030"/>
          </a:xfrm>
        </p:spPr>
        <p:txBody>
          <a:bodyPr anchor="t">
            <a:noAutofit/>
          </a:bodyPr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600"/>
              </a:spcAft>
              <a:buClrTx/>
              <a:buSzTx/>
              <a:buFont typeface="Wingdings" panose="05000000000000000000" pitchFamily="2" charset="2"/>
              <a:buNone/>
              <a:tabLst/>
              <a:defRPr sz="2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Title – Calibri 20pt Regular, Use Title Case</a:t>
            </a:r>
          </a:p>
          <a:p>
            <a:pPr lvl="0"/>
            <a:r>
              <a:rPr lang="en-US" dirty="0" smtClean="0"/>
              <a:t>Section Title – Calibri 20pt Regular, Use Title Case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6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Section Title – Calibri 20pt Regular, Use Title Case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6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Section Title – Calibri 20pt Regular, Use Title Case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6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Section Title – Calibri 20pt Regular, Use Title Case</a:t>
            </a:r>
          </a:p>
        </p:txBody>
      </p:sp>
    </p:spTree>
    <p:extLst>
      <p:ext uri="{BB962C8B-B14F-4D97-AF65-F5344CB8AC3E}">
        <p14:creationId xmlns:p14="http://schemas.microsoft.com/office/powerpoint/2010/main" val="161732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oad Map Overview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6" name="Rectangle 5"/>
          <p:cNvSpPr/>
          <p:nvPr/>
        </p:nvSpPr>
        <p:spPr bwMode="gray">
          <a:xfrm rot="5400000">
            <a:off x="-1376589" y="3709889"/>
            <a:ext cx="5897906" cy="3983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7" y="-145982"/>
            <a:ext cx="2351314" cy="671804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740777" cy="52582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2" name="Freeform 11"/>
          <p:cNvSpPr/>
          <p:nvPr userDrawn="1"/>
        </p:nvSpPr>
        <p:spPr bwMode="gray">
          <a:xfrm>
            <a:off x="1386804" y="2258272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lvl="0"/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reeform 12"/>
          <p:cNvSpPr/>
          <p:nvPr userDrawn="1"/>
        </p:nvSpPr>
        <p:spPr bwMode="gray">
          <a:xfrm>
            <a:off x="1386804" y="3138894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reeform 13"/>
          <p:cNvSpPr/>
          <p:nvPr userDrawn="1"/>
        </p:nvSpPr>
        <p:spPr bwMode="gray">
          <a:xfrm>
            <a:off x="1386804" y="4019516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reeform 14"/>
          <p:cNvSpPr/>
          <p:nvPr userDrawn="1"/>
        </p:nvSpPr>
        <p:spPr bwMode="gray">
          <a:xfrm>
            <a:off x="1386804" y="4900138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15"/>
          <p:cNvSpPr/>
          <p:nvPr userDrawn="1"/>
        </p:nvSpPr>
        <p:spPr bwMode="gray">
          <a:xfrm>
            <a:off x="1386804" y="1377650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190725" y="1496245"/>
            <a:ext cx="6987626" cy="4807030"/>
          </a:xfrm>
        </p:spPr>
        <p:txBody>
          <a:bodyPr anchor="t">
            <a:noAutofit/>
          </a:bodyPr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600"/>
              </a:spcAft>
              <a:buClrTx/>
              <a:buSzTx/>
              <a:buFont typeface="Wingdings" panose="05000000000000000000" pitchFamily="2" charset="2"/>
              <a:buNone/>
              <a:tabLst/>
              <a:defRPr sz="2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Title – Calibri 20pt Regular, Use Title Case</a:t>
            </a:r>
          </a:p>
          <a:p>
            <a:pPr lvl="0"/>
            <a:r>
              <a:rPr lang="en-US" dirty="0" smtClean="0"/>
              <a:t>Section Title – Calibri 20pt Regular, Use Title Case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6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Section Title – Calibri 20pt Regular, Use Title Case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6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Section Title – Calibri 20pt Regular, Use Title Case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6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Section Title – Calibri 20pt Regular, Use Title Case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470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87E8994-9A79-456B-9F9D-0D8C5AC11F20}" type="slidenum">
              <a:rPr lang="en-US" smtClean="0">
                <a:latin typeface="Gill Sans"/>
                <a:ea typeface="ヒラギノ角ゴ Pro W3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Gill Sans"/>
              <a:ea typeface="ヒラギノ角ゴ Pro W3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gray">
          <a:xfrm>
            <a:off x="286" y="0"/>
            <a:ext cx="6640000" cy="525822"/>
          </a:xfrm>
          <a:prstGeom prst="rect">
            <a:avLst/>
          </a:prstGeom>
        </p:spPr>
        <p:txBody>
          <a:bodyPr vert="horz" wrap="square" lIns="65311" tIns="0" rIns="65311" bIns="0" rtlCol="0" anchor="ctr">
            <a:noAutofit/>
          </a:bodyPr>
          <a:lstStyle/>
          <a:p>
            <a:r>
              <a:rPr lang="en-US" dirty="0" smtClean="0"/>
              <a:t>Click to Add Slide Title – Use Title Case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7" y="-145982"/>
            <a:ext cx="2351314" cy="671804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766794" y="272143"/>
            <a:ext cx="2351314" cy="3017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4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 smtClean="0"/>
              <a:t>Top Kicker –Use Title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132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7" y="628308"/>
            <a:ext cx="9006484" cy="3108960"/>
          </a:xfrm>
        </p:spPr>
        <p:txBody>
          <a:bodyPr/>
          <a:lstStyle>
            <a:lvl1pPr>
              <a:defRPr sz="1800"/>
            </a:lvl1pPr>
            <a:lvl2pPr marL="457200" indent="-223838">
              <a:spcBef>
                <a:spcPts val="300"/>
              </a:spcBef>
              <a:buFont typeface="Arial" panose="020B0604020202020204" pitchFamily="34" charset="0"/>
              <a:buChar char="‒"/>
              <a:defRPr sz="1800"/>
            </a:lvl2pPr>
            <a:lvl3pPr marL="630238" indent="-112713">
              <a:spcBef>
                <a:spcPts val="300"/>
              </a:spcBef>
              <a:defRPr sz="1800"/>
            </a:lvl3pPr>
            <a:lvl4pPr marL="914400" indent="-173038">
              <a:spcBef>
                <a:spcPts val="300"/>
              </a:spcBef>
              <a:defRPr sz="1800"/>
            </a:lvl4pPr>
            <a:lvl5pPr marL="1087438" indent="-60325">
              <a:spcBef>
                <a:spcPts val="300"/>
              </a:spcBef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87E8994-9A79-456B-9F9D-0D8C5AC11F20}" type="slidenum">
              <a:rPr lang="en-US" smtClean="0">
                <a:latin typeface="Gill Sans"/>
                <a:ea typeface="ヒラギノ角ゴ Pro W3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Gill Sans"/>
              <a:ea typeface="ヒラギノ角ゴ Pro W3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7" y="-145982"/>
            <a:ext cx="2351314" cy="67180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740777" cy="52582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766794" y="272143"/>
            <a:ext cx="2351314" cy="301736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4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 smtClean="0"/>
              <a:t>Top kicker –use title case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21"/>
          </p:nvPr>
        </p:nvSpPr>
        <p:spPr>
          <a:xfrm>
            <a:off x="65727" y="3723522"/>
            <a:ext cx="9006484" cy="3108960"/>
          </a:xfrm>
        </p:spPr>
        <p:txBody>
          <a:bodyPr/>
          <a:lstStyle>
            <a:lvl1pPr>
              <a:defRPr sz="1800"/>
            </a:lvl1pPr>
            <a:lvl2pPr marL="457200" indent="-223838">
              <a:spcBef>
                <a:spcPts val="300"/>
              </a:spcBef>
              <a:buFont typeface="Arial" panose="020B0604020202020204" pitchFamily="34" charset="0"/>
              <a:buChar char="‒"/>
              <a:defRPr sz="1800"/>
            </a:lvl2pPr>
            <a:lvl3pPr marL="630238" indent="-112713">
              <a:spcBef>
                <a:spcPts val="300"/>
              </a:spcBef>
              <a:defRPr sz="1800"/>
            </a:lvl3pPr>
            <a:lvl4pPr marL="914400" indent="-173038">
              <a:spcBef>
                <a:spcPts val="300"/>
              </a:spcBef>
              <a:defRPr sz="1800"/>
            </a:lvl4pPr>
            <a:lvl5pPr marL="1087438" indent="-60325">
              <a:spcBef>
                <a:spcPts val="300"/>
              </a:spcBef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807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640000" cy="914400"/>
          </a:xfrm>
        </p:spPr>
        <p:txBody>
          <a:bodyPr/>
          <a:lstStyle>
            <a:lvl1pPr>
              <a:defRPr cap="sm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38454E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38454E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8491-CEC0-49B0-B0D5-7C8B8B3BC1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1506" name="Picture 2" descr="HCA Central  and West Texa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219" y="274637"/>
            <a:ext cx="21939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314846"/>
      </p:ext>
    </p:extLst>
  </p:cSld>
  <p:clrMapOvr>
    <a:masterClrMapping/>
  </p:clrMapOvr>
  <p:hf hdr="0" ft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28816"/>
            <a:ext cx="2133600" cy="365125"/>
          </a:xfrm>
        </p:spPr>
        <p:txBody>
          <a:bodyPr anchor="b"/>
          <a:lstStyle>
            <a:lvl1pPr>
              <a:defRPr b="0"/>
            </a:lvl1pPr>
          </a:lstStyle>
          <a:p>
            <a:pPr>
              <a:defRPr/>
            </a:pPr>
            <a:fld id="{0AA78491-CEC0-49B0-B0D5-7C8B8B3BC1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 bwMode="gray">
          <a:xfrm>
            <a:off x="59527" y="6720840"/>
            <a:ext cx="4503762" cy="137160"/>
          </a:xfrm>
          <a:prstGeom prst="rect">
            <a:avLst/>
          </a:prstGeom>
          <a:noFill/>
        </p:spPr>
        <p:txBody>
          <a:bodyPr wrap="none" lIns="45720" rIns="45720" rtlCol="0" anchor="ctr" anchorCtr="0">
            <a:noAutofit/>
          </a:bodyPr>
          <a:lstStyle/>
          <a:p>
            <a:pPr fontAlgn="base">
              <a:spcBef>
                <a:spcPts val="500"/>
              </a:spcBef>
              <a:spcAft>
                <a:spcPct val="0"/>
              </a:spcAft>
            </a:pPr>
            <a:r>
              <a:rPr lang="en-US" sz="800" i="1" dirty="0" smtClean="0">
                <a:solidFill>
                  <a:srgbClr val="292934"/>
                </a:solidFill>
                <a:ea typeface="ヒラギノ角ゴ Pro W3" charset="-128"/>
                <a:sym typeface="Gill Sans" pitchFamily="34" charset="0"/>
              </a:rPr>
              <a:t>CONFIDENTIAL – Contains proprietary information.  Not intended for external distribution</a:t>
            </a: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296708" y="0"/>
            <a:ext cx="6722319" cy="5143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endParaRPr lang="en-US" sz="2400" dirty="0">
              <a:latin typeface="Franklin Gothic Medium" panose="020B06030201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8092" y="0"/>
            <a:ext cx="7027119" cy="514350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Franklin Gothic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202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ex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76" y="1009884"/>
            <a:ext cx="8982824" cy="1033001"/>
          </a:xfrm>
          <a:ln>
            <a:solidFill>
              <a:schemeClr val="tx1"/>
            </a:solidFill>
          </a:ln>
        </p:spPr>
        <p:txBody>
          <a:bodyPr numCol="2">
            <a:normAutofit/>
          </a:bodyPr>
          <a:lstStyle>
            <a:lvl1pPr marL="231775" indent="-231775">
              <a:buFont typeface="Wingdings" panose="05000000000000000000" pitchFamily="2" charset="2"/>
              <a:buChar char="§"/>
              <a:defRPr sz="1200"/>
            </a:lvl1pPr>
            <a:lvl2pPr>
              <a:spcBef>
                <a:spcPts val="0"/>
              </a:spcBef>
              <a:defRPr sz="1200"/>
            </a:lvl2pPr>
            <a:lvl3pPr>
              <a:spcBef>
                <a:spcPts val="0"/>
              </a:spcBef>
              <a:defRPr sz="1200"/>
            </a:lvl3pPr>
            <a:lvl4pPr>
              <a:spcBef>
                <a:spcPts val="0"/>
              </a:spcBef>
              <a:defRPr sz="1200"/>
            </a:lvl4pPr>
            <a:lvl5pPr>
              <a:spcBef>
                <a:spcPts val="0"/>
              </a:spcBef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28816"/>
            <a:ext cx="2133600" cy="365125"/>
          </a:xfrm>
        </p:spPr>
        <p:txBody>
          <a:bodyPr anchor="b"/>
          <a:lstStyle/>
          <a:p>
            <a:pPr>
              <a:defRPr/>
            </a:pPr>
            <a:fld id="{0AA78491-CEC0-49B0-B0D5-7C8B8B3BC1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76200" y="2457329"/>
            <a:ext cx="4419600" cy="4034185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173038" indent="-173038">
              <a:spcBef>
                <a:spcPts val="600"/>
              </a:spcBef>
              <a:defRPr sz="1200"/>
            </a:lvl1pPr>
            <a:lvl2pPr marL="457200" indent="-173038">
              <a:spcBef>
                <a:spcPts val="100"/>
              </a:spcBef>
              <a:defRPr sz="1200"/>
            </a:lvl2pPr>
            <a:lvl3pPr marL="741363" indent="-171450"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3pPr>
            <a:lvl4pPr marL="1198563" indent="-168275">
              <a:spcBef>
                <a:spcPts val="0"/>
              </a:spcBef>
              <a:buFont typeface="Arial" panose="020B0604020202020204" pitchFamily="34" charset="0"/>
              <a:buChar char="•"/>
              <a:defRPr sz="1200"/>
            </a:lvl4pPr>
            <a:lvl5pPr>
              <a:spcBef>
                <a:spcPts val="0"/>
              </a:spcBef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4724400" y="2457329"/>
            <a:ext cx="4343400" cy="4034185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173038" indent="-173038">
              <a:spcBef>
                <a:spcPts val="600"/>
              </a:spcBef>
              <a:defRPr sz="1200"/>
            </a:lvl1pPr>
            <a:lvl2pPr marL="457200" indent="-173038">
              <a:spcBef>
                <a:spcPts val="100"/>
              </a:spcBef>
              <a:defRPr sz="1200"/>
            </a:lvl2pPr>
            <a:lvl3pPr marL="741363" indent="-171450"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3pPr>
            <a:lvl4pPr marL="1198563" indent="-168275">
              <a:spcBef>
                <a:spcPts val="0"/>
              </a:spcBef>
              <a:buFont typeface="Arial" panose="020B0604020202020204" pitchFamily="34" charset="0"/>
              <a:buChar char="•"/>
              <a:defRPr sz="1200"/>
            </a:lvl4pPr>
            <a:lvl5pPr>
              <a:spcBef>
                <a:spcPts val="0"/>
              </a:spcBef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99646" y="496456"/>
            <a:ext cx="8944708" cy="0"/>
          </a:xfrm>
          <a:prstGeom prst="line">
            <a:avLst/>
          </a:prstGeom>
          <a:ln w="34925">
            <a:solidFill>
              <a:srgbClr val="00376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8092" y="0"/>
            <a:ext cx="7027119" cy="514350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Franklin Gothic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 bwMode="gray">
          <a:xfrm>
            <a:off x="59527" y="6720840"/>
            <a:ext cx="4503762" cy="137160"/>
          </a:xfrm>
          <a:prstGeom prst="rect">
            <a:avLst/>
          </a:prstGeom>
          <a:noFill/>
        </p:spPr>
        <p:txBody>
          <a:bodyPr wrap="none" lIns="45720" rIns="45720" rtlCol="0" anchor="ctr" anchorCtr="0">
            <a:noAutofit/>
          </a:bodyPr>
          <a:lstStyle/>
          <a:p>
            <a:pPr fontAlgn="base">
              <a:spcBef>
                <a:spcPts val="500"/>
              </a:spcBef>
              <a:spcAft>
                <a:spcPct val="0"/>
              </a:spcAft>
            </a:pPr>
            <a:r>
              <a:rPr lang="en-US" sz="800" i="1" dirty="0" smtClean="0">
                <a:solidFill>
                  <a:srgbClr val="292934"/>
                </a:solidFill>
                <a:ea typeface="ヒラギノ角ゴ Pro W3" charset="-128"/>
                <a:sym typeface="Gill Sans" pitchFamily="34" charset="0"/>
              </a:rPr>
              <a:t>CONFIDENTIAL – Contains proprietary information.  Not intended for external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4099642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28816"/>
            <a:ext cx="2133600" cy="365125"/>
          </a:xfrm>
        </p:spPr>
        <p:txBody>
          <a:bodyPr anchor="b"/>
          <a:lstStyle>
            <a:lvl1pPr>
              <a:defRPr sz="900" b="0"/>
            </a:lvl1pPr>
          </a:lstStyle>
          <a:p>
            <a:pPr>
              <a:defRPr/>
            </a:pPr>
            <a:fld id="{0AA78491-CEC0-49B0-B0D5-7C8B8B3BC1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 bwMode="gray">
          <a:xfrm>
            <a:off x="59527" y="6720840"/>
            <a:ext cx="4503762" cy="137160"/>
          </a:xfrm>
          <a:prstGeom prst="rect">
            <a:avLst/>
          </a:prstGeom>
          <a:noFill/>
        </p:spPr>
        <p:txBody>
          <a:bodyPr wrap="none" lIns="45720" rIns="45720" rtlCol="0" anchor="ctr" anchorCtr="0">
            <a:noAutofit/>
          </a:bodyPr>
          <a:lstStyle/>
          <a:p>
            <a:pPr fontAlgn="base">
              <a:spcBef>
                <a:spcPts val="500"/>
              </a:spcBef>
              <a:spcAft>
                <a:spcPct val="0"/>
              </a:spcAft>
            </a:pPr>
            <a:r>
              <a:rPr lang="en-US" sz="700" i="1" dirty="0" smtClean="0">
                <a:solidFill>
                  <a:srgbClr val="292934"/>
                </a:solidFill>
                <a:ea typeface="ヒラギノ角ゴ Pro W3" charset="-128"/>
                <a:sym typeface="Gill Sans" pitchFamily="34" charset="0"/>
              </a:rPr>
              <a:t>CONFIDENTIAL – Contains proprietary information.  Not intended for external distribution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9646" y="496456"/>
            <a:ext cx="8944708" cy="0"/>
          </a:xfrm>
          <a:prstGeom prst="line">
            <a:avLst/>
          </a:prstGeom>
          <a:ln w="34925">
            <a:solidFill>
              <a:srgbClr val="00376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 userDrawn="1"/>
        </p:nvSpPr>
        <p:spPr>
          <a:xfrm>
            <a:off x="296708" y="0"/>
            <a:ext cx="6722319" cy="5143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endParaRPr lang="en-US" sz="2400" dirty="0">
              <a:latin typeface="Franklin Gothic Medium" panose="020B06030201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8092" y="0"/>
            <a:ext cx="7027119" cy="514350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Franklin Gothic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 descr="StDavidsHealthcare_linearlogo_288TAG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857"/>
          <a:stretch/>
        </p:blipFill>
        <p:spPr>
          <a:xfrm>
            <a:off x="7088912" y="175111"/>
            <a:ext cx="1937328" cy="16778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99646" y="2151727"/>
            <a:ext cx="87776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4F8FE"/>
                </a:solidFill>
                <a:latin typeface="Calibri" panose="020F0502020204030204" pitchFamily="34" charset="0"/>
              </a:rPr>
              <a:t>USP &lt;800&gt;</a:t>
            </a:r>
          </a:p>
          <a:p>
            <a:pPr algn="ctr"/>
            <a:r>
              <a:rPr lang="en-US" sz="8000" b="1" dirty="0" smtClean="0">
                <a:solidFill>
                  <a:srgbClr val="F4F8FE"/>
                </a:solidFill>
                <a:latin typeface="Calibri" panose="020F0502020204030204" pitchFamily="34" charset="0"/>
              </a:rPr>
              <a:t> Protecting You</a:t>
            </a:r>
            <a:endParaRPr lang="en-US" sz="8000" b="1" dirty="0">
              <a:solidFill>
                <a:srgbClr val="F4F8FE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10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6E07212-854F-4576-BF32-F16F2AF66498}" type="datetimeFigureOut">
              <a:rPr lang="en-US" sz="1800" smtClean="0">
                <a:solidFill>
                  <a:srgbClr val="38454E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11/6/2019</a:t>
            </a:fld>
            <a:endParaRPr lang="en-US" sz="1800" dirty="0">
              <a:solidFill>
                <a:srgbClr val="38454E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38454E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1142-1DDF-4A93-B718-CCB6A1D4B2E5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4578" name="Picture 2" descr="HCA Central  and West Texa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878" y="255423"/>
            <a:ext cx="21939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18142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Numbered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 bwMode="gray"/>
        <p:txBody>
          <a:bodyPr>
            <a:noAutofit/>
          </a:bodyPr>
          <a:lstStyle/>
          <a:p>
            <a:pPr>
              <a:defRPr/>
            </a:pPr>
            <a:fld id="{0AA78491-CEC0-49B0-B0D5-7C8B8B3BC1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217934" y="6531429"/>
            <a:ext cx="2926067" cy="326571"/>
          </a:xfrm>
          <a:prstGeom prst="rect">
            <a:avLst/>
          </a:prstGeom>
        </p:spPr>
        <p:txBody>
          <a:bodyPr lIns="65311" tIns="65311" rIns="65311" bIns="65311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700" baseline="0">
                <a:latin typeface="+mn-lt"/>
              </a:defRPr>
            </a:lvl1pPr>
            <a:lvl2pPr algn="l">
              <a:buNone/>
              <a:defRPr sz="900"/>
            </a:lvl2pPr>
            <a:lvl3pPr algn="l">
              <a:buNone/>
              <a:defRPr sz="900"/>
            </a:lvl3pPr>
            <a:lvl4pPr algn="l">
              <a:buNone/>
              <a:defRPr sz="900"/>
            </a:lvl4pPr>
            <a:lvl5pPr algn="l">
              <a:buNone/>
              <a:defRPr sz="900"/>
            </a:lvl5pPr>
          </a:lstStyle>
          <a:p>
            <a:pPr lvl="0"/>
            <a:r>
              <a:rPr lang="en-US" dirty="0" smtClean="0"/>
              <a:t>Source: Click to add source. Use a single space after “Source:” and a period at the end of the source. Stretch the box to the left as needed.</a:t>
            </a:r>
            <a:endParaRPr lang="en-US" dirty="0"/>
          </a:p>
        </p:txBody>
      </p:sp>
      <p:sp>
        <p:nvSpPr>
          <p:cNvPr id="12" name="Text Placeholder 31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979715" y="1862351"/>
            <a:ext cx="7184571" cy="3788229"/>
          </a:xfrm>
        </p:spPr>
        <p:txBody>
          <a:bodyPr lIns="65311" tIns="65311" rIns="65311" bIns="65311"/>
          <a:lstStyle>
            <a:lvl1pPr marL="244916" indent="-244916">
              <a:spcBef>
                <a:spcPts val="714"/>
              </a:spcBef>
              <a:buFont typeface="+mj-lt"/>
              <a:buAutoNum type="arabicPeriod"/>
              <a:defRPr sz="1700" baseline="0"/>
            </a:lvl1pPr>
            <a:lvl2pPr marL="487566" indent="-242649">
              <a:spcBef>
                <a:spcPts val="714"/>
              </a:spcBef>
              <a:buFont typeface="+mj-lt"/>
              <a:buAutoNum type="alphaLcPeriod"/>
              <a:defRPr sz="1700"/>
            </a:lvl2pPr>
            <a:lvl3pPr marL="734749" indent="-247185">
              <a:spcBef>
                <a:spcPts val="714"/>
              </a:spcBef>
              <a:buFont typeface="+mj-lt"/>
              <a:buAutoNum type="romanLcPeriod"/>
              <a:defRPr sz="1700"/>
            </a:lvl3pPr>
            <a:lvl4pPr marL="816388" indent="-326555">
              <a:buFont typeface="+mj-lt"/>
              <a:buAutoNum type="arabicPeriod"/>
              <a:defRPr/>
            </a:lvl4pPr>
            <a:lvl5pPr marL="979665" indent="-326555">
              <a:buFont typeface="+mj-lt"/>
              <a:buAutoNum type="arabicPeriod"/>
              <a:defRPr/>
            </a:lvl5pPr>
          </a:lstStyle>
          <a:p>
            <a:pPr lvl="0"/>
            <a:r>
              <a:rPr lang="en-US" dirty="0" smtClean="0"/>
              <a:t>Numbered text – Arial 11pt Regular</a:t>
            </a:r>
            <a:br>
              <a:rPr lang="en-US" dirty="0" smtClean="0"/>
            </a:br>
            <a:r>
              <a:rPr lang="en-US" dirty="0" smtClean="0"/>
              <a:t>Three number levels are built in</a:t>
            </a:r>
            <a:br>
              <a:rPr lang="en-US" dirty="0" smtClean="0"/>
            </a:br>
            <a:r>
              <a:rPr lang="en-US" dirty="0" smtClean="0"/>
              <a:t>(hit Enter then Tab to get to the next level)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457200" y="443355"/>
            <a:ext cx="8229600" cy="407024"/>
          </a:xfrm>
        </p:spPr>
        <p:txBody>
          <a:bodyPr lIns="0" rIns="0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Slide Title – Arial 18pt Bold, Use Title Case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57200" y="960107"/>
            <a:ext cx="8227786" cy="438914"/>
          </a:xfrm>
        </p:spPr>
        <p:txBody>
          <a:bodyPr lIns="0" rIns="0"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Slide Subtitle – Arial 14pt Regular, Use Title Case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57200" y="1"/>
            <a:ext cx="4180114" cy="301736"/>
          </a:xfrm>
        </p:spPr>
        <p:txBody>
          <a:bodyPr lIns="0" rIns="0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Top Kicker – Arial 9pt Regular, Use Title Case</a:t>
            </a:r>
            <a:endParaRPr lang="en-US" dirty="0"/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73742" y="6438447"/>
            <a:ext cx="2559267" cy="417286"/>
          </a:xfrm>
          <a:prstGeom prst="rect">
            <a:avLst/>
          </a:prstGeom>
        </p:spPr>
        <p:txBody>
          <a:bodyPr lIns="65311" rIns="65311" anchor="b">
            <a:noAutofit/>
          </a:bodyPr>
          <a:lstStyle>
            <a:lvl1pPr marL="130622" indent="-130622" algn="l" defTabSz="130622">
              <a:spcBef>
                <a:spcPts val="0"/>
              </a:spcBef>
              <a:buFont typeface="+mj-lt"/>
              <a:buAutoNum type="arabicParenR"/>
              <a:defRPr sz="700" baseline="0">
                <a:solidFill>
                  <a:schemeClr val="tx1"/>
                </a:solidFill>
                <a:latin typeface="+mn-lt"/>
              </a:defRPr>
            </a:lvl1pPr>
            <a:lvl2pPr>
              <a:buNone/>
              <a:defRPr sz="900">
                <a:solidFill>
                  <a:schemeClr val="tx1"/>
                </a:solidFill>
              </a:defRPr>
            </a:lvl2pPr>
            <a:lvl3pPr>
              <a:buNone/>
              <a:defRPr sz="9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add footnote. Numbers appear automatically (no additional space or tab needed). Use a period at the end of each footnote. Stretch the box to the right as needed.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446047"/>
      </p:ext>
    </p:extLst>
  </p:cSld>
  <p:clrMapOvr>
    <a:masterClrMapping/>
  </p:clrMapOvr>
  <p:hf hdr="0" ftr="0" dt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83" y="632605"/>
            <a:ext cx="4480560" cy="60340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2113" y="632605"/>
            <a:ext cx="4480560" cy="60340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78491-CEC0-49B0-B0D5-7C8B8B3BC176}" type="slidenum">
              <a:rPr lang="en-US" smtClean="0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6781800" cy="5143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048511" y="0"/>
            <a:ext cx="1097280" cy="492125"/>
          </a:xfrm>
        </p:spPr>
        <p:txBody>
          <a:bodyPr anchor="ctr"/>
          <a:lstStyle>
            <a:lvl1pPr marL="0" indent="0" algn="ctr">
              <a:buFontTx/>
              <a:buNone/>
              <a:defRPr i="0" cap="small" baseline="0">
                <a:solidFill>
                  <a:schemeClr val="bg1"/>
                </a:solidFill>
              </a:defRPr>
            </a:lvl1pPr>
            <a:lvl2pPr marL="347663" indent="0">
              <a:buFontTx/>
              <a:buNone/>
              <a:defRPr i="1">
                <a:solidFill>
                  <a:schemeClr val="bg1"/>
                </a:solidFill>
              </a:defRPr>
            </a:lvl2pPr>
            <a:lvl3pPr marL="682625" indent="0">
              <a:buFontTx/>
              <a:buNone/>
              <a:defRPr i="1">
                <a:solidFill>
                  <a:schemeClr val="bg1"/>
                </a:solidFill>
              </a:defRPr>
            </a:lvl3pPr>
            <a:lvl4pPr marL="1030288" indent="0">
              <a:buFontTx/>
              <a:buNone/>
              <a:defRPr i="1">
                <a:solidFill>
                  <a:schemeClr val="bg1"/>
                </a:solidFill>
              </a:defRPr>
            </a:lvl4pPr>
            <a:lvl5pPr marL="1377950" indent="0">
              <a:buFontTx/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Section Heading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pPr defTabSz="457200">
              <a:defRPr/>
            </a:pPr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 bwMode="gray">
          <a:xfrm>
            <a:off x="59527" y="6720840"/>
            <a:ext cx="4503762" cy="137160"/>
          </a:xfrm>
          <a:prstGeom prst="rect">
            <a:avLst/>
          </a:prstGeom>
          <a:noFill/>
        </p:spPr>
        <p:txBody>
          <a:bodyPr wrap="none" lIns="45720" rIns="45720" rtlCol="0" anchor="ctr" anchorCtr="0">
            <a:noAutofit/>
          </a:bodyPr>
          <a:lstStyle/>
          <a:p>
            <a:pPr defTabSz="457200" fontAlgn="base">
              <a:spcBef>
                <a:spcPts val="500"/>
              </a:spcBef>
              <a:spcAft>
                <a:spcPct val="0"/>
              </a:spcAft>
            </a:pPr>
            <a:r>
              <a:rPr lang="en-US" sz="800" i="1" dirty="0">
                <a:solidFill>
                  <a:srgbClr val="292934"/>
                </a:solidFill>
                <a:ea typeface="ヒラギノ角ゴ Pro W3" charset="-128"/>
                <a:sym typeface="Gill Sans" pitchFamily="34" charset="0"/>
              </a:rPr>
              <a:t>CONFIDENTIAL – Contains proprietary information.  Not intended for external distribution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6200" y="496456"/>
            <a:ext cx="8944708" cy="0"/>
          </a:xfrm>
          <a:prstGeom prst="line">
            <a:avLst/>
          </a:prstGeom>
          <a:ln w="34925">
            <a:solidFill>
              <a:srgbClr val="00376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StDavidsHealthcare_linearlogo_288TAG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857"/>
          <a:stretch/>
        </p:blipFill>
        <p:spPr>
          <a:xfrm>
            <a:off x="7088912" y="213211"/>
            <a:ext cx="1937328" cy="16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7095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83" y="632605"/>
            <a:ext cx="4480560" cy="60340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2113" y="632605"/>
            <a:ext cx="4480560" cy="60340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AA78491-CEC0-49B0-B0D5-7C8B8B3BC176}" type="slidenum">
              <a:rPr lang="en-US" smtClean="0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6781800" cy="5143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pPr>
              <a:defRPr/>
            </a:pPr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 bwMode="gray">
          <a:xfrm>
            <a:off x="59527" y="6720840"/>
            <a:ext cx="4503762" cy="137160"/>
          </a:xfrm>
          <a:prstGeom prst="rect">
            <a:avLst/>
          </a:prstGeom>
          <a:noFill/>
        </p:spPr>
        <p:txBody>
          <a:bodyPr wrap="none" lIns="45720" rIns="45720" rtlCol="0" anchor="ctr" anchorCtr="0">
            <a:noAutofit/>
          </a:bodyPr>
          <a:lstStyle/>
          <a:p>
            <a:pPr fontAlgn="base">
              <a:spcBef>
                <a:spcPts val="500"/>
              </a:spcBef>
              <a:spcAft>
                <a:spcPct val="0"/>
              </a:spcAft>
            </a:pPr>
            <a:r>
              <a:rPr lang="en-US" sz="800" i="1" dirty="0">
                <a:solidFill>
                  <a:srgbClr val="292934"/>
                </a:solidFill>
                <a:latin typeface="Arial" charset="0"/>
                <a:ea typeface="ヒラギノ角ゴ Pro W3" charset="-128"/>
                <a:sym typeface="Gill Sans" pitchFamily="34" charset="0"/>
              </a:rPr>
              <a:t>CONFIDENTIAL – Contains proprietary information.  Not intended for external distribution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6200" y="496456"/>
            <a:ext cx="8944708" cy="0"/>
          </a:xfrm>
          <a:prstGeom prst="line">
            <a:avLst/>
          </a:prstGeom>
          <a:ln w="34925">
            <a:solidFill>
              <a:srgbClr val="00376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LPDS HiRez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57143"/>
          <a:stretch>
            <a:fillRect/>
          </a:stretch>
        </p:blipFill>
        <p:spPr>
          <a:xfrm>
            <a:off x="7498088" y="137160"/>
            <a:ext cx="1493512" cy="320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945893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87C2-58B1-468A-B076-B2F0B9FA4962}" type="datetime1">
              <a:rPr lang="en-US" smtClean="0"/>
              <a:t>11/6/2019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B6B1-7364-4A44-8EC5-4930DA21C9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30425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640000" cy="914400"/>
          </a:xfrm>
        </p:spPr>
        <p:txBody>
          <a:bodyPr/>
          <a:lstStyle>
            <a:lvl1pPr>
              <a:defRPr cap="sm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38454E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38454E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8491-CEC0-49B0-B0D5-7C8B8B3BC1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1506" name="Picture 2" descr="HCA Central  and West Texa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219" y="274637"/>
            <a:ext cx="21939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752498"/>
      </p:ext>
    </p:extLst>
  </p:cSld>
  <p:clrMapOvr>
    <a:masterClrMapping/>
  </p:clrMapOvr>
  <p:hf hdr="0" ft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28816"/>
            <a:ext cx="2133600" cy="365125"/>
          </a:xfrm>
        </p:spPr>
        <p:txBody>
          <a:bodyPr anchor="b"/>
          <a:lstStyle>
            <a:lvl1pPr>
              <a:defRPr b="0"/>
            </a:lvl1pPr>
          </a:lstStyle>
          <a:p>
            <a:pPr>
              <a:defRPr/>
            </a:pPr>
            <a:fld id="{0AA78491-CEC0-49B0-B0D5-7C8B8B3BC1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 bwMode="gray">
          <a:xfrm>
            <a:off x="59527" y="6720840"/>
            <a:ext cx="4503762" cy="137160"/>
          </a:xfrm>
          <a:prstGeom prst="rect">
            <a:avLst/>
          </a:prstGeom>
          <a:noFill/>
        </p:spPr>
        <p:txBody>
          <a:bodyPr wrap="none" lIns="45720" rIns="45720" rtlCol="0" anchor="ctr" anchorCtr="0">
            <a:noAutofit/>
          </a:bodyPr>
          <a:lstStyle/>
          <a:p>
            <a:pPr fontAlgn="base">
              <a:spcBef>
                <a:spcPts val="500"/>
              </a:spcBef>
              <a:spcAft>
                <a:spcPct val="0"/>
              </a:spcAft>
            </a:pPr>
            <a:r>
              <a:rPr lang="en-US" sz="800" i="1" dirty="0" smtClean="0">
                <a:solidFill>
                  <a:srgbClr val="292934"/>
                </a:solidFill>
                <a:ea typeface="ヒラギノ角ゴ Pro W3" charset="-128"/>
                <a:sym typeface="Gill Sans" pitchFamily="34" charset="0"/>
              </a:rPr>
              <a:t>CONFIDENTIAL – Contains proprietary information.  Not intended for external distribution</a:t>
            </a: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296708" y="0"/>
            <a:ext cx="6722319" cy="5143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endParaRPr lang="en-US" sz="2400" dirty="0">
              <a:latin typeface="Franklin Gothic Medium" panose="020B06030201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8092" y="0"/>
            <a:ext cx="7027119" cy="514350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Franklin Gothic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994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ex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76" y="1009884"/>
            <a:ext cx="8982824" cy="1033001"/>
          </a:xfrm>
          <a:ln>
            <a:solidFill>
              <a:schemeClr val="tx1"/>
            </a:solidFill>
          </a:ln>
        </p:spPr>
        <p:txBody>
          <a:bodyPr numCol="2">
            <a:normAutofit/>
          </a:bodyPr>
          <a:lstStyle>
            <a:lvl1pPr marL="231775" indent="-231775">
              <a:buFont typeface="Wingdings" panose="05000000000000000000" pitchFamily="2" charset="2"/>
              <a:buChar char="§"/>
              <a:defRPr sz="1200"/>
            </a:lvl1pPr>
            <a:lvl2pPr>
              <a:spcBef>
                <a:spcPts val="0"/>
              </a:spcBef>
              <a:defRPr sz="1200"/>
            </a:lvl2pPr>
            <a:lvl3pPr>
              <a:spcBef>
                <a:spcPts val="0"/>
              </a:spcBef>
              <a:defRPr sz="1200"/>
            </a:lvl3pPr>
            <a:lvl4pPr>
              <a:spcBef>
                <a:spcPts val="0"/>
              </a:spcBef>
              <a:defRPr sz="1200"/>
            </a:lvl4pPr>
            <a:lvl5pPr>
              <a:spcBef>
                <a:spcPts val="0"/>
              </a:spcBef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28816"/>
            <a:ext cx="2133600" cy="365125"/>
          </a:xfrm>
        </p:spPr>
        <p:txBody>
          <a:bodyPr anchor="b"/>
          <a:lstStyle/>
          <a:p>
            <a:pPr>
              <a:defRPr/>
            </a:pPr>
            <a:fld id="{0AA78491-CEC0-49B0-B0D5-7C8B8B3BC1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76200" y="2457329"/>
            <a:ext cx="4419600" cy="4034185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173038" indent="-173038">
              <a:spcBef>
                <a:spcPts val="600"/>
              </a:spcBef>
              <a:defRPr sz="1200"/>
            </a:lvl1pPr>
            <a:lvl2pPr marL="457200" indent="-173038">
              <a:spcBef>
                <a:spcPts val="100"/>
              </a:spcBef>
              <a:defRPr sz="1200"/>
            </a:lvl2pPr>
            <a:lvl3pPr marL="741363" indent="-171450"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3pPr>
            <a:lvl4pPr marL="1198563" indent="-168275">
              <a:spcBef>
                <a:spcPts val="0"/>
              </a:spcBef>
              <a:buFont typeface="Arial" panose="020B0604020202020204" pitchFamily="34" charset="0"/>
              <a:buChar char="•"/>
              <a:defRPr sz="1200"/>
            </a:lvl4pPr>
            <a:lvl5pPr>
              <a:spcBef>
                <a:spcPts val="0"/>
              </a:spcBef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4724400" y="2457329"/>
            <a:ext cx="4343400" cy="4034185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173038" indent="-173038">
              <a:spcBef>
                <a:spcPts val="600"/>
              </a:spcBef>
              <a:defRPr sz="1200"/>
            </a:lvl1pPr>
            <a:lvl2pPr marL="457200" indent="-173038">
              <a:spcBef>
                <a:spcPts val="100"/>
              </a:spcBef>
              <a:defRPr sz="1200"/>
            </a:lvl2pPr>
            <a:lvl3pPr marL="741363" indent="-171450"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3pPr>
            <a:lvl4pPr marL="1198563" indent="-168275">
              <a:spcBef>
                <a:spcPts val="0"/>
              </a:spcBef>
              <a:buFont typeface="Arial" panose="020B0604020202020204" pitchFamily="34" charset="0"/>
              <a:buChar char="•"/>
              <a:defRPr sz="1200"/>
            </a:lvl4pPr>
            <a:lvl5pPr>
              <a:spcBef>
                <a:spcPts val="0"/>
              </a:spcBef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99646" y="496456"/>
            <a:ext cx="8944708" cy="0"/>
          </a:xfrm>
          <a:prstGeom prst="line">
            <a:avLst/>
          </a:prstGeom>
          <a:ln w="34925">
            <a:solidFill>
              <a:srgbClr val="00376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8092" y="0"/>
            <a:ext cx="7027119" cy="514350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Franklin Gothic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 bwMode="gray">
          <a:xfrm>
            <a:off x="59527" y="6720840"/>
            <a:ext cx="4503762" cy="137160"/>
          </a:xfrm>
          <a:prstGeom prst="rect">
            <a:avLst/>
          </a:prstGeom>
          <a:noFill/>
        </p:spPr>
        <p:txBody>
          <a:bodyPr wrap="none" lIns="45720" rIns="45720" rtlCol="0" anchor="ctr" anchorCtr="0">
            <a:noAutofit/>
          </a:bodyPr>
          <a:lstStyle/>
          <a:p>
            <a:pPr fontAlgn="base">
              <a:spcBef>
                <a:spcPts val="500"/>
              </a:spcBef>
              <a:spcAft>
                <a:spcPct val="0"/>
              </a:spcAft>
            </a:pPr>
            <a:r>
              <a:rPr lang="en-US" sz="800" i="1" dirty="0" smtClean="0">
                <a:solidFill>
                  <a:srgbClr val="292934"/>
                </a:solidFill>
                <a:ea typeface="ヒラギノ角ゴ Pro W3" charset="-128"/>
                <a:sym typeface="Gill Sans" pitchFamily="34" charset="0"/>
              </a:rPr>
              <a:t>CONFIDENTIAL – Contains proprietary information.  Not intended for external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1861518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6E07212-854F-4576-BF32-F16F2AF66498}" type="datetimeFigureOut">
              <a:rPr lang="en-US" sz="1800" smtClean="0">
                <a:solidFill>
                  <a:srgbClr val="38454E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11/6/2019</a:t>
            </a:fld>
            <a:endParaRPr lang="en-US" sz="1800" dirty="0">
              <a:solidFill>
                <a:srgbClr val="38454E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38454E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1142-1DDF-4A93-B718-CCB6A1D4B2E5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4578" name="Picture 2" descr="HCA Central  and West Texa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878" y="255423"/>
            <a:ext cx="21939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22100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Numbered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 bwMode="gray"/>
        <p:txBody>
          <a:bodyPr>
            <a:noAutofit/>
          </a:bodyPr>
          <a:lstStyle/>
          <a:p>
            <a:pPr>
              <a:defRPr/>
            </a:pPr>
            <a:fld id="{0AA78491-CEC0-49B0-B0D5-7C8B8B3BC1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217934" y="6531429"/>
            <a:ext cx="2926067" cy="326571"/>
          </a:xfrm>
          <a:prstGeom prst="rect">
            <a:avLst/>
          </a:prstGeom>
        </p:spPr>
        <p:txBody>
          <a:bodyPr lIns="65311" tIns="65311" rIns="65311" bIns="65311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700" baseline="0">
                <a:latin typeface="+mn-lt"/>
              </a:defRPr>
            </a:lvl1pPr>
            <a:lvl2pPr algn="l">
              <a:buNone/>
              <a:defRPr sz="900"/>
            </a:lvl2pPr>
            <a:lvl3pPr algn="l">
              <a:buNone/>
              <a:defRPr sz="900"/>
            </a:lvl3pPr>
            <a:lvl4pPr algn="l">
              <a:buNone/>
              <a:defRPr sz="900"/>
            </a:lvl4pPr>
            <a:lvl5pPr algn="l">
              <a:buNone/>
              <a:defRPr sz="900"/>
            </a:lvl5pPr>
          </a:lstStyle>
          <a:p>
            <a:pPr lvl="0"/>
            <a:r>
              <a:rPr lang="en-US" dirty="0" smtClean="0"/>
              <a:t>Source: Click to add source. Use a single space after “Source:” and a period at the end of the source. Stretch the box to the left as needed.</a:t>
            </a:r>
            <a:endParaRPr lang="en-US" dirty="0"/>
          </a:p>
        </p:txBody>
      </p:sp>
      <p:sp>
        <p:nvSpPr>
          <p:cNvPr id="12" name="Text Placeholder 31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979715" y="1862351"/>
            <a:ext cx="7184571" cy="3788229"/>
          </a:xfrm>
        </p:spPr>
        <p:txBody>
          <a:bodyPr lIns="65311" tIns="65311" rIns="65311" bIns="65311"/>
          <a:lstStyle>
            <a:lvl1pPr marL="244916" indent="-244916">
              <a:spcBef>
                <a:spcPts val="714"/>
              </a:spcBef>
              <a:buFont typeface="+mj-lt"/>
              <a:buAutoNum type="arabicPeriod"/>
              <a:defRPr sz="1700" baseline="0"/>
            </a:lvl1pPr>
            <a:lvl2pPr marL="487566" indent="-242649">
              <a:spcBef>
                <a:spcPts val="714"/>
              </a:spcBef>
              <a:buFont typeface="+mj-lt"/>
              <a:buAutoNum type="alphaLcPeriod"/>
              <a:defRPr sz="1700"/>
            </a:lvl2pPr>
            <a:lvl3pPr marL="734749" indent="-247185">
              <a:spcBef>
                <a:spcPts val="714"/>
              </a:spcBef>
              <a:buFont typeface="+mj-lt"/>
              <a:buAutoNum type="romanLcPeriod"/>
              <a:defRPr sz="1700"/>
            </a:lvl3pPr>
            <a:lvl4pPr marL="816388" indent="-326555">
              <a:buFont typeface="+mj-lt"/>
              <a:buAutoNum type="arabicPeriod"/>
              <a:defRPr/>
            </a:lvl4pPr>
            <a:lvl5pPr marL="979665" indent="-326555">
              <a:buFont typeface="+mj-lt"/>
              <a:buAutoNum type="arabicPeriod"/>
              <a:defRPr/>
            </a:lvl5pPr>
          </a:lstStyle>
          <a:p>
            <a:pPr lvl="0"/>
            <a:r>
              <a:rPr lang="en-US" dirty="0" smtClean="0"/>
              <a:t>Numbered text – Arial 11pt Regular</a:t>
            </a:r>
            <a:br>
              <a:rPr lang="en-US" dirty="0" smtClean="0"/>
            </a:br>
            <a:r>
              <a:rPr lang="en-US" dirty="0" smtClean="0"/>
              <a:t>Three number levels are built in</a:t>
            </a:r>
            <a:br>
              <a:rPr lang="en-US" dirty="0" smtClean="0"/>
            </a:br>
            <a:r>
              <a:rPr lang="en-US" dirty="0" smtClean="0"/>
              <a:t>(hit Enter then Tab to get to the next level)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457200" y="443355"/>
            <a:ext cx="8229600" cy="407024"/>
          </a:xfrm>
        </p:spPr>
        <p:txBody>
          <a:bodyPr lIns="0" rIns="0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Slide Title – Arial 18pt Bold, Use Title Case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57200" y="960107"/>
            <a:ext cx="8227786" cy="438914"/>
          </a:xfrm>
        </p:spPr>
        <p:txBody>
          <a:bodyPr lIns="0" rIns="0"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Slide Subtitle – Arial 14pt Regular, Use Title Case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57200" y="1"/>
            <a:ext cx="4180114" cy="301736"/>
          </a:xfrm>
        </p:spPr>
        <p:txBody>
          <a:bodyPr lIns="0" rIns="0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Top Kicker – Arial 9pt Regular, Use Title Case</a:t>
            </a:r>
            <a:endParaRPr lang="en-US" dirty="0"/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73742" y="6438447"/>
            <a:ext cx="2559267" cy="417286"/>
          </a:xfrm>
          <a:prstGeom prst="rect">
            <a:avLst/>
          </a:prstGeom>
        </p:spPr>
        <p:txBody>
          <a:bodyPr lIns="65311" rIns="65311" anchor="b">
            <a:noAutofit/>
          </a:bodyPr>
          <a:lstStyle>
            <a:lvl1pPr marL="130622" indent="-130622" algn="l" defTabSz="130622">
              <a:spcBef>
                <a:spcPts val="0"/>
              </a:spcBef>
              <a:buFont typeface="+mj-lt"/>
              <a:buAutoNum type="arabicParenR"/>
              <a:defRPr sz="700" baseline="0">
                <a:solidFill>
                  <a:schemeClr val="tx1"/>
                </a:solidFill>
                <a:latin typeface="+mn-lt"/>
              </a:defRPr>
            </a:lvl1pPr>
            <a:lvl2pPr>
              <a:buNone/>
              <a:defRPr sz="900">
                <a:solidFill>
                  <a:schemeClr val="tx1"/>
                </a:solidFill>
              </a:defRPr>
            </a:lvl2pPr>
            <a:lvl3pPr>
              <a:buNone/>
              <a:defRPr sz="9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add footnote. Numbers appear automatically (no additional space or tab needed). Use a period at the end of each footnote. Stretch the box to the right as needed.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26504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stin 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28816"/>
            <a:ext cx="2133600" cy="365125"/>
          </a:xfrm>
        </p:spPr>
        <p:txBody>
          <a:bodyPr anchor="b"/>
          <a:lstStyle>
            <a:lvl1pPr>
              <a:defRPr sz="900"/>
            </a:lvl1pPr>
          </a:lstStyle>
          <a:p>
            <a:pPr>
              <a:defRPr/>
            </a:pPr>
            <a:fld id="{0AA78491-CEC0-49B0-B0D5-7C8B8B3BC1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 bwMode="gray">
          <a:xfrm>
            <a:off x="59527" y="6720840"/>
            <a:ext cx="4503762" cy="137160"/>
          </a:xfrm>
          <a:prstGeom prst="rect">
            <a:avLst/>
          </a:prstGeom>
          <a:noFill/>
        </p:spPr>
        <p:txBody>
          <a:bodyPr wrap="none" lIns="45720" rIns="45720" rtlCol="0" anchor="ctr" anchorCtr="0">
            <a:noAutofit/>
          </a:bodyPr>
          <a:lstStyle/>
          <a:p>
            <a:pPr fontAlgn="base">
              <a:spcBef>
                <a:spcPts val="500"/>
              </a:spcBef>
              <a:spcAft>
                <a:spcPct val="0"/>
              </a:spcAft>
            </a:pPr>
            <a:r>
              <a:rPr lang="en-US" sz="700" i="1" dirty="0" smtClean="0">
                <a:solidFill>
                  <a:srgbClr val="292934"/>
                </a:solidFill>
                <a:ea typeface="ヒラギノ角ゴ Pro W3" charset="-128"/>
                <a:sym typeface="Gill Sans" pitchFamily="34" charset="0"/>
              </a:rPr>
              <a:t>CONFIDENTIAL – Contains proprietary information.  Not intended for external distribution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9646" y="496456"/>
            <a:ext cx="8944708" cy="0"/>
          </a:xfrm>
          <a:prstGeom prst="line">
            <a:avLst/>
          </a:prstGeom>
          <a:ln w="34925">
            <a:solidFill>
              <a:srgbClr val="00376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 userDrawn="1"/>
        </p:nvSpPr>
        <p:spPr>
          <a:xfrm>
            <a:off x="296708" y="0"/>
            <a:ext cx="6722319" cy="5143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endParaRPr lang="en-US" sz="2400" dirty="0">
              <a:latin typeface="Franklin Gothic Medium" panose="020B06030201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8092" y="0"/>
            <a:ext cx="7027119" cy="514350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Franklin Gothic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 descr="StDavidsHealthcare_linearlogo_288TAG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857"/>
          <a:stretch/>
        </p:blipFill>
        <p:spPr>
          <a:xfrm>
            <a:off x="7088912" y="175111"/>
            <a:ext cx="1937328" cy="167789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5888736" y="676656"/>
            <a:ext cx="3145536" cy="6949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5"/>
          </p:nvPr>
        </p:nvSpPr>
        <p:spPr>
          <a:xfrm>
            <a:off x="100584" y="676656"/>
            <a:ext cx="8887968" cy="305409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6"/>
          </p:nvPr>
        </p:nvSpPr>
        <p:spPr>
          <a:xfrm>
            <a:off x="100584" y="3803904"/>
            <a:ext cx="4416552" cy="2057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7"/>
          </p:nvPr>
        </p:nvSpPr>
        <p:spPr>
          <a:xfrm>
            <a:off x="192024" y="6227064"/>
            <a:ext cx="4242816" cy="5029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8"/>
          </p:nvPr>
        </p:nvSpPr>
        <p:spPr>
          <a:xfrm>
            <a:off x="4562856" y="3803904"/>
            <a:ext cx="4425696" cy="24048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9"/>
          </p:nvPr>
        </p:nvSpPr>
        <p:spPr>
          <a:xfrm>
            <a:off x="100012" y="5861050"/>
            <a:ext cx="4416552" cy="3667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966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83" y="632605"/>
            <a:ext cx="4480560" cy="60340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2113" y="632605"/>
            <a:ext cx="4480560" cy="60340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78491-CEC0-49B0-B0D5-7C8B8B3BC176}" type="slidenum">
              <a:rPr lang="en-US" smtClean="0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6781800" cy="5143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048511" y="0"/>
            <a:ext cx="1097280" cy="492125"/>
          </a:xfrm>
        </p:spPr>
        <p:txBody>
          <a:bodyPr anchor="ctr"/>
          <a:lstStyle>
            <a:lvl1pPr marL="0" indent="0" algn="ctr">
              <a:buFontTx/>
              <a:buNone/>
              <a:defRPr i="0" cap="small" baseline="0">
                <a:solidFill>
                  <a:schemeClr val="bg1"/>
                </a:solidFill>
              </a:defRPr>
            </a:lvl1pPr>
            <a:lvl2pPr marL="347663" indent="0">
              <a:buFontTx/>
              <a:buNone/>
              <a:defRPr i="1">
                <a:solidFill>
                  <a:schemeClr val="bg1"/>
                </a:solidFill>
              </a:defRPr>
            </a:lvl2pPr>
            <a:lvl3pPr marL="682625" indent="0">
              <a:buFontTx/>
              <a:buNone/>
              <a:defRPr i="1">
                <a:solidFill>
                  <a:schemeClr val="bg1"/>
                </a:solidFill>
              </a:defRPr>
            </a:lvl3pPr>
            <a:lvl4pPr marL="1030288" indent="0">
              <a:buFontTx/>
              <a:buNone/>
              <a:defRPr i="1">
                <a:solidFill>
                  <a:schemeClr val="bg1"/>
                </a:solidFill>
              </a:defRPr>
            </a:lvl4pPr>
            <a:lvl5pPr marL="1377950" indent="0">
              <a:buFontTx/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Section Heading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pPr defTabSz="457200">
              <a:defRPr/>
            </a:pPr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 bwMode="gray">
          <a:xfrm>
            <a:off x="59527" y="6720840"/>
            <a:ext cx="4503762" cy="137160"/>
          </a:xfrm>
          <a:prstGeom prst="rect">
            <a:avLst/>
          </a:prstGeom>
          <a:noFill/>
        </p:spPr>
        <p:txBody>
          <a:bodyPr wrap="none" lIns="45720" rIns="45720" rtlCol="0" anchor="ctr" anchorCtr="0">
            <a:noAutofit/>
          </a:bodyPr>
          <a:lstStyle/>
          <a:p>
            <a:pPr defTabSz="457200" fontAlgn="base">
              <a:spcBef>
                <a:spcPts val="500"/>
              </a:spcBef>
              <a:spcAft>
                <a:spcPct val="0"/>
              </a:spcAft>
            </a:pPr>
            <a:r>
              <a:rPr lang="en-US" sz="800" i="1" dirty="0">
                <a:solidFill>
                  <a:srgbClr val="292934"/>
                </a:solidFill>
                <a:ea typeface="ヒラギノ角ゴ Pro W3" charset="-128"/>
                <a:sym typeface="Gill Sans" pitchFamily="34" charset="0"/>
              </a:rPr>
              <a:t>CONFIDENTIAL – Contains proprietary information.  Not intended for external distribution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6200" y="496456"/>
            <a:ext cx="8944708" cy="0"/>
          </a:xfrm>
          <a:prstGeom prst="line">
            <a:avLst/>
          </a:prstGeom>
          <a:ln w="34925">
            <a:solidFill>
              <a:srgbClr val="00376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StDavidsHealthcare_linearlogo_288TAG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857"/>
          <a:stretch/>
        </p:blipFill>
        <p:spPr>
          <a:xfrm>
            <a:off x="7088912" y="213211"/>
            <a:ext cx="1937328" cy="16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70752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83" y="632605"/>
            <a:ext cx="4480560" cy="60340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2113" y="632605"/>
            <a:ext cx="4480560" cy="60340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AA78491-CEC0-49B0-B0D5-7C8B8B3BC176}" type="slidenum">
              <a:rPr lang="en-US" smtClean="0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6781800" cy="5143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pPr>
              <a:defRPr/>
            </a:pPr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 bwMode="gray">
          <a:xfrm>
            <a:off x="59527" y="6720840"/>
            <a:ext cx="4503762" cy="137160"/>
          </a:xfrm>
          <a:prstGeom prst="rect">
            <a:avLst/>
          </a:prstGeom>
          <a:noFill/>
        </p:spPr>
        <p:txBody>
          <a:bodyPr wrap="none" lIns="45720" rIns="45720" rtlCol="0" anchor="ctr" anchorCtr="0">
            <a:noAutofit/>
          </a:bodyPr>
          <a:lstStyle/>
          <a:p>
            <a:pPr fontAlgn="base">
              <a:spcBef>
                <a:spcPts val="500"/>
              </a:spcBef>
              <a:spcAft>
                <a:spcPct val="0"/>
              </a:spcAft>
            </a:pPr>
            <a:r>
              <a:rPr lang="en-US" sz="800" i="1" dirty="0">
                <a:solidFill>
                  <a:srgbClr val="292934"/>
                </a:solidFill>
                <a:latin typeface="Arial" charset="0"/>
                <a:ea typeface="ヒラギノ角ゴ Pro W3" charset="-128"/>
                <a:sym typeface="Gill Sans" pitchFamily="34" charset="0"/>
              </a:rPr>
              <a:t>CONFIDENTIAL – Contains proprietary information.  Not intended for external distribution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6200" y="496456"/>
            <a:ext cx="8944708" cy="0"/>
          </a:xfrm>
          <a:prstGeom prst="line">
            <a:avLst/>
          </a:prstGeom>
          <a:ln w="34925">
            <a:solidFill>
              <a:srgbClr val="00376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LPDS HiRez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57143"/>
          <a:stretch>
            <a:fillRect/>
          </a:stretch>
        </p:blipFill>
        <p:spPr>
          <a:xfrm>
            <a:off x="7498088" y="137160"/>
            <a:ext cx="1493512" cy="320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61079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87C2-58B1-468A-B076-B2F0B9FA4962}" type="datetime1">
              <a:rPr lang="en-US" smtClean="0"/>
              <a:t>11/6/2019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B6B1-7364-4A44-8EC5-4930DA21C9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81611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57400"/>
            <a:ext cx="9144000" cy="128964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11282" y="3342736"/>
            <a:ext cx="5132717" cy="69442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6" t="22937" r="12950" b="19411"/>
          <a:stretch/>
        </p:blipFill>
        <p:spPr bwMode="auto">
          <a:xfrm>
            <a:off x="5108392" y="5126509"/>
            <a:ext cx="2949710" cy="11632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StDavidsHealthcare_linearlogo_288TAG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570" y="4274048"/>
            <a:ext cx="4683355" cy="69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21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ai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28816"/>
            <a:ext cx="2133600" cy="365125"/>
          </a:xfrm>
        </p:spPr>
        <p:txBody>
          <a:bodyPr anchor="b"/>
          <a:lstStyle>
            <a:lvl1pPr>
              <a:defRPr sz="900">
                <a:latin typeface="+mn-lt"/>
              </a:defRPr>
            </a:lvl1pPr>
          </a:lstStyle>
          <a:p>
            <a:pPr>
              <a:defRPr/>
            </a:pPr>
            <a:fld id="{0AA78491-CEC0-49B0-B0D5-7C8B8B3BC176}" type="slidenum">
              <a:rPr lang="en-US" smtClean="0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92934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9646" y="496456"/>
            <a:ext cx="8944708" cy="0"/>
          </a:xfrm>
          <a:prstGeom prst="line">
            <a:avLst/>
          </a:prstGeom>
          <a:ln w="34925">
            <a:solidFill>
              <a:srgbClr val="00376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 userDrawn="1"/>
        </p:nvSpPr>
        <p:spPr>
          <a:xfrm>
            <a:off x="296708" y="0"/>
            <a:ext cx="6722319" cy="5143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Franklin Gothic Medium" panose="020B0603020102020204" pitchFamily="34" charset="0"/>
              <a:ea typeface="+mj-ea"/>
              <a:cs typeface="+mj-cs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8092" y="0"/>
            <a:ext cx="7027119" cy="514350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Franklin Gothic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200" y="470270"/>
            <a:ext cx="4419600" cy="3111130"/>
          </a:xfrm>
        </p:spPr>
        <p:txBody>
          <a:bodyPr>
            <a:normAutofit/>
          </a:bodyPr>
          <a:lstStyle>
            <a:lvl1pPr marL="171450" indent="-171450">
              <a:buFont typeface="Wingdings" pitchFamily="2" charset="2"/>
              <a:buChar char="q"/>
              <a:defRPr sz="1200"/>
            </a:lvl1pPr>
            <a:lvl2pPr marL="512763" indent="-171450">
              <a:defRPr sz="1200"/>
            </a:lvl2pPr>
            <a:lvl3pPr marL="854075" indent="-169863">
              <a:defRPr sz="1200"/>
            </a:lvl3pPr>
            <a:lvl4pPr marL="1196975" indent="-171450">
              <a:buFont typeface="Wingdings" pitchFamily="2" charset="2"/>
              <a:buChar char="Ø"/>
              <a:defRPr sz="1200"/>
            </a:lvl4pPr>
            <a:lvl5pPr marL="14874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648200" y="457200"/>
            <a:ext cx="4419600" cy="3111130"/>
          </a:xfrm>
        </p:spPr>
        <p:txBody>
          <a:bodyPr>
            <a:normAutofit/>
          </a:bodyPr>
          <a:lstStyle>
            <a:lvl1pPr marL="171450" indent="-171450">
              <a:buFont typeface="Wingdings" pitchFamily="2" charset="2"/>
              <a:buChar char="q"/>
              <a:defRPr sz="1200"/>
            </a:lvl1pPr>
            <a:lvl2pPr marL="512763" indent="-171450">
              <a:defRPr sz="1200"/>
            </a:lvl2pPr>
            <a:lvl3pPr marL="854075" indent="-169863">
              <a:defRPr sz="1200"/>
            </a:lvl3pPr>
            <a:lvl4pPr marL="1196975" indent="-171450">
              <a:buFont typeface="Wingdings" pitchFamily="2" charset="2"/>
              <a:buChar char="Ø"/>
              <a:defRPr sz="1200"/>
            </a:lvl4pPr>
            <a:lvl5pPr marL="14874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>
            <a:off x="4648200" y="3594470"/>
            <a:ext cx="4419600" cy="3111130"/>
          </a:xfrm>
        </p:spPr>
        <p:txBody>
          <a:bodyPr>
            <a:normAutofit/>
          </a:bodyPr>
          <a:lstStyle>
            <a:lvl1pPr marL="171450" indent="-171450">
              <a:buFont typeface="Wingdings" pitchFamily="2" charset="2"/>
              <a:buChar char="q"/>
              <a:defRPr sz="1200"/>
            </a:lvl1pPr>
            <a:lvl2pPr marL="512763" indent="-171450">
              <a:defRPr sz="1200"/>
            </a:lvl2pPr>
            <a:lvl3pPr marL="854075" indent="-169863">
              <a:defRPr sz="1200"/>
            </a:lvl3pPr>
            <a:lvl4pPr marL="1196975" indent="-171450">
              <a:buFont typeface="Wingdings" pitchFamily="2" charset="2"/>
              <a:buChar char="Ø"/>
              <a:defRPr sz="1200"/>
            </a:lvl4pPr>
            <a:lvl5pPr marL="14874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>
            <a:off x="76200" y="3594470"/>
            <a:ext cx="4419600" cy="3111130"/>
          </a:xfrm>
        </p:spPr>
        <p:txBody>
          <a:bodyPr>
            <a:normAutofit/>
          </a:bodyPr>
          <a:lstStyle>
            <a:lvl1pPr marL="171450" indent="-171450">
              <a:buFont typeface="Wingdings" pitchFamily="2" charset="2"/>
              <a:buChar char="q"/>
              <a:defRPr sz="1200"/>
            </a:lvl1pPr>
            <a:lvl2pPr marL="512763" indent="-171450">
              <a:defRPr sz="1200"/>
            </a:lvl2pPr>
            <a:lvl3pPr marL="854075" indent="-169863">
              <a:defRPr sz="1200"/>
            </a:lvl3pPr>
            <a:lvl4pPr marL="1196975" indent="-171450">
              <a:buFont typeface="Wingdings" pitchFamily="2" charset="2"/>
              <a:buChar char="Ø"/>
              <a:defRPr sz="1200"/>
            </a:lvl4pPr>
            <a:lvl5pPr marL="14874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Subtitle 4"/>
          <p:cNvSpPr txBox="1">
            <a:spLocks/>
          </p:cNvSpPr>
          <p:nvPr userDrawn="1"/>
        </p:nvSpPr>
        <p:spPr>
          <a:xfrm>
            <a:off x="6931480" y="74295"/>
            <a:ext cx="2194560" cy="3657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663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88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795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76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HCA </a:t>
            </a:r>
            <a:r>
              <a:rPr kumimoji="0" lang="en-US" sz="14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0037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Central and West Texas</a:t>
            </a:r>
            <a:endParaRPr kumimoji="0" lang="en-US" sz="1400" b="0" i="0" u="none" strike="noStrike" kern="1200" cap="none" spc="-100" normalizeH="0" baseline="0" noProof="0" dirty="0">
              <a:ln>
                <a:noFill/>
              </a:ln>
              <a:solidFill>
                <a:srgbClr val="00376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 userDrawn="1"/>
        </p:nvSpPr>
        <p:spPr bwMode="gray">
          <a:xfrm>
            <a:off x="59527" y="6739890"/>
            <a:ext cx="4503762" cy="137160"/>
          </a:xfrm>
          <a:prstGeom prst="rect">
            <a:avLst/>
          </a:prstGeom>
          <a:noFill/>
        </p:spPr>
        <p:txBody>
          <a:bodyPr wrap="none" lIns="45720" rIns="45720" rtlCol="0" anchor="ctr" anchorCtr="0"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+mn-lt"/>
                <a:ea typeface="ヒラギノ角ゴ Pro W3" charset="-128"/>
                <a:cs typeface="+mn-cs"/>
                <a:sym typeface="Gill Sans" pitchFamily="34" charset="0"/>
              </a:rPr>
              <a:t>CONFIDENTIAL – Contains proprietary information. Not intended for external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2915179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28816"/>
            <a:ext cx="2133600" cy="365125"/>
          </a:xfrm>
        </p:spPr>
        <p:txBody>
          <a:bodyPr anchor="b"/>
          <a:lstStyle>
            <a:lvl1pPr>
              <a:defRPr sz="900" b="0">
                <a:latin typeface="+mn-lt"/>
              </a:defRPr>
            </a:lvl1pPr>
          </a:lstStyle>
          <a:p>
            <a:pPr>
              <a:defRPr/>
            </a:pPr>
            <a:fld id="{0AA78491-CEC0-49B0-B0D5-7C8B8B3BC176}" type="slidenum">
              <a:rPr lang="en-US" smtClean="0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 bwMode="gray">
          <a:xfrm>
            <a:off x="59527" y="6739890"/>
            <a:ext cx="4503762" cy="137160"/>
          </a:xfrm>
          <a:prstGeom prst="rect">
            <a:avLst/>
          </a:prstGeom>
          <a:noFill/>
        </p:spPr>
        <p:txBody>
          <a:bodyPr wrap="none" lIns="45720" rIns="45720" rtlCol="0" anchor="ctr" anchorCtr="0"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+mn-lt"/>
                <a:ea typeface="ヒラギノ角ゴ Pro W3" charset="-128"/>
                <a:cs typeface="+mn-cs"/>
                <a:sym typeface="Gill Sans" pitchFamily="34" charset="0"/>
              </a:rPr>
              <a:t>CONFIDENTIAL – Contains proprietary information. Not intended for external distribution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9646" y="496456"/>
            <a:ext cx="8944708" cy="0"/>
          </a:xfrm>
          <a:prstGeom prst="line">
            <a:avLst/>
          </a:prstGeom>
          <a:ln w="34925">
            <a:solidFill>
              <a:srgbClr val="00376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 userDrawn="1"/>
        </p:nvSpPr>
        <p:spPr>
          <a:xfrm>
            <a:off x="296708" y="0"/>
            <a:ext cx="6722319" cy="5143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Franklin Gothic Medium" panose="020B0603020102020204" pitchFamily="34" charset="0"/>
              <a:ea typeface="+mj-ea"/>
              <a:cs typeface="+mj-cs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8092" y="0"/>
            <a:ext cx="7027119" cy="514350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Franklin Gothic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4"/>
          <p:cNvSpPr txBox="1">
            <a:spLocks/>
          </p:cNvSpPr>
          <p:nvPr userDrawn="1"/>
        </p:nvSpPr>
        <p:spPr>
          <a:xfrm>
            <a:off x="6931480" y="74295"/>
            <a:ext cx="2194560" cy="3657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663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88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795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76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HCA </a:t>
            </a:r>
            <a:r>
              <a:rPr kumimoji="0" lang="en-US" sz="14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0037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Central and West Texas</a:t>
            </a:r>
            <a:endParaRPr kumimoji="0" lang="en-US" sz="1400" b="0" i="0" u="none" strike="noStrike" kern="1200" cap="none" spc="-100" normalizeH="0" baseline="0" noProof="0" dirty="0">
              <a:ln>
                <a:noFill/>
              </a:ln>
              <a:solidFill>
                <a:srgbClr val="00376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896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stin 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28816"/>
            <a:ext cx="2133600" cy="365125"/>
          </a:xfrm>
        </p:spPr>
        <p:txBody>
          <a:bodyPr anchor="b"/>
          <a:lstStyle>
            <a:lvl1pPr>
              <a:defRPr sz="900">
                <a:latin typeface="+mn-lt"/>
              </a:defRPr>
            </a:lvl1pPr>
          </a:lstStyle>
          <a:p>
            <a:pPr>
              <a:defRPr/>
            </a:pPr>
            <a:fld id="{0AA78491-CEC0-49B0-B0D5-7C8B8B3BC176}" type="slidenum">
              <a:rPr lang="en-US" smtClean="0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92934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9646" y="496456"/>
            <a:ext cx="8944708" cy="0"/>
          </a:xfrm>
          <a:prstGeom prst="line">
            <a:avLst/>
          </a:prstGeom>
          <a:ln w="34925">
            <a:solidFill>
              <a:srgbClr val="00376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 userDrawn="1"/>
        </p:nvSpPr>
        <p:spPr>
          <a:xfrm>
            <a:off x="296708" y="0"/>
            <a:ext cx="6722319" cy="5143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Franklin Gothic Medium" panose="020B0603020102020204" pitchFamily="34" charset="0"/>
              <a:ea typeface="+mj-ea"/>
              <a:cs typeface="+mj-cs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8092" y="0"/>
            <a:ext cx="7027119" cy="514350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Franklin Gothic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5888736" y="676656"/>
            <a:ext cx="3145536" cy="6949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5"/>
          </p:nvPr>
        </p:nvSpPr>
        <p:spPr>
          <a:xfrm>
            <a:off x="100584" y="676656"/>
            <a:ext cx="8887968" cy="305409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6"/>
          </p:nvPr>
        </p:nvSpPr>
        <p:spPr>
          <a:xfrm>
            <a:off x="100584" y="3803904"/>
            <a:ext cx="4416552" cy="2057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7"/>
          </p:nvPr>
        </p:nvSpPr>
        <p:spPr>
          <a:xfrm>
            <a:off x="192024" y="6227064"/>
            <a:ext cx="4242816" cy="5029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8"/>
          </p:nvPr>
        </p:nvSpPr>
        <p:spPr>
          <a:xfrm>
            <a:off x="4562856" y="3803904"/>
            <a:ext cx="4425696" cy="24048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9"/>
          </p:nvPr>
        </p:nvSpPr>
        <p:spPr>
          <a:xfrm>
            <a:off x="100012" y="5861050"/>
            <a:ext cx="4416552" cy="3667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Subtitle 4"/>
          <p:cNvSpPr txBox="1">
            <a:spLocks/>
          </p:cNvSpPr>
          <p:nvPr userDrawn="1"/>
        </p:nvSpPr>
        <p:spPr>
          <a:xfrm>
            <a:off x="6931480" y="74295"/>
            <a:ext cx="2194560" cy="3657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663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88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795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76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HCA </a:t>
            </a:r>
            <a:r>
              <a:rPr kumimoji="0" lang="en-US" sz="14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0037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Central and West Texas</a:t>
            </a:r>
            <a:endParaRPr kumimoji="0" lang="en-US" sz="1400" b="0" i="0" u="none" strike="noStrike" kern="1200" cap="none" spc="-100" normalizeH="0" baseline="0" noProof="0" dirty="0">
              <a:ln>
                <a:noFill/>
              </a:ln>
              <a:solidFill>
                <a:srgbClr val="00376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 userDrawn="1"/>
        </p:nvSpPr>
        <p:spPr bwMode="gray">
          <a:xfrm>
            <a:off x="59527" y="6739890"/>
            <a:ext cx="4503762" cy="137160"/>
          </a:xfrm>
          <a:prstGeom prst="rect">
            <a:avLst/>
          </a:prstGeom>
          <a:noFill/>
        </p:spPr>
        <p:txBody>
          <a:bodyPr wrap="none" lIns="45720" rIns="45720" rtlCol="0" anchor="ctr" anchorCtr="0"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+mn-lt"/>
                <a:ea typeface="ヒラギノ角ゴ Pro W3" charset="-128"/>
                <a:cs typeface="+mn-cs"/>
                <a:sym typeface="Gill Sans" pitchFamily="34" charset="0"/>
              </a:rPr>
              <a:t>CONFIDENTIAL – Contains proprietary information. Not intended for external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257880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76" y="1009884"/>
            <a:ext cx="8982824" cy="1033001"/>
          </a:xfrm>
          <a:ln>
            <a:solidFill>
              <a:schemeClr val="tx1"/>
            </a:solidFill>
          </a:ln>
        </p:spPr>
        <p:txBody>
          <a:bodyPr numCol="2">
            <a:normAutofit/>
          </a:bodyPr>
          <a:lstStyle>
            <a:lvl1pPr marL="231775" indent="-231775">
              <a:buFont typeface="Wingdings" panose="05000000000000000000" pitchFamily="2" charset="2"/>
              <a:buChar char="§"/>
              <a:defRPr sz="1200"/>
            </a:lvl1pPr>
            <a:lvl2pPr>
              <a:spcBef>
                <a:spcPts val="0"/>
              </a:spcBef>
              <a:defRPr sz="1200"/>
            </a:lvl2pPr>
            <a:lvl3pPr>
              <a:spcBef>
                <a:spcPts val="0"/>
              </a:spcBef>
              <a:defRPr sz="1200"/>
            </a:lvl3pPr>
            <a:lvl4pPr>
              <a:spcBef>
                <a:spcPts val="0"/>
              </a:spcBef>
              <a:defRPr sz="1200"/>
            </a:lvl4pPr>
            <a:lvl5pPr>
              <a:spcBef>
                <a:spcPts val="0"/>
              </a:spcBef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28816"/>
            <a:ext cx="2133600" cy="365125"/>
          </a:xfrm>
        </p:spPr>
        <p:txBody>
          <a:bodyPr anchor="b"/>
          <a:lstStyle>
            <a:lvl1pPr>
              <a:defRPr sz="900">
                <a:latin typeface="+mn-lt"/>
              </a:defRPr>
            </a:lvl1pPr>
          </a:lstStyle>
          <a:p>
            <a:pPr>
              <a:defRPr/>
            </a:pPr>
            <a:fld id="{0AA78491-CEC0-49B0-B0D5-7C8B8B3BC176}" type="slidenum">
              <a:rPr lang="en-US" smtClean="0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76200" y="2457329"/>
            <a:ext cx="4419600" cy="4034185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173038" indent="-173038">
              <a:spcBef>
                <a:spcPts val="600"/>
              </a:spcBef>
              <a:defRPr sz="1200"/>
            </a:lvl1pPr>
            <a:lvl2pPr marL="457200" indent="-173038">
              <a:spcBef>
                <a:spcPts val="100"/>
              </a:spcBef>
              <a:defRPr sz="1200"/>
            </a:lvl2pPr>
            <a:lvl3pPr marL="741363" indent="-171450"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3pPr>
            <a:lvl4pPr marL="1198563" indent="-168275">
              <a:spcBef>
                <a:spcPts val="0"/>
              </a:spcBef>
              <a:buFont typeface="Arial" panose="020B0604020202020204" pitchFamily="34" charset="0"/>
              <a:buChar char="•"/>
              <a:defRPr sz="1200"/>
            </a:lvl4pPr>
            <a:lvl5pPr>
              <a:spcBef>
                <a:spcPts val="0"/>
              </a:spcBef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4724400" y="2457329"/>
            <a:ext cx="4343400" cy="4034185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173038" indent="-173038">
              <a:spcBef>
                <a:spcPts val="600"/>
              </a:spcBef>
              <a:defRPr sz="1200"/>
            </a:lvl1pPr>
            <a:lvl2pPr marL="457200" indent="-173038">
              <a:spcBef>
                <a:spcPts val="100"/>
              </a:spcBef>
              <a:defRPr sz="1200"/>
            </a:lvl2pPr>
            <a:lvl3pPr marL="741363" indent="-171450"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3pPr>
            <a:lvl4pPr marL="1198563" indent="-168275">
              <a:spcBef>
                <a:spcPts val="0"/>
              </a:spcBef>
              <a:buFont typeface="Arial" panose="020B0604020202020204" pitchFamily="34" charset="0"/>
              <a:buChar char="•"/>
              <a:defRPr sz="1200"/>
            </a:lvl4pPr>
            <a:lvl5pPr>
              <a:spcBef>
                <a:spcPts val="0"/>
              </a:spcBef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99646" y="496456"/>
            <a:ext cx="8944708" cy="0"/>
          </a:xfrm>
          <a:prstGeom prst="line">
            <a:avLst/>
          </a:prstGeom>
          <a:ln w="34925">
            <a:solidFill>
              <a:srgbClr val="00376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8092" y="0"/>
            <a:ext cx="7027119" cy="514350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Franklin Gothic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 bwMode="gray">
          <a:xfrm>
            <a:off x="59527" y="6720840"/>
            <a:ext cx="4503762" cy="137160"/>
          </a:xfrm>
          <a:prstGeom prst="rect">
            <a:avLst/>
          </a:prstGeom>
          <a:noFill/>
        </p:spPr>
        <p:txBody>
          <a:bodyPr wrap="none" lIns="45720" rIns="45720" rtlCol="0" anchor="ctr" anchorCtr="0"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+mn-lt"/>
                <a:ea typeface="ヒラギノ角ゴ Pro W3" charset="-128"/>
                <a:cs typeface="+mn-cs"/>
                <a:sym typeface="Gill Sans" pitchFamily="34" charset="0"/>
              </a:rPr>
              <a:t>CONFIDENTIAL – Contains proprietary information. Not intended for external distribution</a:t>
            </a:r>
          </a:p>
        </p:txBody>
      </p:sp>
      <p:sp>
        <p:nvSpPr>
          <p:cNvPr id="11" name="Subtitle 4"/>
          <p:cNvSpPr txBox="1">
            <a:spLocks/>
          </p:cNvSpPr>
          <p:nvPr userDrawn="1"/>
        </p:nvSpPr>
        <p:spPr>
          <a:xfrm>
            <a:off x="6931480" y="74295"/>
            <a:ext cx="2194560" cy="3657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663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88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795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76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HCA </a:t>
            </a:r>
            <a:r>
              <a:rPr kumimoji="0" lang="en-US" sz="14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0037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Central and West Texas</a:t>
            </a:r>
            <a:endParaRPr kumimoji="0" lang="en-US" sz="1400" b="0" i="0" u="none" strike="noStrike" kern="1200" cap="none" spc="-100" normalizeH="0" baseline="0" noProof="0" dirty="0">
              <a:ln>
                <a:noFill/>
              </a:ln>
              <a:solidFill>
                <a:srgbClr val="00376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976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" y="583358"/>
            <a:ext cx="9052560" cy="6115050"/>
          </a:xfrm>
        </p:spPr>
        <p:txBody>
          <a:bodyPr/>
          <a:lstStyle>
            <a:lvl4pPr marL="1262063" indent="-231775">
              <a:buFont typeface="Wingdings" panose="05000000000000000000" pitchFamily="2" charset="2"/>
              <a:buChar char="Ø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28816"/>
            <a:ext cx="2133600" cy="365125"/>
          </a:xfrm>
        </p:spPr>
        <p:txBody>
          <a:bodyPr vert="horz" lIns="91440" tIns="45720" rIns="91440" bIns="45720" rtlCol="0" anchor="b"/>
          <a:lstStyle>
            <a:lvl1pPr>
              <a:defRPr lang="en-US" sz="9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0AA78491-CEC0-49B0-B0D5-7C8B8B3BC176}" type="slidenum">
              <a:rPr lang="en-US" smtClean="0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 bwMode="gray">
          <a:xfrm>
            <a:off x="59527" y="6720840"/>
            <a:ext cx="4503762" cy="137160"/>
          </a:xfrm>
          <a:prstGeom prst="rect">
            <a:avLst/>
          </a:prstGeom>
          <a:noFill/>
        </p:spPr>
        <p:txBody>
          <a:bodyPr wrap="none" lIns="45720" rIns="45720" rtlCol="0" anchor="ctr" anchorCtr="0"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+mn-lt"/>
                <a:ea typeface="ヒラギノ角ゴ Pro W3" charset="-128"/>
                <a:cs typeface="+mn-cs"/>
                <a:sym typeface="Gill Sans" pitchFamily="34" charset="0"/>
              </a:rPr>
              <a:t>CONFIDENTIAL – Contains proprietary information. Not intended for external distribution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99646" y="496456"/>
            <a:ext cx="8944708" cy="0"/>
          </a:xfrm>
          <a:prstGeom prst="line">
            <a:avLst/>
          </a:prstGeom>
          <a:ln w="34925">
            <a:solidFill>
              <a:srgbClr val="00376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8092" y="0"/>
            <a:ext cx="7027119" cy="514350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Franklin Gothic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4"/>
          <p:cNvSpPr txBox="1">
            <a:spLocks/>
          </p:cNvSpPr>
          <p:nvPr userDrawn="1"/>
        </p:nvSpPr>
        <p:spPr>
          <a:xfrm>
            <a:off x="6931480" y="74295"/>
            <a:ext cx="2194560" cy="3657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663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88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795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76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HCA </a:t>
            </a:r>
            <a:r>
              <a:rPr kumimoji="0" lang="en-US" sz="14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0037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Central and West Texas</a:t>
            </a:r>
            <a:endParaRPr kumimoji="0" lang="en-US" sz="1400" b="0" i="0" u="none" strike="noStrike" kern="1200" cap="none" spc="-100" normalizeH="0" baseline="0" noProof="0" dirty="0">
              <a:ln>
                <a:noFill/>
              </a:ln>
              <a:solidFill>
                <a:srgbClr val="00376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240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otUse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" y="583358"/>
            <a:ext cx="9052560" cy="6115050"/>
          </a:xfrm>
        </p:spPr>
        <p:txBody>
          <a:bodyPr/>
          <a:lstStyle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 marL="1262063" indent="-231775">
              <a:spcBef>
                <a:spcPts val="0"/>
              </a:spcBef>
              <a:buFont typeface="Wingdings" panose="05000000000000000000" pitchFamily="2" charset="2"/>
              <a:buChar char="Ø"/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9646" y="496456"/>
            <a:ext cx="8944708" cy="0"/>
          </a:xfrm>
          <a:prstGeom prst="line">
            <a:avLst/>
          </a:prstGeom>
          <a:ln w="34925">
            <a:solidFill>
              <a:srgbClr val="00376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8092" y="0"/>
            <a:ext cx="7027119" cy="514350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Franklin Gothic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 bwMode="gray">
          <a:xfrm>
            <a:off x="59527" y="6720840"/>
            <a:ext cx="4503762" cy="137160"/>
          </a:xfrm>
          <a:prstGeom prst="rect">
            <a:avLst/>
          </a:prstGeom>
          <a:noFill/>
        </p:spPr>
        <p:txBody>
          <a:bodyPr wrap="none" lIns="45720" rIns="45720" rtlCol="0" anchor="ctr" anchorCtr="0"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+mn-lt"/>
                <a:ea typeface="ヒラギノ角ゴ Pro W3" charset="-128"/>
                <a:cs typeface="+mn-cs"/>
                <a:sym typeface="Gill Sans" pitchFamily="34" charset="0"/>
              </a:rPr>
              <a:t>CONFIDENTIAL – Contains proprietary information. Not intended for external distribution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28816"/>
            <a:ext cx="2133600" cy="365125"/>
          </a:xfrm>
        </p:spPr>
        <p:txBody>
          <a:bodyPr vert="horz" lIns="91440" tIns="45720" rIns="91440" bIns="45720" rtlCol="0" anchor="b"/>
          <a:lstStyle>
            <a:lvl1pPr>
              <a:defRPr lang="en-US" sz="9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0AA78491-CEC0-49B0-B0D5-7C8B8B3BC176}" type="slidenum">
              <a:rPr lang="en-US" smtClean="0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9" name="Subtitle 4"/>
          <p:cNvSpPr txBox="1">
            <a:spLocks/>
          </p:cNvSpPr>
          <p:nvPr userDrawn="1"/>
        </p:nvSpPr>
        <p:spPr>
          <a:xfrm>
            <a:off x="6931480" y="74295"/>
            <a:ext cx="2194560" cy="3657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663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88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795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76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HCA </a:t>
            </a:r>
            <a:r>
              <a:rPr kumimoji="0" lang="en-US" sz="14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0037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Central and West Texas</a:t>
            </a:r>
            <a:endParaRPr kumimoji="0" lang="en-US" sz="1400" b="0" i="0" u="none" strike="noStrike" kern="1200" cap="none" spc="-100" normalizeH="0" baseline="0" noProof="0" dirty="0">
              <a:ln>
                <a:noFill/>
              </a:ln>
              <a:solidFill>
                <a:srgbClr val="00376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637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76" y="1009884"/>
            <a:ext cx="8982824" cy="1033001"/>
          </a:xfrm>
          <a:ln>
            <a:solidFill>
              <a:schemeClr val="tx1"/>
            </a:solidFill>
          </a:ln>
        </p:spPr>
        <p:txBody>
          <a:bodyPr numCol="2">
            <a:normAutofit/>
          </a:bodyPr>
          <a:lstStyle>
            <a:lvl1pPr marL="231775" indent="-231775">
              <a:buFont typeface="Wingdings" panose="05000000000000000000" pitchFamily="2" charset="2"/>
              <a:buChar char="§"/>
              <a:defRPr sz="1200"/>
            </a:lvl1pPr>
            <a:lvl2pPr>
              <a:spcBef>
                <a:spcPts val="0"/>
              </a:spcBef>
              <a:defRPr sz="1200"/>
            </a:lvl2pPr>
            <a:lvl3pPr>
              <a:spcBef>
                <a:spcPts val="0"/>
              </a:spcBef>
              <a:defRPr sz="1200"/>
            </a:lvl3pPr>
            <a:lvl4pPr>
              <a:spcBef>
                <a:spcPts val="0"/>
              </a:spcBef>
              <a:defRPr sz="1200"/>
            </a:lvl4pPr>
            <a:lvl5pPr>
              <a:spcBef>
                <a:spcPts val="0"/>
              </a:spcBef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28816"/>
            <a:ext cx="2133600" cy="365125"/>
          </a:xfrm>
        </p:spPr>
        <p:txBody>
          <a:bodyPr anchor="b"/>
          <a:lstStyle>
            <a:lvl1pPr>
              <a:defRPr sz="900"/>
            </a:lvl1pPr>
          </a:lstStyle>
          <a:p>
            <a:pPr>
              <a:defRPr/>
            </a:pPr>
            <a:fld id="{0AA78491-CEC0-49B0-B0D5-7C8B8B3BC1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76200" y="2457329"/>
            <a:ext cx="4419600" cy="4034185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173038" indent="-173038">
              <a:spcBef>
                <a:spcPts val="600"/>
              </a:spcBef>
              <a:defRPr sz="1200"/>
            </a:lvl1pPr>
            <a:lvl2pPr marL="457200" indent="-173038">
              <a:spcBef>
                <a:spcPts val="100"/>
              </a:spcBef>
              <a:defRPr sz="1200"/>
            </a:lvl2pPr>
            <a:lvl3pPr marL="741363" indent="-171450"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3pPr>
            <a:lvl4pPr marL="1198563" indent="-168275">
              <a:spcBef>
                <a:spcPts val="0"/>
              </a:spcBef>
              <a:buFont typeface="Arial" panose="020B0604020202020204" pitchFamily="34" charset="0"/>
              <a:buChar char="•"/>
              <a:defRPr sz="1200"/>
            </a:lvl4pPr>
            <a:lvl5pPr>
              <a:spcBef>
                <a:spcPts val="0"/>
              </a:spcBef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4724400" y="2457329"/>
            <a:ext cx="4343400" cy="4034185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173038" indent="-173038">
              <a:spcBef>
                <a:spcPts val="600"/>
              </a:spcBef>
              <a:defRPr sz="1200"/>
            </a:lvl1pPr>
            <a:lvl2pPr marL="457200" indent="-173038">
              <a:spcBef>
                <a:spcPts val="100"/>
              </a:spcBef>
              <a:defRPr sz="1200"/>
            </a:lvl2pPr>
            <a:lvl3pPr marL="741363" indent="-171450"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3pPr>
            <a:lvl4pPr marL="1198563" indent="-168275">
              <a:spcBef>
                <a:spcPts val="0"/>
              </a:spcBef>
              <a:buFont typeface="Arial" panose="020B0604020202020204" pitchFamily="34" charset="0"/>
              <a:buChar char="•"/>
              <a:defRPr sz="1200"/>
            </a:lvl4pPr>
            <a:lvl5pPr>
              <a:spcBef>
                <a:spcPts val="0"/>
              </a:spcBef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99646" y="496456"/>
            <a:ext cx="8944708" cy="0"/>
          </a:xfrm>
          <a:prstGeom prst="line">
            <a:avLst/>
          </a:prstGeom>
          <a:ln w="34925">
            <a:solidFill>
              <a:srgbClr val="00376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StDavidsHealthcare_linearlogo_288TAG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857"/>
          <a:stretch/>
        </p:blipFill>
        <p:spPr>
          <a:xfrm>
            <a:off x="7088912" y="175111"/>
            <a:ext cx="1937328" cy="16778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8092" y="0"/>
            <a:ext cx="7027119" cy="514350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Franklin Gothic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 bwMode="gray">
          <a:xfrm>
            <a:off x="59527" y="6720840"/>
            <a:ext cx="4503762" cy="137160"/>
          </a:xfrm>
          <a:prstGeom prst="rect">
            <a:avLst/>
          </a:prstGeom>
          <a:noFill/>
        </p:spPr>
        <p:txBody>
          <a:bodyPr wrap="none" lIns="45720" rIns="45720" rtlCol="0" anchor="ctr" anchorCtr="0">
            <a:noAutofit/>
          </a:bodyPr>
          <a:lstStyle/>
          <a:p>
            <a:pPr fontAlgn="base">
              <a:spcBef>
                <a:spcPts val="500"/>
              </a:spcBef>
              <a:spcAft>
                <a:spcPct val="0"/>
              </a:spcAft>
            </a:pPr>
            <a:r>
              <a:rPr lang="en-US" sz="700" i="1" dirty="0" smtClean="0">
                <a:solidFill>
                  <a:srgbClr val="292934"/>
                </a:solidFill>
                <a:ea typeface="ヒラギノ角ゴ Pro W3" charset="-128"/>
                <a:sym typeface="Gill Sans" pitchFamily="34" charset="0"/>
              </a:rPr>
              <a:t>CONFIDENTIAL – Contains proprietary information.  Not intended for external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40347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45720" y="3726598"/>
            <a:ext cx="9052560" cy="3108960"/>
          </a:xfrm>
        </p:spPr>
        <p:txBody>
          <a:bodyPr/>
          <a:lstStyle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" y="583357"/>
            <a:ext cx="9052560" cy="3108960"/>
          </a:xfrm>
        </p:spPr>
        <p:txBody>
          <a:bodyPr/>
          <a:lstStyle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 bwMode="gray">
          <a:xfrm>
            <a:off x="59527" y="6720840"/>
            <a:ext cx="4503762" cy="137160"/>
          </a:xfrm>
          <a:prstGeom prst="rect">
            <a:avLst/>
          </a:prstGeom>
          <a:noFill/>
        </p:spPr>
        <p:txBody>
          <a:bodyPr wrap="none" lIns="45720" rIns="45720" rtlCol="0" anchor="ctr" anchorCtr="0"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+mn-lt"/>
                <a:ea typeface="ヒラギノ角ゴ Pro W3" charset="-128"/>
                <a:cs typeface="+mn-cs"/>
                <a:sym typeface="Gill Sans" pitchFamily="34" charset="0"/>
              </a:rPr>
              <a:t>CONFIDENTIAL – Contains proprietary information. Not intended for external distribution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99646" y="496456"/>
            <a:ext cx="8944708" cy="0"/>
          </a:xfrm>
          <a:prstGeom prst="line">
            <a:avLst/>
          </a:prstGeom>
          <a:ln w="34925">
            <a:solidFill>
              <a:srgbClr val="00376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8092" y="0"/>
            <a:ext cx="7027119" cy="514350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Franklin Gothic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28816"/>
            <a:ext cx="2133600" cy="365125"/>
          </a:xfrm>
        </p:spPr>
        <p:txBody>
          <a:bodyPr vert="horz" lIns="91440" tIns="45720" rIns="91440" bIns="45720" rtlCol="0" anchor="b"/>
          <a:lstStyle>
            <a:lvl1pPr>
              <a:defRPr lang="en-US" sz="9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0AA78491-CEC0-49B0-B0D5-7C8B8B3BC176}" type="slidenum">
              <a:rPr lang="en-US" smtClean="0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12" name="Subtitle 4"/>
          <p:cNvSpPr txBox="1">
            <a:spLocks/>
          </p:cNvSpPr>
          <p:nvPr userDrawn="1"/>
        </p:nvSpPr>
        <p:spPr>
          <a:xfrm>
            <a:off x="6931480" y="74295"/>
            <a:ext cx="2194560" cy="3657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663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88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795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76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HCA </a:t>
            </a:r>
            <a:r>
              <a:rPr kumimoji="0" lang="en-US" sz="14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0037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Central and West Texas</a:t>
            </a:r>
            <a:endParaRPr kumimoji="0" lang="en-US" sz="1400" b="0" i="0" u="none" strike="noStrike" kern="1200" cap="none" spc="-100" normalizeH="0" baseline="0" noProof="0" dirty="0">
              <a:ln>
                <a:noFill/>
              </a:ln>
              <a:solidFill>
                <a:srgbClr val="00376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731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57400"/>
            <a:ext cx="9144000" cy="128964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11282" y="3342736"/>
            <a:ext cx="5132717" cy="69442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6" t="22937" r="12950" b="19411"/>
          <a:stretch/>
        </p:blipFill>
        <p:spPr bwMode="auto">
          <a:xfrm>
            <a:off x="5108392" y="5126509"/>
            <a:ext cx="2949710" cy="11632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StDavidsHealthcare_linearlogo_288TAG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570" y="4274048"/>
            <a:ext cx="4683355" cy="69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88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ai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28816"/>
            <a:ext cx="2133600" cy="365125"/>
          </a:xfrm>
        </p:spPr>
        <p:txBody>
          <a:bodyPr anchor="b"/>
          <a:lstStyle>
            <a:lvl1pPr>
              <a:defRPr sz="900">
                <a:latin typeface="+mn-lt"/>
              </a:defRPr>
            </a:lvl1pPr>
          </a:lstStyle>
          <a:p>
            <a:pPr>
              <a:defRPr/>
            </a:pPr>
            <a:fld id="{0AA78491-CEC0-49B0-B0D5-7C8B8B3BC176}" type="slidenum">
              <a:rPr lang="en-US" smtClean="0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92934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9646" y="496456"/>
            <a:ext cx="8944708" cy="0"/>
          </a:xfrm>
          <a:prstGeom prst="line">
            <a:avLst/>
          </a:prstGeom>
          <a:ln w="34925">
            <a:solidFill>
              <a:srgbClr val="00376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 userDrawn="1"/>
        </p:nvSpPr>
        <p:spPr>
          <a:xfrm>
            <a:off x="296708" y="0"/>
            <a:ext cx="6722319" cy="5143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Franklin Gothic Medium" panose="020B0603020102020204" pitchFamily="34" charset="0"/>
              <a:ea typeface="+mj-ea"/>
              <a:cs typeface="+mj-cs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8092" y="0"/>
            <a:ext cx="7027119" cy="514350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Franklin Gothic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200" y="470270"/>
            <a:ext cx="4419600" cy="3111130"/>
          </a:xfrm>
        </p:spPr>
        <p:txBody>
          <a:bodyPr>
            <a:normAutofit/>
          </a:bodyPr>
          <a:lstStyle>
            <a:lvl1pPr marL="171450" indent="-171450">
              <a:buFont typeface="Wingdings" pitchFamily="2" charset="2"/>
              <a:buChar char="q"/>
              <a:defRPr sz="1200"/>
            </a:lvl1pPr>
            <a:lvl2pPr marL="512763" indent="-171450">
              <a:defRPr sz="1200"/>
            </a:lvl2pPr>
            <a:lvl3pPr marL="854075" indent="-169863">
              <a:defRPr sz="1200"/>
            </a:lvl3pPr>
            <a:lvl4pPr marL="1196975" indent="-171450">
              <a:buFont typeface="Wingdings" pitchFamily="2" charset="2"/>
              <a:buChar char="Ø"/>
              <a:defRPr sz="1200"/>
            </a:lvl4pPr>
            <a:lvl5pPr marL="14874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648200" y="457200"/>
            <a:ext cx="4419600" cy="3111130"/>
          </a:xfrm>
        </p:spPr>
        <p:txBody>
          <a:bodyPr>
            <a:normAutofit/>
          </a:bodyPr>
          <a:lstStyle>
            <a:lvl1pPr marL="171450" indent="-171450">
              <a:buFont typeface="Wingdings" pitchFamily="2" charset="2"/>
              <a:buChar char="q"/>
              <a:defRPr sz="1200"/>
            </a:lvl1pPr>
            <a:lvl2pPr marL="512763" indent="-171450">
              <a:defRPr sz="1200"/>
            </a:lvl2pPr>
            <a:lvl3pPr marL="854075" indent="-169863">
              <a:defRPr sz="1200"/>
            </a:lvl3pPr>
            <a:lvl4pPr marL="1196975" indent="-171450">
              <a:buFont typeface="Wingdings" pitchFamily="2" charset="2"/>
              <a:buChar char="Ø"/>
              <a:defRPr sz="1200"/>
            </a:lvl4pPr>
            <a:lvl5pPr marL="14874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>
            <a:off x="4648200" y="3594470"/>
            <a:ext cx="4419600" cy="3111130"/>
          </a:xfrm>
        </p:spPr>
        <p:txBody>
          <a:bodyPr>
            <a:normAutofit/>
          </a:bodyPr>
          <a:lstStyle>
            <a:lvl1pPr marL="171450" indent="-171450">
              <a:buFont typeface="Wingdings" pitchFamily="2" charset="2"/>
              <a:buChar char="q"/>
              <a:defRPr sz="1200"/>
            </a:lvl1pPr>
            <a:lvl2pPr marL="512763" indent="-171450">
              <a:defRPr sz="1200"/>
            </a:lvl2pPr>
            <a:lvl3pPr marL="854075" indent="-169863">
              <a:defRPr sz="1200"/>
            </a:lvl3pPr>
            <a:lvl4pPr marL="1196975" indent="-171450">
              <a:buFont typeface="Wingdings" pitchFamily="2" charset="2"/>
              <a:buChar char="Ø"/>
              <a:defRPr sz="1200"/>
            </a:lvl4pPr>
            <a:lvl5pPr marL="14874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>
            <a:off x="76200" y="3594470"/>
            <a:ext cx="4419600" cy="3111130"/>
          </a:xfrm>
        </p:spPr>
        <p:txBody>
          <a:bodyPr>
            <a:normAutofit/>
          </a:bodyPr>
          <a:lstStyle>
            <a:lvl1pPr marL="171450" indent="-171450">
              <a:buFont typeface="Wingdings" pitchFamily="2" charset="2"/>
              <a:buChar char="q"/>
              <a:defRPr sz="1200"/>
            </a:lvl1pPr>
            <a:lvl2pPr marL="512763" indent="-171450">
              <a:defRPr sz="1200"/>
            </a:lvl2pPr>
            <a:lvl3pPr marL="854075" indent="-169863">
              <a:defRPr sz="1200"/>
            </a:lvl3pPr>
            <a:lvl4pPr marL="1196975" indent="-171450">
              <a:buFont typeface="Wingdings" pitchFamily="2" charset="2"/>
              <a:buChar char="Ø"/>
              <a:defRPr sz="1200"/>
            </a:lvl4pPr>
            <a:lvl5pPr marL="14874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Subtitle 4"/>
          <p:cNvSpPr txBox="1">
            <a:spLocks/>
          </p:cNvSpPr>
          <p:nvPr userDrawn="1"/>
        </p:nvSpPr>
        <p:spPr>
          <a:xfrm>
            <a:off x="6931480" y="74295"/>
            <a:ext cx="2194560" cy="3657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663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88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795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76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HCA </a:t>
            </a:r>
            <a:r>
              <a:rPr kumimoji="0" lang="en-US" sz="14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0037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Central and West Texas</a:t>
            </a:r>
            <a:endParaRPr kumimoji="0" lang="en-US" sz="1400" b="0" i="0" u="none" strike="noStrike" kern="1200" cap="none" spc="-100" normalizeH="0" baseline="0" noProof="0" dirty="0">
              <a:ln>
                <a:noFill/>
              </a:ln>
              <a:solidFill>
                <a:srgbClr val="00376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 userDrawn="1"/>
        </p:nvSpPr>
        <p:spPr bwMode="gray">
          <a:xfrm>
            <a:off x="59527" y="6739890"/>
            <a:ext cx="4503762" cy="137160"/>
          </a:xfrm>
          <a:prstGeom prst="rect">
            <a:avLst/>
          </a:prstGeom>
          <a:noFill/>
        </p:spPr>
        <p:txBody>
          <a:bodyPr wrap="none" lIns="45720" rIns="45720" rtlCol="0" anchor="ctr" anchorCtr="0"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+mn-lt"/>
                <a:ea typeface="ヒラギノ角ゴ Pro W3" charset="-128"/>
                <a:cs typeface="+mn-cs"/>
                <a:sym typeface="Gill Sans" pitchFamily="34" charset="0"/>
              </a:rPr>
              <a:t>CONFIDENTIAL – Contains proprietary information. Not intended for external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898883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28816"/>
            <a:ext cx="2133600" cy="365125"/>
          </a:xfrm>
        </p:spPr>
        <p:txBody>
          <a:bodyPr anchor="b"/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fld id="{0AA78491-CEC0-49B0-B0D5-7C8B8B3BC176}" type="slidenum">
              <a:rPr lang="en-US" smtClean="0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 bwMode="gray">
          <a:xfrm>
            <a:off x="59527" y="6739890"/>
            <a:ext cx="4503762" cy="137160"/>
          </a:xfrm>
          <a:prstGeom prst="rect">
            <a:avLst/>
          </a:prstGeom>
          <a:noFill/>
        </p:spPr>
        <p:txBody>
          <a:bodyPr wrap="none" lIns="45720" rIns="45720" rtlCol="0" anchor="ctr" anchorCtr="0"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+mn-lt"/>
                <a:ea typeface="ヒラギノ角ゴ Pro W3" charset="-128"/>
                <a:cs typeface="+mn-cs"/>
                <a:sym typeface="Gill Sans" pitchFamily="34" charset="0"/>
              </a:rPr>
              <a:t>CONFIDENTIAL – Contains proprietary information. Not intended for external distribution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9646" y="496456"/>
            <a:ext cx="8944708" cy="0"/>
          </a:xfrm>
          <a:prstGeom prst="line">
            <a:avLst/>
          </a:prstGeom>
          <a:ln w="34925">
            <a:solidFill>
              <a:srgbClr val="00376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 userDrawn="1"/>
        </p:nvSpPr>
        <p:spPr>
          <a:xfrm>
            <a:off x="296708" y="0"/>
            <a:ext cx="6722319" cy="5143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Franklin Gothic Medium" panose="020B0603020102020204" pitchFamily="34" charset="0"/>
              <a:ea typeface="+mj-ea"/>
              <a:cs typeface="+mj-cs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8092" y="0"/>
            <a:ext cx="7027119" cy="514350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Franklin Gothic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4"/>
          <p:cNvSpPr txBox="1">
            <a:spLocks/>
          </p:cNvSpPr>
          <p:nvPr userDrawn="1"/>
        </p:nvSpPr>
        <p:spPr>
          <a:xfrm>
            <a:off x="6931480" y="74295"/>
            <a:ext cx="2194560" cy="3657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663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88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795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76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HCA </a:t>
            </a:r>
            <a:r>
              <a:rPr kumimoji="0" lang="en-US" sz="14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0037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Central and West Texas</a:t>
            </a:r>
            <a:endParaRPr kumimoji="0" lang="en-US" sz="1400" b="0" i="0" u="none" strike="noStrike" kern="1200" cap="none" spc="-100" normalizeH="0" baseline="0" noProof="0" dirty="0">
              <a:ln>
                <a:noFill/>
              </a:ln>
              <a:solidFill>
                <a:srgbClr val="00376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7100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stin 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28816"/>
            <a:ext cx="2133600" cy="365125"/>
          </a:xfrm>
        </p:spPr>
        <p:txBody>
          <a:bodyPr anchor="b"/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0AA78491-CEC0-49B0-B0D5-7C8B8B3BC176}" type="slidenum">
              <a:rPr lang="en-US" smtClean="0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92934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9646" y="496456"/>
            <a:ext cx="8944708" cy="0"/>
          </a:xfrm>
          <a:prstGeom prst="line">
            <a:avLst/>
          </a:prstGeom>
          <a:ln w="34925">
            <a:solidFill>
              <a:srgbClr val="00376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 userDrawn="1"/>
        </p:nvSpPr>
        <p:spPr>
          <a:xfrm>
            <a:off x="296708" y="0"/>
            <a:ext cx="6722319" cy="5143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Franklin Gothic Medium" panose="020B0603020102020204" pitchFamily="34" charset="0"/>
              <a:ea typeface="+mj-ea"/>
              <a:cs typeface="+mj-cs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8092" y="0"/>
            <a:ext cx="7027119" cy="514350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Franklin Gothic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5888736" y="676656"/>
            <a:ext cx="3145536" cy="6949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5"/>
          </p:nvPr>
        </p:nvSpPr>
        <p:spPr>
          <a:xfrm>
            <a:off x="100584" y="676656"/>
            <a:ext cx="8887968" cy="305409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6"/>
          </p:nvPr>
        </p:nvSpPr>
        <p:spPr>
          <a:xfrm>
            <a:off x="100584" y="3803904"/>
            <a:ext cx="4416552" cy="2057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7"/>
          </p:nvPr>
        </p:nvSpPr>
        <p:spPr>
          <a:xfrm>
            <a:off x="192024" y="6227064"/>
            <a:ext cx="4242816" cy="5029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8"/>
          </p:nvPr>
        </p:nvSpPr>
        <p:spPr>
          <a:xfrm>
            <a:off x="4562856" y="3803904"/>
            <a:ext cx="4425696" cy="24048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9"/>
          </p:nvPr>
        </p:nvSpPr>
        <p:spPr>
          <a:xfrm>
            <a:off x="100012" y="5861050"/>
            <a:ext cx="4416552" cy="3667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Subtitle 4"/>
          <p:cNvSpPr txBox="1">
            <a:spLocks/>
          </p:cNvSpPr>
          <p:nvPr userDrawn="1"/>
        </p:nvSpPr>
        <p:spPr>
          <a:xfrm>
            <a:off x="6931480" y="74295"/>
            <a:ext cx="2194560" cy="3657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663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88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795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76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HCA </a:t>
            </a:r>
            <a:r>
              <a:rPr kumimoji="0" lang="en-US" sz="14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0037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Central and West Texas</a:t>
            </a:r>
            <a:endParaRPr kumimoji="0" lang="en-US" sz="1400" b="0" i="0" u="none" strike="noStrike" kern="1200" cap="none" spc="-100" normalizeH="0" baseline="0" noProof="0" dirty="0">
              <a:ln>
                <a:noFill/>
              </a:ln>
              <a:solidFill>
                <a:srgbClr val="00376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 userDrawn="1"/>
        </p:nvSpPr>
        <p:spPr bwMode="gray">
          <a:xfrm>
            <a:off x="59527" y="6739890"/>
            <a:ext cx="4503762" cy="137160"/>
          </a:xfrm>
          <a:prstGeom prst="rect">
            <a:avLst/>
          </a:prstGeom>
          <a:noFill/>
        </p:spPr>
        <p:txBody>
          <a:bodyPr wrap="none" lIns="45720" rIns="45720" rtlCol="0" anchor="ctr" anchorCtr="0"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+mn-lt"/>
                <a:ea typeface="ヒラギノ角ゴ Pro W3" charset="-128"/>
                <a:cs typeface="+mn-cs"/>
                <a:sym typeface="Gill Sans" pitchFamily="34" charset="0"/>
              </a:rPr>
              <a:t>CONFIDENTIAL – Contains proprietary information. Not intended for external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243839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76" y="1009884"/>
            <a:ext cx="8982824" cy="1033001"/>
          </a:xfrm>
          <a:ln>
            <a:solidFill>
              <a:schemeClr val="tx1"/>
            </a:solidFill>
          </a:ln>
        </p:spPr>
        <p:txBody>
          <a:bodyPr numCol="2">
            <a:normAutofit/>
          </a:bodyPr>
          <a:lstStyle>
            <a:lvl1pPr marL="231775" indent="-231775">
              <a:buFont typeface="Wingdings" panose="05000000000000000000" pitchFamily="2" charset="2"/>
              <a:buChar char="§"/>
              <a:defRPr sz="1200"/>
            </a:lvl1pPr>
            <a:lvl2pPr>
              <a:spcBef>
                <a:spcPts val="0"/>
              </a:spcBef>
              <a:defRPr sz="1200"/>
            </a:lvl2pPr>
            <a:lvl3pPr>
              <a:spcBef>
                <a:spcPts val="0"/>
              </a:spcBef>
              <a:defRPr sz="1200"/>
            </a:lvl3pPr>
            <a:lvl4pPr>
              <a:spcBef>
                <a:spcPts val="0"/>
              </a:spcBef>
              <a:defRPr sz="1200"/>
            </a:lvl4pPr>
            <a:lvl5pPr>
              <a:spcBef>
                <a:spcPts val="0"/>
              </a:spcBef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28816"/>
            <a:ext cx="2133600" cy="365125"/>
          </a:xfrm>
        </p:spPr>
        <p:txBody>
          <a:bodyPr anchor="b"/>
          <a:lstStyle>
            <a:lvl1pPr>
              <a:defRPr sz="900">
                <a:latin typeface="+mn-lt"/>
              </a:defRPr>
            </a:lvl1pPr>
          </a:lstStyle>
          <a:p>
            <a:pPr>
              <a:defRPr/>
            </a:pPr>
            <a:fld id="{0AA78491-CEC0-49B0-B0D5-7C8B8B3BC176}" type="slidenum">
              <a:rPr lang="en-US" smtClean="0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76200" y="2457329"/>
            <a:ext cx="4419600" cy="4034185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173038" indent="-173038">
              <a:spcBef>
                <a:spcPts val="600"/>
              </a:spcBef>
              <a:defRPr sz="1200"/>
            </a:lvl1pPr>
            <a:lvl2pPr marL="457200" indent="-173038">
              <a:spcBef>
                <a:spcPts val="100"/>
              </a:spcBef>
              <a:defRPr sz="1200"/>
            </a:lvl2pPr>
            <a:lvl3pPr marL="741363" indent="-171450"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3pPr>
            <a:lvl4pPr marL="1198563" indent="-168275">
              <a:spcBef>
                <a:spcPts val="0"/>
              </a:spcBef>
              <a:buFont typeface="Arial" panose="020B0604020202020204" pitchFamily="34" charset="0"/>
              <a:buChar char="•"/>
              <a:defRPr sz="1200"/>
            </a:lvl4pPr>
            <a:lvl5pPr>
              <a:spcBef>
                <a:spcPts val="0"/>
              </a:spcBef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4724400" y="2457329"/>
            <a:ext cx="4343400" cy="4034185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173038" indent="-173038">
              <a:spcBef>
                <a:spcPts val="600"/>
              </a:spcBef>
              <a:defRPr sz="1200"/>
            </a:lvl1pPr>
            <a:lvl2pPr marL="457200" indent="-173038">
              <a:spcBef>
                <a:spcPts val="100"/>
              </a:spcBef>
              <a:defRPr sz="1200"/>
            </a:lvl2pPr>
            <a:lvl3pPr marL="741363" indent="-171450"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3pPr>
            <a:lvl4pPr marL="1198563" indent="-168275">
              <a:spcBef>
                <a:spcPts val="0"/>
              </a:spcBef>
              <a:buFont typeface="Arial" panose="020B0604020202020204" pitchFamily="34" charset="0"/>
              <a:buChar char="•"/>
              <a:defRPr sz="1200"/>
            </a:lvl4pPr>
            <a:lvl5pPr>
              <a:spcBef>
                <a:spcPts val="0"/>
              </a:spcBef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99646" y="496456"/>
            <a:ext cx="8944708" cy="0"/>
          </a:xfrm>
          <a:prstGeom prst="line">
            <a:avLst/>
          </a:prstGeom>
          <a:ln w="34925">
            <a:solidFill>
              <a:srgbClr val="00376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8092" y="0"/>
            <a:ext cx="7027119" cy="514350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Franklin Gothic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 bwMode="gray">
          <a:xfrm>
            <a:off x="59527" y="6720840"/>
            <a:ext cx="4503762" cy="137160"/>
          </a:xfrm>
          <a:prstGeom prst="rect">
            <a:avLst/>
          </a:prstGeom>
          <a:noFill/>
        </p:spPr>
        <p:txBody>
          <a:bodyPr wrap="none" lIns="45720" rIns="45720" rtlCol="0" anchor="ctr" anchorCtr="0"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+mn-lt"/>
                <a:ea typeface="ヒラギノ角ゴ Pro W3" charset="-128"/>
                <a:cs typeface="+mn-cs"/>
                <a:sym typeface="Gill Sans" pitchFamily="34" charset="0"/>
              </a:rPr>
              <a:t>CONFIDENTIAL – Contains proprietary information. Not intended for external distribution</a:t>
            </a:r>
          </a:p>
        </p:txBody>
      </p:sp>
      <p:sp>
        <p:nvSpPr>
          <p:cNvPr id="11" name="Subtitle 4"/>
          <p:cNvSpPr txBox="1">
            <a:spLocks/>
          </p:cNvSpPr>
          <p:nvPr userDrawn="1"/>
        </p:nvSpPr>
        <p:spPr>
          <a:xfrm>
            <a:off x="6931480" y="74295"/>
            <a:ext cx="2194560" cy="3657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663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88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795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76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HCA </a:t>
            </a:r>
            <a:r>
              <a:rPr kumimoji="0" lang="en-US" sz="14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0037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Central and West Texas</a:t>
            </a:r>
            <a:endParaRPr kumimoji="0" lang="en-US" sz="1400" b="0" i="0" u="none" strike="noStrike" kern="1200" cap="none" spc="-100" normalizeH="0" baseline="0" noProof="0" dirty="0">
              <a:ln>
                <a:noFill/>
              </a:ln>
              <a:solidFill>
                <a:srgbClr val="00376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497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28816"/>
            <a:ext cx="2133600" cy="365125"/>
          </a:xfrm>
        </p:spPr>
        <p:txBody>
          <a:bodyPr vert="horz" lIns="91440" tIns="45720" rIns="91440" bIns="45720" rtlCol="0" anchor="b"/>
          <a:lstStyle>
            <a:lvl1pPr>
              <a:defRPr lang="en-US"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0AA78491-CEC0-49B0-B0D5-7C8B8B3BC176}" type="slidenum">
              <a:rPr lang="en-US" smtClean="0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 bwMode="gray">
          <a:xfrm>
            <a:off x="59527" y="6720840"/>
            <a:ext cx="4503762" cy="137160"/>
          </a:xfrm>
          <a:prstGeom prst="rect">
            <a:avLst/>
          </a:prstGeom>
          <a:noFill/>
        </p:spPr>
        <p:txBody>
          <a:bodyPr wrap="none" lIns="45720" rIns="45720" rtlCol="0" anchor="ctr" anchorCtr="0"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+mn-lt"/>
                <a:ea typeface="ヒラギノ角ゴ Pro W3" charset="-128"/>
                <a:cs typeface="+mn-cs"/>
                <a:sym typeface="Gill Sans" pitchFamily="34" charset="0"/>
              </a:rPr>
              <a:t>CONFIDENTIAL – Contains proprietary information. Not intended for external distribution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99646" y="496456"/>
            <a:ext cx="8944708" cy="0"/>
          </a:xfrm>
          <a:prstGeom prst="line">
            <a:avLst/>
          </a:prstGeom>
          <a:ln w="34925">
            <a:solidFill>
              <a:srgbClr val="00376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8092" y="0"/>
            <a:ext cx="7027119" cy="514350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Franklin Gothic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4"/>
          <p:cNvSpPr txBox="1">
            <a:spLocks/>
          </p:cNvSpPr>
          <p:nvPr userDrawn="1"/>
        </p:nvSpPr>
        <p:spPr>
          <a:xfrm>
            <a:off x="6931480" y="74295"/>
            <a:ext cx="2194560" cy="3657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663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88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795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76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HCA </a:t>
            </a:r>
            <a:r>
              <a:rPr kumimoji="0" lang="en-US" sz="14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0037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Central and West Texas</a:t>
            </a:r>
            <a:endParaRPr kumimoji="0" lang="en-US" sz="1400" b="0" i="0" u="none" strike="noStrike" kern="1200" cap="none" spc="-100" normalizeH="0" baseline="0" noProof="0" dirty="0">
              <a:ln>
                <a:noFill/>
              </a:ln>
              <a:solidFill>
                <a:srgbClr val="00376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3023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otUse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" y="583358"/>
            <a:ext cx="9052560" cy="6115050"/>
          </a:xfrm>
        </p:spPr>
        <p:txBody>
          <a:bodyPr/>
          <a:lstStyle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 marL="1262063" indent="-231775">
              <a:spcBef>
                <a:spcPts val="0"/>
              </a:spcBef>
              <a:buFont typeface="Wingdings" panose="05000000000000000000" pitchFamily="2" charset="2"/>
              <a:buChar char="Ø"/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9646" y="496456"/>
            <a:ext cx="8944708" cy="0"/>
          </a:xfrm>
          <a:prstGeom prst="line">
            <a:avLst/>
          </a:prstGeom>
          <a:ln w="34925">
            <a:solidFill>
              <a:srgbClr val="00376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8092" y="0"/>
            <a:ext cx="7027119" cy="514350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Franklin Gothic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 bwMode="gray">
          <a:xfrm>
            <a:off x="59527" y="6720840"/>
            <a:ext cx="4503762" cy="137160"/>
          </a:xfrm>
          <a:prstGeom prst="rect">
            <a:avLst/>
          </a:prstGeom>
          <a:noFill/>
        </p:spPr>
        <p:txBody>
          <a:bodyPr wrap="none" lIns="45720" rIns="45720" rtlCol="0" anchor="ctr" anchorCtr="0"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+mn-lt"/>
                <a:ea typeface="ヒラギノ角ゴ Pro W3" charset="-128"/>
                <a:cs typeface="+mn-cs"/>
                <a:sym typeface="Gill Sans" pitchFamily="34" charset="0"/>
              </a:rPr>
              <a:t>CONFIDENTIAL – Contains proprietary information. Not intended for external distribution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28816"/>
            <a:ext cx="2133600" cy="365125"/>
          </a:xfrm>
        </p:spPr>
        <p:txBody>
          <a:bodyPr vert="horz" lIns="91440" tIns="45720" rIns="91440" bIns="45720" rtlCol="0" anchor="b"/>
          <a:lstStyle>
            <a:lvl1pPr>
              <a:defRPr lang="en-US"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0AA78491-CEC0-49B0-B0D5-7C8B8B3BC176}" type="slidenum">
              <a:rPr lang="en-US" smtClean="0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9" name="Subtitle 4"/>
          <p:cNvSpPr txBox="1">
            <a:spLocks/>
          </p:cNvSpPr>
          <p:nvPr userDrawn="1"/>
        </p:nvSpPr>
        <p:spPr>
          <a:xfrm>
            <a:off x="6931480" y="74295"/>
            <a:ext cx="2194560" cy="3657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663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88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795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76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HCA </a:t>
            </a:r>
            <a:r>
              <a:rPr kumimoji="0" lang="en-US" sz="14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0037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Central and West Texas</a:t>
            </a:r>
            <a:endParaRPr kumimoji="0" lang="en-US" sz="1400" b="0" i="0" u="none" strike="noStrike" kern="1200" cap="none" spc="-100" normalizeH="0" baseline="0" noProof="0" dirty="0">
              <a:ln>
                <a:noFill/>
              </a:ln>
              <a:solidFill>
                <a:srgbClr val="00376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373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45720" y="3726598"/>
            <a:ext cx="9052560" cy="3108960"/>
          </a:xfrm>
        </p:spPr>
        <p:txBody>
          <a:bodyPr/>
          <a:lstStyle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" y="583357"/>
            <a:ext cx="9052560" cy="3108960"/>
          </a:xfrm>
        </p:spPr>
        <p:txBody>
          <a:bodyPr/>
          <a:lstStyle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 bwMode="gray">
          <a:xfrm>
            <a:off x="59527" y="6720840"/>
            <a:ext cx="4503762" cy="137160"/>
          </a:xfrm>
          <a:prstGeom prst="rect">
            <a:avLst/>
          </a:prstGeom>
          <a:noFill/>
        </p:spPr>
        <p:txBody>
          <a:bodyPr wrap="none" lIns="45720" rIns="45720" rtlCol="0" anchor="ctr" anchorCtr="0"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+mn-lt"/>
                <a:ea typeface="ヒラギノ角ゴ Pro W3" charset="-128"/>
                <a:cs typeface="+mn-cs"/>
                <a:sym typeface="Gill Sans" pitchFamily="34" charset="0"/>
              </a:rPr>
              <a:t>CONFIDENTIAL – Contains proprietary information. Not intended for external distribution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99646" y="496456"/>
            <a:ext cx="8944708" cy="0"/>
          </a:xfrm>
          <a:prstGeom prst="line">
            <a:avLst/>
          </a:prstGeom>
          <a:ln w="34925">
            <a:solidFill>
              <a:srgbClr val="00376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8092" y="0"/>
            <a:ext cx="7027119" cy="514350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Franklin Gothic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28816"/>
            <a:ext cx="2133600" cy="365125"/>
          </a:xfrm>
        </p:spPr>
        <p:txBody>
          <a:bodyPr vert="horz" lIns="91440" tIns="45720" rIns="91440" bIns="45720" rtlCol="0" anchor="b"/>
          <a:lstStyle>
            <a:lvl1pPr>
              <a:defRPr lang="en-US" sz="9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0AA78491-CEC0-49B0-B0D5-7C8B8B3BC176}" type="slidenum">
              <a:rPr lang="en-US" smtClean="0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12" name="Subtitle 4"/>
          <p:cNvSpPr txBox="1">
            <a:spLocks/>
          </p:cNvSpPr>
          <p:nvPr userDrawn="1"/>
        </p:nvSpPr>
        <p:spPr>
          <a:xfrm>
            <a:off x="6931480" y="74295"/>
            <a:ext cx="2194560" cy="3657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663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88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795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76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HCA </a:t>
            </a:r>
            <a:r>
              <a:rPr kumimoji="0" lang="en-US" sz="14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0037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Central and West Texas</a:t>
            </a:r>
            <a:endParaRPr kumimoji="0" lang="en-US" sz="1400" b="0" i="0" u="none" strike="noStrike" kern="1200" cap="none" spc="-100" normalizeH="0" baseline="0" noProof="0" dirty="0">
              <a:ln>
                <a:noFill/>
              </a:ln>
              <a:solidFill>
                <a:srgbClr val="00376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971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28816"/>
            <a:ext cx="2133600" cy="365125"/>
          </a:xfrm>
        </p:spPr>
        <p:txBody>
          <a:bodyPr anchor="b"/>
          <a:lstStyle>
            <a:lvl1pPr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AA78491-CEC0-49B0-B0D5-7C8B8B3BC176}" type="slidenum">
              <a:rPr lang="en-US" smtClean="0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048511" y="0"/>
            <a:ext cx="1097280" cy="492125"/>
          </a:xfrm>
        </p:spPr>
        <p:txBody>
          <a:bodyPr anchor="ctr"/>
          <a:lstStyle>
            <a:lvl1pPr marL="0" indent="0" algn="ctr">
              <a:buFontTx/>
              <a:buNone/>
              <a:defRPr i="0" cap="small" baseline="0">
                <a:solidFill>
                  <a:schemeClr val="bg1"/>
                </a:solidFill>
              </a:defRPr>
            </a:lvl1pPr>
            <a:lvl2pPr marL="347663" indent="0">
              <a:buFontTx/>
              <a:buNone/>
              <a:defRPr i="1">
                <a:solidFill>
                  <a:schemeClr val="bg1"/>
                </a:solidFill>
              </a:defRPr>
            </a:lvl2pPr>
            <a:lvl3pPr marL="682625" indent="0">
              <a:buFontTx/>
              <a:buNone/>
              <a:defRPr i="1">
                <a:solidFill>
                  <a:schemeClr val="bg1"/>
                </a:solidFill>
              </a:defRPr>
            </a:lvl3pPr>
            <a:lvl4pPr marL="1030288" indent="0">
              <a:buFontTx/>
              <a:buNone/>
              <a:defRPr i="1">
                <a:solidFill>
                  <a:schemeClr val="bg1"/>
                </a:solidFill>
              </a:defRPr>
            </a:lvl4pPr>
            <a:lvl5pPr marL="1377950" indent="0">
              <a:buFontTx/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Section Heading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 bwMode="gray">
          <a:xfrm>
            <a:off x="59527" y="6720840"/>
            <a:ext cx="4503762" cy="137160"/>
          </a:xfrm>
          <a:prstGeom prst="rect">
            <a:avLst/>
          </a:prstGeom>
          <a:noFill/>
        </p:spPr>
        <p:txBody>
          <a:bodyPr wrap="none" lIns="45720" rIns="45720" rtlCol="0" anchor="ctr" anchorCtr="0">
            <a:noAutofit/>
          </a:bodyPr>
          <a:lstStyle/>
          <a:p>
            <a:pPr defTabSz="457200" fontAlgn="base">
              <a:spcBef>
                <a:spcPts val="500"/>
              </a:spcBef>
              <a:spcAft>
                <a:spcPct val="0"/>
              </a:spcAft>
            </a:pPr>
            <a:r>
              <a:rPr lang="en-US" sz="800" i="1" dirty="0" smtClean="0">
                <a:solidFill>
                  <a:srgbClr val="292934"/>
                </a:solidFill>
                <a:ea typeface="ヒラギノ角ゴ Pro W3" charset="-128"/>
                <a:sym typeface="Gill Sans" pitchFamily="34" charset="0"/>
              </a:rPr>
              <a:t>CONFIDENTIAL – Contains proprietary information.  Not intended for external distribution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1532" y="496456"/>
            <a:ext cx="8944708" cy="0"/>
          </a:xfrm>
          <a:prstGeom prst="line">
            <a:avLst/>
          </a:prstGeom>
          <a:ln w="34925">
            <a:solidFill>
              <a:srgbClr val="00376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tDavidsHealthcare_linearlogo_288TAG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857"/>
          <a:stretch/>
        </p:blipFill>
        <p:spPr>
          <a:xfrm>
            <a:off x="7088912" y="213211"/>
            <a:ext cx="1937328" cy="167789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 userDrawn="1"/>
        </p:nvSpPr>
        <p:spPr>
          <a:xfrm>
            <a:off x="296708" y="0"/>
            <a:ext cx="6722319" cy="5143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solidFill>
                <a:srgbClr val="292934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446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" y="583358"/>
            <a:ext cx="9052560" cy="6115050"/>
          </a:xfrm>
        </p:spPr>
        <p:txBody>
          <a:bodyPr/>
          <a:lstStyle>
            <a:lvl4pPr marL="1262063" indent="-231775">
              <a:buFont typeface="Wingdings" panose="05000000000000000000" pitchFamily="2" charset="2"/>
              <a:buChar char="Ø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28816"/>
            <a:ext cx="2133600" cy="365125"/>
          </a:xfrm>
        </p:spPr>
        <p:txBody>
          <a:bodyPr vert="horz" lIns="91440" tIns="45720" rIns="91440" bIns="45720" rtlCol="0" anchor="b"/>
          <a:lstStyle>
            <a:lvl1pPr>
              <a:defRPr lang="en-US" b="0" smtClean="0">
                <a:solidFill>
                  <a:schemeClr val="tx1"/>
                </a:solidFill>
              </a:defRPr>
            </a:lvl1pPr>
          </a:lstStyle>
          <a:p>
            <a:fld id="{0AA78491-CEC0-49B0-B0D5-7C8B8B3BC1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 bwMode="gray">
          <a:xfrm>
            <a:off x="59527" y="6720840"/>
            <a:ext cx="4503762" cy="137160"/>
          </a:xfrm>
          <a:prstGeom prst="rect">
            <a:avLst/>
          </a:prstGeom>
          <a:noFill/>
        </p:spPr>
        <p:txBody>
          <a:bodyPr wrap="none" lIns="45720" rIns="45720" rtlCol="0" anchor="ctr" anchorCtr="0">
            <a:noAutofit/>
          </a:bodyPr>
          <a:lstStyle/>
          <a:p>
            <a:pPr fontAlgn="base">
              <a:spcBef>
                <a:spcPts val="500"/>
              </a:spcBef>
              <a:spcAft>
                <a:spcPct val="0"/>
              </a:spcAft>
            </a:pPr>
            <a:r>
              <a:rPr lang="en-US" sz="800" i="1" dirty="0" smtClean="0">
                <a:solidFill>
                  <a:srgbClr val="292934"/>
                </a:solidFill>
                <a:ea typeface="ヒラギノ角ゴ Pro W3" charset="-128"/>
                <a:sym typeface="Gill Sans" pitchFamily="34" charset="0"/>
              </a:rPr>
              <a:t>CONFIDENTIAL – Contains proprietary information.  Not intended for external distribution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99646" y="496456"/>
            <a:ext cx="8944708" cy="0"/>
          </a:xfrm>
          <a:prstGeom prst="line">
            <a:avLst/>
          </a:prstGeom>
          <a:ln w="34925">
            <a:solidFill>
              <a:srgbClr val="00376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StDavidsHealthcare_linearlogo_288TAG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857"/>
          <a:stretch/>
        </p:blipFill>
        <p:spPr>
          <a:xfrm>
            <a:off x="7088912" y="175111"/>
            <a:ext cx="1937328" cy="16778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8092" y="0"/>
            <a:ext cx="7027119" cy="514350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Franklin Gothic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581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83" y="632605"/>
            <a:ext cx="4480560" cy="60340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2113" y="632605"/>
            <a:ext cx="4480560" cy="60340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78491-CEC0-49B0-B0D5-7C8B8B3BC1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6781800" cy="5143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048511" y="0"/>
            <a:ext cx="1097280" cy="492125"/>
          </a:xfrm>
        </p:spPr>
        <p:txBody>
          <a:bodyPr anchor="ctr"/>
          <a:lstStyle>
            <a:lvl1pPr marL="0" indent="0" algn="ctr">
              <a:buFontTx/>
              <a:buNone/>
              <a:defRPr i="0" cap="small" baseline="0">
                <a:solidFill>
                  <a:schemeClr val="bg1"/>
                </a:solidFill>
              </a:defRPr>
            </a:lvl1pPr>
            <a:lvl2pPr marL="347663" indent="0">
              <a:buFontTx/>
              <a:buNone/>
              <a:defRPr i="1">
                <a:solidFill>
                  <a:schemeClr val="bg1"/>
                </a:solidFill>
              </a:defRPr>
            </a:lvl2pPr>
            <a:lvl3pPr marL="682625" indent="0">
              <a:buFontTx/>
              <a:buNone/>
              <a:defRPr i="1">
                <a:solidFill>
                  <a:schemeClr val="bg1"/>
                </a:solidFill>
              </a:defRPr>
            </a:lvl3pPr>
            <a:lvl4pPr marL="1030288" indent="0">
              <a:buFontTx/>
              <a:buNone/>
              <a:defRPr i="1">
                <a:solidFill>
                  <a:schemeClr val="bg1"/>
                </a:solidFill>
              </a:defRPr>
            </a:lvl4pPr>
            <a:lvl5pPr marL="1377950" indent="0">
              <a:buFontTx/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Section Heading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 bwMode="gray">
          <a:xfrm>
            <a:off x="59527" y="6720840"/>
            <a:ext cx="4503762" cy="137160"/>
          </a:xfrm>
          <a:prstGeom prst="rect">
            <a:avLst/>
          </a:prstGeom>
          <a:noFill/>
        </p:spPr>
        <p:txBody>
          <a:bodyPr wrap="none" lIns="45720" rIns="45720" rtlCol="0" anchor="ctr" anchorCtr="0">
            <a:noAutofit/>
          </a:bodyPr>
          <a:lstStyle/>
          <a:p>
            <a:pPr fontAlgn="base">
              <a:spcBef>
                <a:spcPts val="500"/>
              </a:spcBef>
              <a:spcAft>
                <a:spcPct val="0"/>
              </a:spcAft>
            </a:pPr>
            <a:r>
              <a:rPr lang="en-US" sz="800" i="1" dirty="0" smtClean="0">
                <a:solidFill>
                  <a:srgbClr val="292934"/>
                </a:solidFill>
                <a:ea typeface="ヒラギノ角ゴ Pro W3" charset="-128"/>
                <a:sym typeface="Gill Sans" pitchFamily="34" charset="0"/>
              </a:rPr>
              <a:t>CONFIDENTIAL – Contains proprietary information.  Not intended for external distribution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6200" y="496456"/>
            <a:ext cx="8944708" cy="0"/>
          </a:xfrm>
          <a:prstGeom prst="line">
            <a:avLst/>
          </a:prstGeom>
          <a:ln w="34925">
            <a:solidFill>
              <a:srgbClr val="00376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StDavidsHealthcare_linearlogo_288TAG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857"/>
          <a:stretch/>
        </p:blipFill>
        <p:spPr>
          <a:xfrm>
            <a:off x="7088912" y="213211"/>
            <a:ext cx="1937328" cy="16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3497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" y="583358"/>
            <a:ext cx="9052560" cy="6115050"/>
          </a:xfrm>
        </p:spPr>
        <p:txBody>
          <a:bodyPr/>
          <a:lstStyle>
            <a:lvl4pPr marL="1262063" indent="-231775">
              <a:buFont typeface="Wingdings" panose="05000000000000000000" pitchFamily="2" charset="2"/>
              <a:buChar char="Ø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28816"/>
            <a:ext cx="2133600" cy="365125"/>
          </a:xfrm>
        </p:spPr>
        <p:txBody>
          <a:bodyPr vert="horz" lIns="91440" tIns="45720" rIns="91440" bIns="45720" rtlCol="0" anchor="b"/>
          <a:lstStyle>
            <a:lvl1pPr>
              <a:defRPr lang="en-US" sz="9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0AA78491-CEC0-49B0-B0D5-7C8B8B3BC176}" type="slidenum">
              <a:rPr lang="en-US" smtClean="0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 bwMode="gray">
          <a:xfrm>
            <a:off x="59527" y="6720840"/>
            <a:ext cx="4503762" cy="137160"/>
          </a:xfrm>
          <a:prstGeom prst="rect">
            <a:avLst/>
          </a:prstGeom>
          <a:noFill/>
        </p:spPr>
        <p:txBody>
          <a:bodyPr wrap="none" lIns="45720" rIns="45720" rtlCol="0" anchor="ctr" anchorCtr="0"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+mn-lt"/>
                <a:ea typeface="ヒラギノ角ゴ Pro W3" charset="-128"/>
                <a:cs typeface="+mn-cs"/>
                <a:sym typeface="Gill Sans" pitchFamily="34" charset="0"/>
              </a:rPr>
              <a:t>CONFIDENTIAL – Contains proprietary information. Not intended for external distribution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99646" y="496456"/>
            <a:ext cx="8944708" cy="0"/>
          </a:xfrm>
          <a:prstGeom prst="line">
            <a:avLst/>
          </a:prstGeom>
          <a:ln w="34925">
            <a:solidFill>
              <a:srgbClr val="00376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8092" y="0"/>
            <a:ext cx="7027119" cy="514350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Franklin Gothic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4"/>
          <p:cNvSpPr txBox="1">
            <a:spLocks/>
          </p:cNvSpPr>
          <p:nvPr userDrawn="1"/>
        </p:nvSpPr>
        <p:spPr>
          <a:xfrm>
            <a:off x="6931480" y="74295"/>
            <a:ext cx="2194560" cy="3657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663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88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795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76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HCA </a:t>
            </a:r>
            <a:r>
              <a:rPr kumimoji="0" lang="en-US" sz="14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0037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Central and West Texas</a:t>
            </a:r>
            <a:endParaRPr kumimoji="0" lang="en-US" sz="1400" b="0" i="0" u="none" strike="noStrike" kern="1200" cap="none" spc="-100" normalizeH="0" baseline="0" noProof="0" dirty="0">
              <a:ln>
                <a:noFill/>
              </a:ln>
              <a:solidFill>
                <a:srgbClr val="00376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715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otUse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" y="583358"/>
            <a:ext cx="9052560" cy="6115050"/>
          </a:xfrm>
        </p:spPr>
        <p:txBody>
          <a:bodyPr/>
          <a:lstStyle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 marL="1262063" indent="-231775">
              <a:spcBef>
                <a:spcPts val="0"/>
              </a:spcBef>
              <a:buFont typeface="Wingdings" panose="05000000000000000000" pitchFamily="2" charset="2"/>
              <a:buChar char="Ø"/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9646" y="496456"/>
            <a:ext cx="8944708" cy="0"/>
          </a:xfrm>
          <a:prstGeom prst="line">
            <a:avLst/>
          </a:prstGeom>
          <a:ln w="34925">
            <a:solidFill>
              <a:srgbClr val="00376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StDavidsHealthcare_linearlogo_288TAG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857"/>
          <a:stretch/>
        </p:blipFill>
        <p:spPr>
          <a:xfrm>
            <a:off x="7088912" y="175111"/>
            <a:ext cx="1937328" cy="16778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8092" y="0"/>
            <a:ext cx="7027119" cy="514350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Franklin Gothic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 bwMode="gray">
          <a:xfrm>
            <a:off x="59527" y="6720840"/>
            <a:ext cx="4503762" cy="137160"/>
          </a:xfrm>
          <a:prstGeom prst="rect">
            <a:avLst/>
          </a:prstGeom>
          <a:noFill/>
        </p:spPr>
        <p:txBody>
          <a:bodyPr wrap="none" lIns="45720" rIns="45720" rtlCol="0" anchor="ctr" anchorCtr="0">
            <a:noAutofit/>
          </a:bodyPr>
          <a:lstStyle/>
          <a:p>
            <a:pPr fontAlgn="base">
              <a:spcBef>
                <a:spcPts val="500"/>
              </a:spcBef>
              <a:spcAft>
                <a:spcPct val="0"/>
              </a:spcAft>
            </a:pPr>
            <a:r>
              <a:rPr lang="en-US" sz="800" i="1" dirty="0" smtClean="0">
                <a:solidFill>
                  <a:srgbClr val="292934"/>
                </a:solidFill>
                <a:ea typeface="ヒラギノ角ゴ Pro W3" charset="-128"/>
                <a:sym typeface="Gill Sans" pitchFamily="34" charset="0"/>
              </a:rPr>
              <a:t>CONFIDENTIAL – Contains proprietary information.  Not intended for external distribution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28816"/>
            <a:ext cx="2133600" cy="365125"/>
          </a:xfrm>
        </p:spPr>
        <p:txBody>
          <a:bodyPr vert="horz" lIns="91440" tIns="45720" rIns="91440" bIns="45720" rtlCol="0" anchor="b"/>
          <a:lstStyle>
            <a:lvl1pPr>
              <a:defRPr lang="en-US" b="0" smtClean="0">
                <a:solidFill>
                  <a:schemeClr val="tx1"/>
                </a:solidFill>
              </a:defRPr>
            </a:lvl1pPr>
          </a:lstStyle>
          <a:p>
            <a:fld id="{0AA78491-CEC0-49B0-B0D5-7C8B8B3BC1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397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45720" y="3726598"/>
            <a:ext cx="9052560" cy="3108960"/>
          </a:xfrm>
        </p:spPr>
        <p:txBody>
          <a:bodyPr/>
          <a:lstStyle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" y="583357"/>
            <a:ext cx="9052560" cy="3108960"/>
          </a:xfrm>
        </p:spPr>
        <p:txBody>
          <a:bodyPr/>
          <a:lstStyle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 bwMode="gray">
          <a:xfrm>
            <a:off x="59527" y="6720840"/>
            <a:ext cx="4503762" cy="137160"/>
          </a:xfrm>
          <a:prstGeom prst="rect">
            <a:avLst/>
          </a:prstGeom>
          <a:noFill/>
        </p:spPr>
        <p:txBody>
          <a:bodyPr wrap="none" lIns="45720" rIns="45720" rtlCol="0" anchor="ctr" anchorCtr="0">
            <a:noAutofit/>
          </a:bodyPr>
          <a:lstStyle/>
          <a:p>
            <a:pPr fontAlgn="base">
              <a:spcBef>
                <a:spcPts val="500"/>
              </a:spcBef>
              <a:spcAft>
                <a:spcPct val="0"/>
              </a:spcAft>
            </a:pPr>
            <a:r>
              <a:rPr lang="en-US" sz="800" i="1" dirty="0" smtClean="0">
                <a:solidFill>
                  <a:srgbClr val="292934"/>
                </a:solidFill>
                <a:ea typeface="ヒラギノ角ゴ Pro W3" charset="-128"/>
                <a:sym typeface="Gill Sans" pitchFamily="34" charset="0"/>
              </a:rPr>
              <a:t>CONFIDENTIAL – Contains proprietary information.  Not intended for external distribution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99646" y="496456"/>
            <a:ext cx="8944708" cy="0"/>
          </a:xfrm>
          <a:prstGeom prst="line">
            <a:avLst/>
          </a:prstGeom>
          <a:ln w="34925">
            <a:solidFill>
              <a:srgbClr val="00376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tDavidsHealthcare_linearlogo_288TAG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857"/>
          <a:stretch/>
        </p:blipFill>
        <p:spPr>
          <a:xfrm>
            <a:off x="7088912" y="175111"/>
            <a:ext cx="1937328" cy="16778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8092" y="0"/>
            <a:ext cx="7027119" cy="514350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Franklin Gothic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28816"/>
            <a:ext cx="2133600" cy="365125"/>
          </a:xfrm>
        </p:spPr>
        <p:txBody>
          <a:bodyPr vert="horz" lIns="91440" tIns="45720" rIns="91440" bIns="45720" rtlCol="0" anchor="b"/>
          <a:lstStyle>
            <a:lvl1pPr>
              <a:defRPr lang="en-US" b="0" smtClean="0">
                <a:solidFill>
                  <a:schemeClr val="tx1"/>
                </a:solidFill>
              </a:defRPr>
            </a:lvl1pPr>
          </a:lstStyle>
          <a:p>
            <a:fld id="{0AA78491-CEC0-49B0-B0D5-7C8B8B3BC1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882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ai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28816"/>
            <a:ext cx="2133600" cy="365125"/>
          </a:xfrm>
        </p:spPr>
        <p:txBody>
          <a:bodyPr anchor="b"/>
          <a:lstStyle/>
          <a:p>
            <a:pPr>
              <a:defRPr/>
            </a:pPr>
            <a:fld id="{0AA78491-CEC0-49B0-B0D5-7C8B8B3BC1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 bwMode="gray">
          <a:xfrm>
            <a:off x="59527" y="6720840"/>
            <a:ext cx="4503762" cy="137160"/>
          </a:xfrm>
          <a:prstGeom prst="rect">
            <a:avLst/>
          </a:prstGeom>
          <a:noFill/>
        </p:spPr>
        <p:txBody>
          <a:bodyPr wrap="none" lIns="45720" rIns="45720" rtlCol="0" anchor="ctr" anchorCtr="0">
            <a:noAutofit/>
          </a:bodyPr>
          <a:lstStyle/>
          <a:p>
            <a:pPr fontAlgn="base">
              <a:spcBef>
                <a:spcPts val="500"/>
              </a:spcBef>
              <a:spcAft>
                <a:spcPct val="0"/>
              </a:spcAft>
            </a:pPr>
            <a:r>
              <a:rPr lang="en-US" sz="800" i="1" dirty="0" smtClean="0">
                <a:solidFill>
                  <a:srgbClr val="292934"/>
                </a:solidFill>
                <a:ea typeface="ヒラギノ角ゴ Pro W3" charset="-128"/>
                <a:sym typeface="Gill Sans" pitchFamily="34" charset="0"/>
              </a:rPr>
              <a:t>CONFIDENTIAL – Contains proprietary information.  Not intended for external distribution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9646" y="496456"/>
            <a:ext cx="8944708" cy="0"/>
          </a:xfrm>
          <a:prstGeom prst="line">
            <a:avLst/>
          </a:prstGeom>
          <a:ln w="34925">
            <a:solidFill>
              <a:srgbClr val="00376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 userDrawn="1"/>
        </p:nvSpPr>
        <p:spPr>
          <a:xfrm>
            <a:off x="296708" y="0"/>
            <a:ext cx="6722319" cy="5143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endParaRPr lang="en-US" sz="2400" dirty="0">
              <a:latin typeface="Franklin Gothic Medium" panose="020B06030201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8092" y="0"/>
            <a:ext cx="7027119" cy="514350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Franklin Gothic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 descr="StDavidsHealthcare_linearlogo_288TAG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857"/>
          <a:stretch/>
        </p:blipFill>
        <p:spPr>
          <a:xfrm>
            <a:off x="7088912" y="175111"/>
            <a:ext cx="1937328" cy="167789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200" y="470270"/>
            <a:ext cx="4419600" cy="3111130"/>
          </a:xfrm>
        </p:spPr>
        <p:txBody>
          <a:bodyPr>
            <a:normAutofit/>
          </a:bodyPr>
          <a:lstStyle>
            <a:lvl1pPr marL="171450" indent="-171450">
              <a:buFont typeface="Wingdings" pitchFamily="2" charset="2"/>
              <a:buChar char="q"/>
              <a:defRPr sz="1200"/>
            </a:lvl1pPr>
            <a:lvl2pPr marL="512763" indent="-171450">
              <a:defRPr sz="1200"/>
            </a:lvl2pPr>
            <a:lvl3pPr marL="854075" indent="-169863">
              <a:defRPr sz="1200"/>
            </a:lvl3pPr>
            <a:lvl4pPr marL="1196975" indent="-171450">
              <a:buFont typeface="Wingdings" pitchFamily="2" charset="2"/>
              <a:buChar char="Ø"/>
              <a:defRPr sz="1200"/>
            </a:lvl4pPr>
            <a:lvl5pPr marL="14874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648200" y="457200"/>
            <a:ext cx="4419600" cy="3111130"/>
          </a:xfrm>
        </p:spPr>
        <p:txBody>
          <a:bodyPr>
            <a:normAutofit/>
          </a:bodyPr>
          <a:lstStyle>
            <a:lvl1pPr marL="171450" indent="-171450">
              <a:buFont typeface="Wingdings" pitchFamily="2" charset="2"/>
              <a:buChar char="q"/>
              <a:defRPr sz="1200"/>
            </a:lvl1pPr>
            <a:lvl2pPr marL="512763" indent="-171450">
              <a:defRPr sz="1200"/>
            </a:lvl2pPr>
            <a:lvl3pPr marL="854075" indent="-169863">
              <a:defRPr sz="1200"/>
            </a:lvl3pPr>
            <a:lvl4pPr marL="1196975" indent="-171450">
              <a:buFont typeface="Wingdings" pitchFamily="2" charset="2"/>
              <a:buChar char="Ø"/>
              <a:defRPr sz="1200"/>
            </a:lvl4pPr>
            <a:lvl5pPr marL="14874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>
            <a:off x="4648200" y="3594470"/>
            <a:ext cx="4419600" cy="3111130"/>
          </a:xfrm>
        </p:spPr>
        <p:txBody>
          <a:bodyPr>
            <a:normAutofit/>
          </a:bodyPr>
          <a:lstStyle>
            <a:lvl1pPr marL="171450" indent="-171450">
              <a:buFont typeface="Wingdings" pitchFamily="2" charset="2"/>
              <a:buChar char="q"/>
              <a:defRPr sz="1200"/>
            </a:lvl1pPr>
            <a:lvl2pPr marL="512763" indent="-171450">
              <a:defRPr sz="1200"/>
            </a:lvl2pPr>
            <a:lvl3pPr marL="854075" indent="-169863">
              <a:defRPr sz="1200"/>
            </a:lvl3pPr>
            <a:lvl4pPr marL="1196975" indent="-171450">
              <a:buFont typeface="Wingdings" pitchFamily="2" charset="2"/>
              <a:buChar char="Ø"/>
              <a:defRPr sz="1200"/>
            </a:lvl4pPr>
            <a:lvl5pPr marL="14874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>
            <a:off x="76200" y="3594470"/>
            <a:ext cx="4419600" cy="3111130"/>
          </a:xfrm>
        </p:spPr>
        <p:txBody>
          <a:bodyPr>
            <a:normAutofit/>
          </a:bodyPr>
          <a:lstStyle>
            <a:lvl1pPr marL="171450" indent="-171450">
              <a:buFont typeface="Wingdings" pitchFamily="2" charset="2"/>
              <a:buChar char="q"/>
              <a:defRPr sz="1200"/>
            </a:lvl1pPr>
            <a:lvl2pPr marL="512763" indent="-171450">
              <a:defRPr sz="1200"/>
            </a:lvl2pPr>
            <a:lvl3pPr marL="854075" indent="-169863">
              <a:defRPr sz="1200"/>
            </a:lvl3pPr>
            <a:lvl4pPr marL="1196975" indent="-171450">
              <a:buFont typeface="Wingdings" pitchFamily="2" charset="2"/>
              <a:buChar char="Ø"/>
              <a:defRPr sz="1200"/>
            </a:lvl4pPr>
            <a:lvl5pPr marL="14874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536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28816"/>
            <a:ext cx="2133600" cy="365125"/>
          </a:xfrm>
        </p:spPr>
        <p:txBody>
          <a:bodyPr anchor="b"/>
          <a:lstStyle>
            <a:lvl1pPr>
              <a:defRPr b="0"/>
            </a:lvl1pPr>
          </a:lstStyle>
          <a:p>
            <a:pPr>
              <a:defRPr/>
            </a:pPr>
            <a:fld id="{0AA78491-CEC0-49B0-B0D5-7C8B8B3BC1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 bwMode="gray">
          <a:xfrm>
            <a:off x="59527" y="6720840"/>
            <a:ext cx="4503762" cy="137160"/>
          </a:xfrm>
          <a:prstGeom prst="rect">
            <a:avLst/>
          </a:prstGeom>
          <a:noFill/>
        </p:spPr>
        <p:txBody>
          <a:bodyPr wrap="none" lIns="45720" rIns="45720" rtlCol="0" anchor="ctr" anchorCtr="0">
            <a:noAutofit/>
          </a:bodyPr>
          <a:lstStyle/>
          <a:p>
            <a:pPr fontAlgn="base">
              <a:spcBef>
                <a:spcPts val="500"/>
              </a:spcBef>
              <a:spcAft>
                <a:spcPct val="0"/>
              </a:spcAft>
            </a:pPr>
            <a:r>
              <a:rPr lang="en-US" sz="800" i="1" dirty="0" smtClean="0">
                <a:solidFill>
                  <a:srgbClr val="292934"/>
                </a:solidFill>
                <a:ea typeface="ヒラギノ角ゴ Pro W3" charset="-128"/>
                <a:sym typeface="Gill Sans" pitchFamily="34" charset="0"/>
              </a:rPr>
              <a:t>CONFIDENTIAL – Contains proprietary information.  Not intended for external distribution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9646" y="496456"/>
            <a:ext cx="8944708" cy="0"/>
          </a:xfrm>
          <a:prstGeom prst="line">
            <a:avLst/>
          </a:prstGeom>
          <a:ln w="34925">
            <a:solidFill>
              <a:srgbClr val="00376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 userDrawn="1"/>
        </p:nvSpPr>
        <p:spPr>
          <a:xfrm>
            <a:off x="296708" y="0"/>
            <a:ext cx="6722319" cy="5143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endParaRPr lang="en-US" sz="2400" dirty="0">
              <a:latin typeface="Franklin Gothic Medium" panose="020B06030201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8092" y="0"/>
            <a:ext cx="7027119" cy="514350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Franklin Gothic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 descr="StDavidsHealthcare_linearlogo_288TAG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857"/>
          <a:stretch/>
        </p:blipFill>
        <p:spPr>
          <a:xfrm>
            <a:off x="7088912" y="175111"/>
            <a:ext cx="1937328" cy="16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78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stin 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28816"/>
            <a:ext cx="2133600" cy="365125"/>
          </a:xfrm>
        </p:spPr>
        <p:txBody>
          <a:bodyPr anchor="b"/>
          <a:lstStyle/>
          <a:p>
            <a:pPr>
              <a:defRPr/>
            </a:pPr>
            <a:fld id="{0AA78491-CEC0-49B0-B0D5-7C8B8B3BC1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 bwMode="gray">
          <a:xfrm>
            <a:off x="59527" y="6720840"/>
            <a:ext cx="4503762" cy="137160"/>
          </a:xfrm>
          <a:prstGeom prst="rect">
            <a:avLst/>
          </a:prstGeom>
          <a:noFill/>
        </p:spPr>
        <p:txBody>
          <a:bodyPr wrap="none" lIns="45720" rIns="45720" rtlCol="0" anchor="ctr" anchorCtr="0">
            <a:noAutofit/>
          </a:bodyPr>
          <a:lstStyle/>
          <a:p>
            <a:pPr fontAlgn="base">
              <a:spcBef>
                <a:spcPts val="500"/>
              </a:spcBef>
              <a:spcAft>
                <a:spcPct val="0"/>
              </a:spcAft>
            </a:pPr>
            <a:r>
              <a:rPr lang="en-US" sz="800" i="1" dirty="0" smtClean="0">
                <a:solidFill>
                  <a:srgbClr val="292934"/>
                </a:solidFill>
                <a:ea typeface="ヒラギノ角ゴ Pro W3" charset="-128"/>
                <a:sym typeface="Gill Sans" pitchFamily="34" charset="0"/>
              </a:rPr>
              <a:t>CONFIDENTIAL – Contains proprietary information.  Not intended for external distribution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9646" y="496456"/>
            <a:ext cx="8944708" cy="0"/>
          </a:xfrm>
          <a:prstGeom prst="line">
            <a:avLst/>
          </a:prstGeom>
          <a:ln w="34925">
            <a:solidFill>
              <a:srgbClr val="00376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 userDrawn="1"/>
        </p:nvSpPr>
        <p:spPr>
          <a:xfrm>
            <a:off x="296708" y="0"/>
            <a:ext cx="6722319" cy="5143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endParaRPr lang="en-US" sz="2400" dirty="0">
              <a:latin typeface="Franklin Gothic Medium" panose="020B06030201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8092" y="0"/>
            <a:ext cx="7027119" cy="514350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Franklin Gothic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 descr="StDavidsHealthcare_linearlogo_288TAG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857"/>
          <a:stretch/>
        </p:blipFill>
        <p:spPr>
          <a:xfrm>
            <a:off x="7088912" y="175111"/>
            <a:ext cx="1937328" cy="167789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5888736" y="676656"/>
            <a:ext cx="3145536" cy="6949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5"/>
          </p:nvPr>
        </p:nvSpPr>
        <p:spPr>
          <a:xfrm>
            <a:off x="100584" y="676656"/>
            <a:ext cx="8887968" cy="305409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6"/>
          </p:nvPr>
        </p:nvSpPr>
        <p:spPr>
          <a:xfrm>
            <a:off x="100584" y="3803904"/>
            <a:ext cx="4416552" cy="2057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7"/>
          </p:nvPr>
        </p:nvSpPr>
        <p:spPr>
          <a:xfrm>
            <a:off x="192024" y="6227064"/>
            <a:ext cx="4242816" cy="5029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8"/>
          </p:nvPr>
        </p:nvSpPr>
        <p:spPr>
          <a:xfrm>
            <a:off x="4562856" y="3803904"/>
            <a:ext cx="4425696" cy="24048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9"/>
          </p:nvPr>
        </p:nvSpPr>
        <p:spPr>
          <a:xfrm>
            <a:off x="100012" y="5861050"/>
            <a:ext cx="4416552" cy="3667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71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ai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28816"/>
            <a:ext cx="2133600" cy="365125"/>
          </a:xfrm>
        </p:spPr>
        <p:txBody>
          <a:bodyPr anchor="b"/>
          <a:lstStyle>
            <a:lvl1pPr>
              <a:defRPr sz="900">
                <a:latin typeface="+mn-lt"/>
              </a:defRPr>
            </a:lvl1pPr>
          </a:lstStyle>
          <a:p>
            <a:pPr>
              <a:defRPr/>
            </a:pPr>
            <a:fld id="{0AA78491-CEC0-49B0-B0D5-7C8B8B3BC176}" type="slidenum">
              <a:rPr lang="en-US" smtClean="0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92934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9646" y="496456"/>
            <a:ext cx="8944708" cy="0"/>
          </a:xfrm>
          <a:prstGeom prst="line">
            <a:avLst/>
          </a:prstGeom>
          <a:ln w="34925">
            <a:solidFill>
              <a:srgbClr val="00376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 userDrawn="1"/>
        </p:nvSpPr>
        <p:spPr>
          <a:xfrm>
            <a:off x="296708" y="0"/>
            <a:ext cx="6722319" cy="5143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Franklin Gothic Medium" panose="020B0603020102020204" pitchFamily="34" charset="0"/>
              <a:ea typeface="+mj-ea"/>
              <a:cs typeface="+mj-cs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8092" y="0"/>
            <a:ext cx="7027119" cy="514350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Franklin Gothic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200" y="470270"/>
            <a:ext cx="4419600" cy="3111130"/>
          </a:xfrm>
        </p:spPr>
        <p:txBody>
          <a:bodyPr>
            <a:normAutofit/>
          </a:bodyPr>
          <a:lstStyle>
            <a:lvl1pPr marL="171450" indent="-171450">
              <a:buFont typeface="Wingdings" pitchFamily="2" charset="2"/>
              <a:buChar char="q"/>
              <a:defRPr sz="1200"/>
            </a:lvl1pPr>
            <a:lvl2pPr marL="512763" indent="-171450">
              <a:defRPr sz="1200"/>
            </a:lvl2pPr>
            <a:lvl3pPr marL="854075" indent="-169863">
              <a:defRPr sz="1200"/>
            </a:lvl3pPr>
            <a:lvl4pPr marL="1196975" indent="-171450">
              <a:buFont typeface="Wingdings" pitchFamily="2" charset="2"/>
              <a:buChar char="Ø"/>
              <a:defRPr sz="1200"/>
            </a:lvl4pPr>
            <a:lvl5pPr marL="14874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648200" y="457200"/>
            <a:ext cx="4419600" cy="3111130"/>
          </a:xfrm>
        </p:spPr>
        <p:txBody>
          <a:bodyPr>
            <a:normAutofit/>
          </a:bodyPr>
          <a:lstStyle>
            <a:lvl1pPr marL="171450" indent="-171450">
              <a:buFont typeface="Wingdings" pitchFamily="2" charset="2"/>
              <a:buChar char="q"/>
              <a:defRPr sz="1200"/>
            </a:lvl1pPr>
            <a:lvl2pPr marL="512763" indent="-171450">
              <a:defRPr sz="1200"/>
            </a:lvl2pPr>
            <a:lvl3pPr marL="854075" indent="-169863">
              <a:defRPr sz="1200"/>
            </a:lvl3pPr>
            <a:lvl4pPr marL="1196975" indent="-171450">
              <a:buFont typeface="Wingdings" pitchFamily="2" charset="2"/>
              <a:buChar char="Ø"/>
              <a:defRPr sz="1200"/>
            </a:lvl4pPr>
            <a:lvl5pPr marL="14874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>
            <a:off x="4648200" y="3594470"/>
            <a:ext cx="4419600" cy="3111130"/>
          </a:xfrm>
        </p:spPr>
        <p:txBody>
          <a:bodyPr>
            <a:normAutofit/>
          </a:bodyPr>
          <a:lstStyle>
            <a:lvl1pPr marL="171450" indent="-171450">
              <a:buFont typeface="Wingdings" pitchFamily="2" charset="2"/>
              <a:buChar char="q"/>
              <a:defRPr sz="1200"/>
            </a:lvl1pPr>
            <a:lvl2pPr marL="512763" indent="-171450">
              <a:defRPr sz="1200"/>
            </a:lvl2pPr>
            <a:lvl3pPr marL="854075" indent="-169863">
              <a:defRPr sz="1200"/>
            </a:lvl3pPr>
            <a:lvl4pPr marL="1196975" indent="-171450">
              <a:buFont typeface="Wingdings" pitchFamily="2" charset="2"/>
              <a:buChar char="Ø"/>
              <a:defRPr sz="1200"/>
            </a:lvl4pPr>
            <a:lvl5pPr marL="14874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>
            <a:off x="76200" y="3594470"/>
            <a:ext cx="4419600" cy="3111130"/>
          </a:xfrm>
        </p:spPr>
        <p:txBody>
          <a:bodyPr>
            <a:normAutofit/>
          </a:bodyPr>
          <a:lstStyle>
            <a:lvl1pPr marL="171450" indent="-171450">
              <a:buFont typeface="Wingdings" pitchFamily="2" charset="2"/>
              <a:buChar char="q"/>
              <a:defRPr sz="1200"/>
            </a:lvl1pPr>
            <a:lvl2pPr marL="512763" indent="-171450">
              <a:defRPr sz="1200"/>
            </a:lvl2pPr>
            <a:lvl3pPr marL="854075" indent="-169863">
              <a:defRPr sz="1200"/>
            </a:lvl3pPr>
            <a:lvl4pPr marL="1196975" indent="-171450">
              <a:buFont typeface="Wingdings" pitchFamily="2" charset="2"/>
              <a:buChar char="Ø"/>
              <a:defRPr sz="1200"/>
            </a:lvl4pPr>
            <a:lvl5pPr marL="14874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Subtitle 4"/>
          <p:cNvSpPr txBox="1">
            <a:spLocks/>
          </p:cNvSpPr>
          <p:nvPr userDrawn="1"/>
        </p:nvSpPr>
        <p:spPr>
          <a:xfrm>
            <a:off x="6931480" y="74295"/>
            <a:ext cx="2194560" cy="3657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663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88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795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76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HCA </a:t>
            </a:r>
            <a:r>
              <a:rPr kumimoji="0" lang="en-US" sz="14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0037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Central and West Texas</a:t>
            </a:r>
            <a:endParaRPr kumimoji="0" lang="en-US" sz="1400" b="0" i="0" u="none" strike="noStrike" kern="1200" cap="none" spc="-100" normalizeH="0" baseline="0" noProof="0" dirty="0">
              <a:ln>
                <a:noFill/>
              </a:ln>
              <a:solidFill>
                <a:srgbClr val="00376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 userDrawn="1"/>
        </p:nvSpPr>
        <p:spPr bwMode="gray">
          <a:xfrm>
            <a:off x="59527" y="6739890"/>
            <a:ext cx="4503762" cy="137160"/>
          </a:xfrm>
          <a:prstGeom prst="rect">
            <a:avLst/>
          </a:prstGeom>
          <a:noFill/>
        </p:spPr>
        <p:txBody>
          <a:bodyPr wrap="none" lIns="45720" rIns="45720" rtlCol="0" anchor="ctr" anchorCtr="0"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+mn-lt"/>
                <a:ea typeface="ヒラギノ角ゴ Pro W3" charset="-128"/>
                <a:cs typeface="+mn-cs"/>
                <a:sym typeface="Gill Sans" pitchFamily="34" charset="0"/>
              </a:rPr>
              <a:t>CONFIDENTIAL – Contains proprietary information. Not intended for external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2251633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76" y="1009884"/>
            <a:ext cx="8982824" cy="1033001"/>
          </a:xfrm>
          <a:ln>
            <a:solidFill>
              <a:schemeClr val="tx1"/>
            </a:solidFill>
          </a:ln>
        </p:spPr>
        <p:txBody>
          <a:bodyPr numCol="2">
            <a:normAutofit/>
          </a:bodyPr>
          <a:lstStyle>
            <a:lvl1pPr marL="231775" indent="-231775">
              <a:buFont typeface="Wingdings" panose="05000000000000000000" pitchFamily="2" charset="2"/>
              <a:buChar char="§"/>
              <a:defRPr sz="1200"/>
            </a:lvl1pPr>
            <a:lvl2pPr>
              <a:spcBef>
                <a:spcPts val="0"/>
              </a:spcBef>
              <a:defRPr sz="1200"/>
            </a:lvl2pPr>
            <a:lvl3pPr>
              <a:spcBef>
                <a:spcPts val="0"/>
              </a:spcBef>
              <a:defRPr sz="1200"/>
            </a:lvl3pPr>
            <a:lvl4pPr>
              <a:spcBef>
                <a:spcPts val="0"/>
              </a:spcBef>
              <a:defRPr sz="1200"/>
            </a:lvl4pPr>
            <a:lvl5pPr>
              <a:spcBef>
                <a:spcPts val="0"/>
              </a:spcBef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28816"/>
            <a:ext cx="2133600" cy="365125"/>
          </a:xfrm>
        </p:spPr>
        <p:txBody>
          <a:bodyPr anchor="b"/>
          <a:lstStyle/>
          <a:p>
            <a:pPr>
              <a:defRPr/>
            </a:pPr>
            <a:fld id="{0AA78491-CEC0-49B0-B0D5-7C8B8B3BC1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76200" y="2457329"/>
            <a:ext cx="4419600" cy="4034185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173038" indent="-173038">
              <a:spcBef>
                <a:spcPts val="600"/>
              </a:spcBef>
              <a:defRPr sz="1200"/>
            </a:lvl1pPr>
            <a:lvl2pPr marL="457200" indent="-173038">
              <a:spcBef>
                <a:spcPts val="100"/>
              </a:spcBef>
              <a:defRPr sz="1200"/>
            </a:lvl2pPr>
            <a:lvl3pPr marL="741363" indent="-171450"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3pPr>
            <a:lvl4pPr marL="1198563" indent="-168275">
              <a:spcBef>
                <a:spcPts val="0"/>
              </a:spcBef>
              <a:buFont typeface="Arial" panose="020B0604020202020204" pitchFamily="34" charset="0"/>
              <a:buChar char="•"/>
              <a:defRPr sz="1200"/>
            </a:lvl4pPr>
            <a:lvl5pPr>
              <a:spcBef>
                <a:spcPts val="0"/>
              </a:spcBef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4724400" y="2457329"/>
            <a:ext cx="4343400" cy="4034185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173038" indent="-173038">
              <a:spcBef>
                <a:spcPts val="600"/>
              </a:spcBef>
              <a:defRPr sz="1200"/>
            </a:lvl1pPr>
            <a:lvl2pPr marL="457200" indent="-173038">
              <a:spcBef>
                <a:spcPts val="100"/>
              </a:spcBef>
              <a:defRPr sz="1200"/>
            </a:lvl2pPr>
            <a:lvl3pPr marL="741363" indent="-171450"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3pPr>
            <a:lvl4pPr marL="1198563" indent="-168275">
              <a:spcBef>
                <a:spcPts val="0"/>
              </a:spcBef>
              <a:buFont typeface="Arial" panose="020B0604020202020204" pitchFamily="34" charset="0"/>
              <a:buChar char="•"/>
              <a:defRPr sz="1200"/>
            </a:lvl4pPr>
            <a:lvl5pPr>
              <a:spcBef>
                <a:spcPts val="0"/>
              </a:spcBef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99646" y="496456"/>
            <a:ext cx="8944708" cy="0"/>
          </a:xfrm>
          <a:prstGeom prst="line">
            <a:avLst/>
          </a:prstGeom>
          <a:ln w="34925">
            <a:solidFill>
              <a:srgbClr val="00376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StDavidsHealthcare_linearlogo_288TAG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857"/>
          <a:stretch/>
        </p:blipFill>
        <p:spPr>
          <a:xfrm>
            <a:off x="7088912" y="175111"/>
            <a:ext cx="1937328" cy="16778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8092" y="0"/>
            <a:ext cx="7027119" cy="514350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Franklin Gothic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 bwMode="gray">
          <a:xfrm>
            <a:off x="59527" y="6720840"/>
            <a:ext cx="4503762" cy="137160"/>
          </a:xfrm>
          <a:prstGeom prst="rect">
            <a:avLst/>
          </a:prstGeom>
          <a:noFill/>
        </p:spPr>
        <p:txBody>
          <a:bodyPr wrap="none" lIns="45720" rIns="45720" rtlCol="0" anchor="ctr" anchorCtr="0">
            <a:noAutofit/>
          </a:bodyPr>
          <a:lstStyle/>
          <a:p>
            <a:pPr fontAlgn="base">
              <a:spcBef>
                <a:spcPts val="500"/>
              </a:spcBef>
              <a:spcAft>
                <a:spcPct val="0"/>
              </a:spcAft>
            </a:pPr>
            <a:r>
              <a:rPr lang="en-US" sz="800" i="1" dirty="0" smtClean="0">
                <a:solidFill>
                  <a:srgbClr val="292934"/>
                </a:solidFill>
                <a:ea typeface="ヒラギノ角ゴ Pro W3" charset="-128"/>
                <a:sym typeface="Gill Sans" pitchFamily="34" charset="0"/>
              </a:rPr>
              <a:t>CONFIDENTIAL – Contains proprietary information.  Not intended for external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555866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" y="583358"/>
            <a:ext cx="9052560" cy="6115050"/>
          </a:xfrm>
        </p:spPr>
        <p:txBody>
          <a:bodyPr/>
          <a:lstStyle>
            <a:lvl4pPr marL="1262063" indent="-231775">
              <a:buFont typeface="Wingdings" panose="05000000000000000000" pitchFamily="2" charset="2"/>
              <a:buChar char="Ø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28816"/>
            <a:ext cx="2133600" cy="365125"/>
          </a:xfrm>
        </p:spPr>
        <p:txBody>
          <a:bodyPr vert="horz" lIns="91440" tIns="45720" rIns="91440" bIns="45720" rtlCol="0" anchor="b"/>
          <a:lstStyle>
            <a:lvl1pPr>
              <a:defRPr lang="en-US" b="0" smtClean="0">
                <a:solidFill>
                  <a:schemeClr val="tx1"/>
                </a:solidFill>
              </a:defRPr>
            </a:lvl1pPr>
          </a:lstStyle>
          <a:p>
            <a:fld id="{0AA78491-CEC0-49B0-B0D5-7C8B8B3BC1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 bwMode="gray">
          <a:xfrm>
            <a:off x="59527" y="6720840"/>
            <a:ext cx="4503762" cy="137160"/>
          </a:xfrm>
          <a:prstGeom prst="rect">
            <a:avLst/>
          </a:prstGeom>
          <a:noFill/>
        </p:spPr>
        <p:txBody>
          <a:bodyPr wrap="none" lIns="45720" rIns="45720" rtlCol="0" anchor="ctr" anchorCtr="0">
            <a:noAutofit/>
          </a:bodyPr>
          <a:lstStyle/>
          <a:p>
            <a:pPr fontAlgn="base">
              <a:spcBef>
                <a:spcPts val="500"/>
              </a:spcBef>
              <a:spcAft>
                <a:spcPct val="0"/>
              </a:spcAft>
            </a:pPr>
            <a:r>
              <a:rPr lang="en-US" sz="800" i="1" dirty="0" smtClean="0">
                <a:solidFill>
                  <a:srgbClr val="292934"/>
                </a:solidFill>
                <a:ea typeface="ヒラギノ角ゴ Pro W3" charset="-128"/>
                <a:sym typeface="Gill Sans" pitchFamily="34" charset="0"/>
              </a:rPr>
              <a:t>CONFIDENTIAL – Contains proprietary information.  Not intended for external distribution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99646" y="496456"/>
            <a:ext cx="8944708" cy="0"/>
          </a:xfrm>
          <a:prstGeom prst="line">
            <a:avLst/>
          </a:prstGeom>
          <a:ln w="34925">
            <a:solidFill>
              <a:srgbClr val="00376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StDavidsHealthcare_linearlogo_288TAG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857"/>
          <a:stretch/>
        </p:blipFill>
        <p:spPr>
          <a:xfrm>
            <a:off x="7088912" y="175111"/>
            <a:ext cx="1937328" cy="16778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8092" y="0"/>
            <a:ext cx="7027119" cy="514350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Franklin Gothic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905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otUse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" y="583358"/>
            <a:ext cx="9052560" cy="6115050"/>
          </a:xfrm>
        </p:spPr>
        <p:txBody>
          <a:bodyPr/>
          <a:lstStyle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 marL="1262063" indent="-231775">
              <a:spcBef>
                <a:spcPts val="0"/>
              </a:spcBef>
              <a:buFont typeface="Wingdings" panose="05000000000000000000" pitchFamily="2" charset="2"/>
              <a:buChar char="Ø"/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9646" y="496456"/>
            <a:ext cx="8944708" cy="0"/>
          </a:xfrm>
          <a:prstGeom prst="line">
            <a:avLst/>
          </a:prstGeom>
          <a:ln w="34925">
            <a:solidFill>
              <a:srgbClr val="00376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StDavidsHealthcare_linearlogo_288TAG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857"/>
          <a:stretch/>
        </p:blipFill>
        <p:spPr>
          <a:xfrm>
            <a:off x="7088912" y="175111"/>
            <a:ext cx="1937328" cy="16778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8092" y="0"/>
            <a:ext cx="7027119" cy="514350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Franklin Gothic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 bwMode="gray">
          <a:xfrm>
            <a:off x="59527" y="6720840"/>
            <a:ext cx="4503762" cy="137160"/>
          </a:xfrm>
          <a:prstGeom prst="rect">
            <a:avLst/>
          </a:prstGeom>
          <a:noFill/>
        </p:spPr>
        <p:txBody>
          <a:bodyPr wrap="none" lIns="45720" rIns="45720" rtlCol="0" anchor="ctr" anchorCtr="0">
            <a:noAutofit/>
          </a:bodyPr>
          <a:lstStyle/>
          <a:p>
            <a:pPr fontAlgn="base">
              <a:spcBef>
                <a:spcPts val="500"/>
              </a:spcBef>
              <a:spcAft>
                <a:spcPct val="0"/>
              </a:spcAft>
            </a:pPr>
            <a:r>
              <a:rPr lang="en-US" sz="800" i="1" dirty="0" smtClean="0">
                <a:solidFill>
                  <a:srgbClr val="292934"/>
                </a:solidFill>
                <a:ea typeface="ヒラギノ角ゴ Pro W3" charset="-128"/>
                <a:sym typeface="Gill Sans" pitchFamily="34" charset="0"/>
              </a:rPr>
              <a:t>CONFIDENTIAL – Contains proprietary information.  Not intended for external distribution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28816"/>
            <a:ext cx="2133600" cy="365125"/>
          </a:xfrm>
        </p:spPr>
        <p:txBody>
          <a:bodyPr vert="horz" lIns="91440" tIns="45720" rIns="91440" bIns="45720" rtlCol="0" anchor="b"/>
          <a:lstStyle>
            <a:lvl1pPr>
              <a:defRPr lang="en-US" b="0" smtClean="0">
                <a:solidFill>
                  <a:schemeClr val="tx1"/>
                </a:solidFill>
              </a:defRPr>
            </a:lvl1pPr>
          </a:lstStyle>
          <a:p>
            <a:fld id="{0AA78491-CEC0-49B0-B0D5-7C8B8B3BC1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151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45720" y="3726598"/>
            <a:ext cx="9052560" cy="3108960"/>
          </a:xfrm>
        </p:spPr>
        <p:txBody>
          <a:bodyPr/>
          <a:lstStyle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" y="583357"/>
            <a:ext cx="9052560" cy="3108960"/>
          </a:xfrm>
        </p:spPr>
        <p:txBody>
          <a:bodyPr/>
          <a:lstStyle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 bwMode="gray">
          <a:xfrm>
            <a:off x="59527" y="6720840"/>
            <a:ext cx="4503762" cy="137160"/>
          </a:xfrm>
          <a:prstGeom prst="rect">
            <a:avLst/>
          </a:prstGeom>
          <a:noFill/>
        </p:spPr>
        <p:txBody>
          <a:bodyPr wrap="none" lIns="45720" rIns="45720" rtlCol="0" anchor="ctr" anchorCtr="0">
            <a:noAutofit/>
          </a:bodyPr>
          <a:lstStyle/>
          <a:p>
            <a:pPr fontAlgn="base">
              <a:spcBef>
                <a:spcPts val="500"/>
              </a:spcBef>
              <a:spcAft>
                <a:spcPct val="0"/>
              </a:spcAft>
            </a:pPr>
            <a:r>
              <a:rPr lang="en-US" sz="800" i="1" dirty="0" smtClean="0">
                <a:solidFill>
                  <a:srgbClr val="292934"/>
                </a:solidFill>
                <a:ea typeface="ヒラギノ角ゴ Pro W3" charset="-128"/>
                <a:sym typeface="Gill Sans" pitchFamily="34" charset="0"/>
              </a:rPr>
              <a:t>CONFIDENTIAL – Contains proprietary information.  Not intended for external distribution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99646" y="496456"/>
            <a:ext cx="8944708" cy="0"/>
          </a:xfrm>
          <a:prstGeom prst="line">
            <a:avLst/>
          </a:prstGeom>
          <a:ln w="34925">
            <a:solidFill>
              <a:srgbClr val="00376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tDavidsHealthcare_linearlogo_288TAG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857"/>
          <a:stretch/>
        </p:blipFill>
        <p:spPr>
          <a:xfrm>
            <a:off x="7088912" y="175111"/>
            <a:ext cx="1937328" cy="16778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8092" y="0"/>
            <a:ext cx="7027119" cy="514350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Franklin Gothic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28816"/>
            <a:ext cx="2133600" cy="365125"/>
          </a:xfrm>
        </p:spPr>
        <p:txBody>
          <a:bodyPr vert="horz" lIns="91440" tIns="45720" rIns="91440" bIns="45720" rtlCol="0" anchor="b"/>
          <a:lstStyle>
            <a:lvl1pPr>
              <a:defRPr lang="en-US" b="0" smtClean="0">
                <a:solidFill>
                  <a:schemeClr val="tx1"/>
                </a:solidFill>
              </a:defRPr>
            </a:lvl1pPr>
          </a:lstStyle>
          <a:p>
            <a:fld id="{0AA78491-CEC0-49B0-B0D5-7C8B8B3BC1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699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ai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28816"/>
            <a:ext cx="2133600" cy="365125"/>
          </a:xfrm>
        </p:spPr>
        <p:txBody>
          <a:bodyPr anchor="b"/>
          <a:lstStyle/>
          <a:p>
            <a:pPr>
              <a:defRPr/>
            </a:pPr>
            <a:fld id="{0AA78491-CEC0-49B0-B0D5-7C8B8B3BC1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9646" y="496456"/>
            <a:ext cx="8944708" cy="0"/>
          </a:xfrm>
          <a:prstGeom prst="line">
            <a:avLst/>
          </a:prstGeom>
          <a:ln w="34925">
            <a:solidFill>
              <a:srgbClr val="00376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 userDrawn="1"/>
        </p:nvSpPr>
        <p:spPr>
          <a:xfrm>
            <a:off x="296708" y="0"/>
            <a:ext cx="6722319" cy="5143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endParaRPr lang="en-US" sz="2400" dirty="0">
              <a:latin typeface="Franklin Gothic Medium" panose="020B06030201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8092" y="0"/>
            <a:ext cx="7027119" cy="514350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Franklin Gothic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 descr="StDavidsHealthcare_linearlogo_288TAG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857"/>
          <a:stretch/>
        </p:blipFill>
        <p:spPr>
          <a:xfrm>
            <a:off x="7088912" y="175111"/>
            <a:ext cx="1937328" cy="167789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200" y="470270"/>
            <a:ext cx="4419600" cy="3111130"/>
          </a:xfrm>
        </p:spPr>
        <p:txBody>
          <a:bodyPr>
            <a:normAutofit/>
          </a:bodyPr>
          <a:lstStyle>
            <a:lvl1pPr marL="171450" indent="-171450">
              <a:buFont typeface="Wingdings" pitchFamily="2" charset="2"/>
              <a:buChar char="q"/>
              <a:defRPr sz="1200"/>
            </a:lvl1pPr>
            <a:lvl2pPr marL="512763" indent="-171450">
              <a:defRPr sz="1200"/>
            </a:lvl2pPr>
            <a:lvl3pPr marL="854075" indent="-169863">
              <a:defRPr sz="1200"/>
            </a:lvl3pPr>
            <a:lvl4pPr marL="1196975" indent="-171450">
              <a:buFont typeface="Wingdings" pitchFamily="2" charset="2"/>
              <a:buChar char="Ø"/>
              <a:defRPr sz="1200"/>
            </a:lvl4pPr>
            <a:lvl5pPr marL="14874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648200" y="457200"/>
            <a:ext cx="4419600" cy="3111130"/>
          </a:xfrm>
        </p:spPr>
        <p:txBody>
          <a:bodyPr>
            <a:normAutofit/>
          </a:bodyPr>
          <a:lstStyle>
            <a:lvl1pPr marL="171450" indent="-171450">
              <a:buFont typeface="Wingdings" pitchFamily="2" charset="2"/>
              <a:buChar char="q"/>
              <a:defRPr sz="1200"/>
            </a:lvl1pPr>
            <a:lvl2pPr marL="512763" indent="-171450">
              <a:defRPr sz="1200"/>
            </a:lvl2pPr>
            <a:lvl3pPr marL="854075" indent="-169863">
              <a:defRPr sz="1200"/>
            </a:lvl3pPr>
            <a:lvl4pPr marL="1196975" indent="-171450">
              <a:buFont typeface="Wingdings" pitchFamily="2" charset="2"/>
              <a:buChar char="Ø"/>
              <a:defRPr sz="1200"/>
            </a:lvl4pPr>
            <a:lvl5pPr marL="14874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>
            <a:off x="4648200" y="3594470"/>
            <a:ext cx="4419600" cy="3111130"/>
          </a:xfrm>
        </p:spPr>
        <p:txBody>
          <a:bodyPr>
            <a:normAutofit/>
          </a:bodyPr>
          <a:lstStyle>
            <a:lvl1pPr marL="171450" indent="-171450">
              <a:buFont typeface="Wingdings" pitchFamily="2" charset="2"/>
              <a:buChar char="q"/>
              <a:defRPr sz="1200"/>
            </a:lvl1pPr>
            <a:lvl2pPr marL="512763" indent="-171450">
              <a:defRPr sz="1200"/>
            </a:lvl2pPr>
            <a:lvl3pPr marL="854075" indent="-169863">
              <a:defRPr sz="1200"/>
            </a:lvl3pPr>
            <a:lvl4pPr marL="1196975" indent="-171450">
              <a:buFont typeface="Wingdings" pitchFamily="2" charset="2"/>
              <a:buChar char="Ø"/>
              <a:defRPr sz="1200"/>
            </a:lvl4pPr>
            <a:lvl5pPr marL="14874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>
            <a:off x="76200" y="3594470"/>
            <a:ext cx="4419600" cy="3111130"/>
          </a:xfrm>
        </p:spPr>
        <p:txBody>
          <a:bodyPr>
            <a:normAutofit/>
          </a:bodyPr>
          <a:lstStyle>
            <a:lvl1pPr marL="171450" indent="-171450">
              <a:buFont typeface="Wingdings" pitchFamily="2" charset="2"/>
              <a:buChar char="q"/>
              <a:defRPr sz="1200"/>
            </a:lvl1pPr>
            <a:lvl2pPr marL="512763" indent="-171450">
              <a:defRPr sz="1200"/>
            </a:lvl2pPr>
            <a:lvl3pPr marL="854075" indent="-169863">
              <a:defRPr sz="1200"/>
            </a:lvl3pPr>
            <a:lvl4pPr marL="1196975" indent="-171450">
              <a:buFont typeface="Wingdings" pitchFamily="2" charset="2"/>
              <a:buChar char="Ø"/>
              <a:defRPr sz="1200"/>
            </a:lvl4pPr>
            <a:lvl5pPr marL="14874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 bwMode="gray">
          <a:xfrm>
            <a:off x="59527" y="6749192"/>
            <a:ext cx="4503762" cy="137160"/>
          </a:xfrm>
          <a:prstGeom prst="rect">
            <a:avLst/>
          </a:prstGeom>
          <a:noFill/>
        </p:spPr>
        <p:txBody>
          <a:bodyPr wrap="none" lIns="45720" rIns="45720" rtlCol="0" anchor="ctr" anchorCtr="0"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  <a:sym typeface="Gill Sans" pitchFamily="34" charset="0"/>
              </a:rPr>
              <a:t>CONFIDENTIAL – Contains proprietary information. Not intended for external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3082631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28816"/>
            <a:ext cx="2133600" cy="365125"/>
          </a:xfrm>
        </p:spPr>
        <p:txBody>
          <a:bodyPr anchor="b"/>
          <a:lstStyle>
            <a:lvl1pPr>
              <a:defRPr b="0"/>
            </a:lvl1pPr>
          </a:lstStyle>
          <a:p>
            <a:pPr>
              <a:defRPr/>
            </a:pPr>
            <a:fld id="{0AA78491-CEC0-49B0-B0D5-7C8B8B3BC1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9646" y="496456"/>
            <a:ext cx="8944708" cy="0"/>
          </a:xfrm>
          <a:prstGeom prst="line">
            <a:avLst/>
          </a:prstGeom>
          <a:ln w="34925">
            <a:solidFill>
              <a:srgbClr val="00376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 userDrawn="1"/>
        </p:nvSpPr>
        <p:spPr>
          <a:xfrm>
            <a:off x="296708" y="0"/>
            <a:ext cx="6722319" cy="5143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endParaRPr lang="en-US" sz="2400" dirty="0">
              <a:latin typeface="Franklin Gothic Medium" panose="020B06030201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8092" y="0"/>
            <a:ext cx="7027119" cy="514350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Franklin Gothic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 descr="StDavidsHealthcare_linearlogo_288TAG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857"/>
          <a:stretch/>
        </p:blipFill>
        <p:spPr>
          <a:xfrm>
            <a:off x="7088912" y="175111"/>
            <a:ext cx="1937328" cy="16778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 bwMode="gray">
          <a:xfrm>
            <a:off x="59527" y="6749192"/>
            <a:ext cx="4503762" cy="137160"/>
          </a:xfrm>
          <a:prstGeom prst="rect">
            <a:avLst/>
          </a:prstGeom>
          <a:noFill/>
        </p:spPr>
        <p:txBody>
          <a:bodyPr wrap="none" lIns="45720" rIns="45720" rtlCol="0" anchor="ctr" anchorCtr="0"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  <a:sym typeface="Gill Sans" pitchFamily="34" charset="0"/>
              </a:rPr>
              <a:t>CONFIDENTIAL – Contains proprietary information. Not intended for external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1109122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stin 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28816"/>
            <a:ext cx="2133600" cy="365125"/>
          </a:xfrm>
        </p:spPr>
        <p:txBody>
          <a:bodyPr anchor="b"/>
          <a:lstStyle/>
          <a:p>
            <a:pPr>
              <a:defRPr/>
            </a:pPr>
            <a:fld id="{0AA78491-CEC0-49B0-B0D5-7C8B8B3BC1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 bwMode="gray">
          <a:xfrm>
            <a:off x="59527" y="6720840"/>
            <a:ext cx="4503762" cy="137160"/>
          </a:xfrm>
          <a:prstGeom prst="rect">
            <a:avLst/>
          </a:prstGeom>
          <a:noFill/>
        </p:spPr>
        <p:txBody>
          <a:bodyPr wrap="none" lIns="45720" rIns="45720" rtlCol="0" anchor="ctr" anchorCtr="0">
            <a:noAutofit/>
          </a:bodyPr>
          <a:lstStyle/>
          <a:p>
            <a:pPr fontAlgn="base">
              <a:spcBef>
                <a:spcPts val="500"/>
              </a:spcBef>
              <a:spcAft>
                <a:spcPct val="0"/>
              </a:spcAft>
            </a:pPr>
            <a:r>
              <a:rPr lang="en-US" sz="800" i="1" dirty="0" smtClean="0">
                <a:solidFill>
                  <a:srgbClr val="292934"/>
                </a:solidFill>
                <a:ea typeface="ヒラギノ角ゴ Pro W3" charset="-128"/>
                <a:sym typeface="Gill Sans" pitchFamily="34" charset="0"/>
              </a:rPr>
              <a:t>CONFIDENTIAL – Contains proprietary information. Not intended for external distribution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9646" y="496456"/>
            <a:ext cx="8944708" cy="0"/>
          </a:xfrm>
          <a:prstGeom prst="line">
            <a:avLst/>
          </a:prstGeom>
          <a:ln w="34925">
            <a:solidFill>
              <a:srgbClr val="00376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 userDrawn="1"/>
        </p:nvSpPr>
        <p:spPr>
          <a:xfrm>
            <a:off x="296708" y="0"/>
            <a:ext cx="6722319" cy="5143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endParaRPr lang="en-US" sz="2400" dirty="0">
              <a:latin typeface="Franklin Gothic Medium" panose="020B06030201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8092" y="0"/>
            <a:ext cx="7027119" cy="514350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Franklin Gothic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 descr="StDavidsHealthcare_linearlogo_288TAG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857"/>
          <a:stretch/>
        </p:blipFill>
        <p:spPr>
          <a:xfrm>
            <a:off x="7088912" y="175111"/>
            <a:ext cx="1937328" cy="167789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5888736" y="676656"/>
            <a:ext cx="3145536" cy="6949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5"/>
          </p:nvPr>
        </p:nvSpPr>
        <p:spPr>
          <a:xfrm>
            <a:off x="100584" y="676656"/>
            <a:ext cx="8887968" cy="305409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6"/>
          </p:nvPr>
        </p:nvSpPr>
        <p:spPr>
          <a:xfrm>
            <a:off x="100584" y="3803904"/>
            <a:ext cx="4416552" cy="2057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7"/>
          </p:nvPr>
        </p:nvSpPr>
        <p:spPr>
          <a:xfrm>
            <a:off x="192024" y="6227064"/>
            <a:ext cx="4242816" cy="5029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8"/>
          </p:nvPr>
        </p:nvSpPr>
        <p:spPr>
          <a:xfrm>
            <a:off x="4562856" y="3803904"/>
            <a:ext cx="4425696" cy="24048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9"/>
          </p:nvPr>
        </p:nvSpPr>
        <p:spPr>
          <a:xfrm>
            <a:off x="100012" y="5861050"/>
            <a:ext cx="4416552" cy="3667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77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76" y="1009884"/>
            <a:ext cx="8982824" cy="1033001"/>
          </a:xfrm>
          <a:ln>
            <a:solidFill>
              <a:schemeClr val="tx1"/>
            </a:solidFill>
          </a:ln>
        </p:spPr>
        <p:txBody>
          <a:bodyPr numCol="2">
            <a:normAutofit/>
          </a:bodyPr>
          <a:lstStyle>
            <a:lvl1pPr marL="231775" indent="-231775">
              <a:buFont typeface="Wingdings" panose="05000000000000000000" pitchFamily="2" charset="2"/>
              <a:buChar char="§"/>
              <a:defRPr sz="1200"/>
            </a:lvl1pPr>
            <a:lvl2pPr>
              <a:spcBef>
                <a:spcPts val="0"/>
              </a:spcBef>
              <a:defRPr sz="1200"/>
            </a:lvl2pPr>
            <a:lvl3pPr>
              <a:spcBef>
                <a:spcPts val="0"/>
              </a:spcBef>
              <a:defRPr sz="1200"/>
            </a:lvl3pPr>
            <a:lvl4pPr>
              <a:spcBef>
                <a:spcPts val="0"/>
              </a:spcBef>
              <a:defRPr sz="1200"/>
            </a:lvl4pPr>
            <a:lvl5pPr>
              <a:spcBef>
                <a:spcPts val="0"/>
              </a:spcBef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28816"/>
            <a:ext cx="2133600" cy="365125"/>
          </a:xfrm>
        </p:spPr>
        <p:txBody>
          <a:bodyPr anchor="b"/>
          <a:lstStyle/>
          <a:p>
            <a:pPr>
              <a:defRPr/>
            </a:pPr>
            <a:fld id="{0AA78491-CEC0-49B0-B0D5-7C8B8B3BC1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76200" y="2457329"/>
            <a:ext cx="4419600" cy="4034185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173038" indent="-173038">
              <a:spcBef>
                <a:spcPts val="600"/>
              </a:spcBef>
              <a:defRPr sz="1200"/>
            </a:lvl1pPr>
            <a:lvl2pPr marL="457200" indent="-173038">
              <a:spcBef>
                <a:spcPts val="100"/>
              </a:spcBef>
              <a:defRPr sz="1200"/>
            </a:lvl2pPr>
            <a:lvl3pPr marL="741363" indent="-171450"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3pPr>
            <a:lvl4pPr marL="1198563" indent="-168275">
              <a:spcBef>
                <a:spcPts val="0"/>
              </a:spcBef>
              <a:buFont typeface="Arial" panose="020B0604020202020204" pitchFamily="34" charset="0"/>
              <a:buChar char="•"/>
              <a:defRPr sz="1200"/>
            </a:lvl4pPr>
            <a:lvl5pPr>
              <a:spcBef>
                <a:spcPts val="0"/>
              </a:spcBef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4724400" y="2457329"/>
            <a:ext cx="4343400" cy="4034185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173038" indent="-173038">
              <a:spcBef>
                <a:spcPts val="600"/>
              </a:spcBef>
              <a:defRPr sz="1200"/>
            </a:lvl1pPr>
            <a:lvl2pPr marL="457200" indent="-173038">
              <a:spcBef>
                <a:spcPts val="100"/>
              </a:spcBef>
              <a:defRPr sz="1200"/>
            </a:lvl2pPr>
            <a:lvl3pPr marL="741363" indent="-171450"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3pPr>
            <a:lvl4pPr marL="1198563" indent="-168275">
              <a:spcBef>
                <a:spcPts val="0"/>
              </a:spcBef>
              <a:buFont typeface="Arial" panose="020B0604020202020204" pitchFamily="34" charset="0"/>
              <a:buChar char="•"/>
              <a:defRPr sz="1200"/>
            </a:lvl4pPr>
            <a:lvl5pPr>
              <a:spcBef>
                <a:spcPts val="0"/>
              </a:spcBef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99646" y="496456"/>
            <a:ext cx="8944708" cy="0"/>
          </a:xfrm>
          <a:prstGeom prst="line">
            <a:avLst/>
          </a:prstGeom>
          <a:ln w="34925">
            <a:solidFill>
              <a:srgbClr val="00376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StDavidsHealthcare_linearlogo_288TAG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857"/>
          <a:stretch/>
        </p:blipFill>
        <p:spPr>
          <a:xfrm>
            <a:off x="7088912" y="175111"/>
            <a:ext cx="1937328" cy="16778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8092" y="0"/>
            <a:ext cx="7027119" cy="514350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Franklin Gothic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 bwMode="gray">
          <a:xfrm>
            <a:off x="59527" y="6749192"/>
            <a:ext cx="4503762" cy="137160"/>
          </a:xfrm>
          <a:prstGeom prst="rect">
            <a:avLst/>
          </a:prstGeom>
          <a:noFill/>
        </p:spPr>
        <p:txBody>
          <a:bodyPr wrap="none" lIns="45720" rIns="45720" rtlCol="0" anchor="ctr" anchorCtr="0"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  <a:sym typeface="Gill Sans" pitchFamily="34" charset="0"/>
              </a:rPr>
              <a:t>CONFIDENTIAL – Contains proprietary information. Not intended for external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3420303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" y="583358"/>
            <a:ext cx="9052560" cy="6115050"/>
          </a:xfrm>
        </p:spPr>
        <p:txBody>
          <a:bodyPr/>
          <a:lstStyle>
            <a:lvl4pPr marL="1262063" indent="-231775">
              <a:buFont typeface="Wingdings" panose="05000000000000000000" pitchFamily="2" charset="2"/>
              <a:buChar char="Ø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28816"/>
            <a:ext cx="2133600" cy="365125"/>
          </a:xfrm>
        </p:spPr>
        <p:txBody>
          <a:bodyPr vert="horz" lIns="91440" tIns="45720" rIns="91440" bIns="45720" rtlCol="0" anchor="b"/>
          <a:lstStyle>
            <a:lvl1pPr>
              <a:defRPr lang="en-US" b="0" smtClean="0">
                <a:solidFill>
                  <a:schemeClr val="tx1"/>
                </a:solidFill>
              </a:defRPr>
            </a:lvl1pPr>
          </a:lstStyle>
          <a:p>
            <a:fld id="{0AA78491-CEC0-49B0-B0D5-7C8B8B3BC17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99646" y="496456"/>
            <a:ext cx="8944708" cy="0"/>
          </a:xfrm>
          <a:prstGeom prst="line">
            <a:avLst/>
          </a:prstGeom>
          <a:ln w="34925">
            <a:solidFill>
              <a:srgbClr val="00376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StDavidsHealthcare_linearlogo_288TAG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857"/>
          <a:stretch/>
        </p:blipFill>
        <p:spPr>
          <a:xfrm>
            <a:off x="7088912" y="175111"/>
            <a:ext cx="1937328" cy="16778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8092" y="0"/>
            <a:ext cx="7027119" cy="514350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Franklin Gothic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 bwMode="gray">
          <a:xfrm>
            <a:off x="59527" y="6749192"/>
            <a:ext cx="4503762" cy="137160"/>
          </a:xfrm>
          <a:prstGeom prst="rect">
            <a:avLst/>
          </a:prstGeom>
          <a:noFill/>
        </p:spPr>
        <p:txBody>
          <a:bodyPr wrap="none" lIns="45720" rIns="45720" rtlCol="0" anchor="ctr" anchorCtr="0"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  <a:sym typeface="Gill Sans" pitchFamily="34" charset="0"/>
              </a:rPr>
              <a:t>CONFIDENTIAL – Contains proprietary information. Not intended for external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861572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otUse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" y="583358"/>
            <a:ext cx="9052560" cy="6115050"/>
          </a:xfrm>
        </p:spPr>
        <p:txBody>
          <a:bodyPr/>
          <a:lstStyle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 marL="1262063" indent="-231775">
              <a:spcBef>
                <a:spcPts val="0"/>
              </a:spcBef>
              <a:buFont typeface="Wingdings" panose="05000000000000000000" pitchFamily="2" charset="2"/>
              <a:buChar char="Ø"/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9646" y="496456"/>
            <a:ext cx="8944708" cy="0"/>
          </a:xfrm>
          <a:prstGeom prst="line">
            <a:avLst/>
          </a:prstGeom>
          <a:ln w="34925">
            <a:solidFill>
              <a:srgbClr val="00376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StDavidsHealthcare_linearlogo_288TAG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857"/>
          <a:stretch/>
        </p:blipFill>
        <p:spPr>
          <a:xfrm>
            <a:off x="7088912" y="175111"/>
            <a:ext cx="1937328" cy="16778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8092" y="0"/>
            <a:ext cx="7027119" cy="514350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Franklin Gothic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28816"/>
            <a:ext cx="2133600" cy="365125"/>
          </a:xfrm>
        </p:spPr>
        <p:txBody>
          <a:bodyPr vert="horz" lIns="91440" tIns="45720" rIns="91440" bIns="45720" rtlCol="0" anchor="b"/>
          <a:lstStyle>
            <a:lvl1pPr>
              <a:defRPr lang="en-US" b="0" smtClean="0">
                <a:solidFill>
                  <a:schemeClr val="tx1"/>
                </a:solidFill>
              </a:defRPr>
            </a:lvl1pPr>
          </a:lstStyle>
          <a:p>
            <a:fld id="{0AA78491-CEC0-49B0-B0D5-7C8B8B3BC1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 bwMode="gray">
          <a:xfrm>
            <a:off x="59527" y="6749192"/>
            <a:ext cx="4503762" cy="137160"/>
          </a:xfrm>
          <a:prstGeom prst="rect">
            <a:avLst/>
          </a:prstGeom>
          <a:noFill/>
        </p:spPr>
        <p:txBody>
          <a:bodyPr wrap="none" lIns="45720" rIns="45720" rtlCol="0" anchor="ctr" anchorCtr="0"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  <a:sym typeface="Gill Sans" pitchFamily="34" charset="0"/>
              </a:rPr>
              <a:t>CONFIDENTIAL – Contains proprietary information. Not intended for external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3824933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28816"/>
            <a:ext cx="2133600" cy="365125"/>
          </a:xfrm>
        </p:spPr>
        <p:txBody>
          <a:bodyPr anchor="b"/>
          <a:lstStyle>
            <a:lvl1pPr>
              <a:defRPr sz="900" b="0">
                <a:latin typeface="+mn-lt"/>
              </a:defRPr>
            </a:lvl1pPr>
          </a:lstStyle>
          <a:p>
            <a:pPr>
              <a:defRPr/>
            </a:pPr>
            <a:fld id="{0AA78491-CEC0-49B0-B0D5-7C8B8B3BC176}" type="slidenum">
              <a:rPr lang="en-US" smtClean="0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 bwMode="gray">
          <a:xfrm>
            <a:off x="59527" y="6739890"/>
            <a:ext cx="4503762" cy="137160"/>
          </a:xfrm>
          <a:prstGeom prst="rect">
            <a:avLst/>
          </a:prstGeom>
          <a:noFill/>
        </p:spPr>
        <p:txBody>
          <a:bodyPr wrap="none" lIns="45720" rIns="45720" rtlCol="0" anchor="ctr" anchorCtr="0"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+mn-lt"/>
                <a:ea typeface="ヒラギノ角ゴ Pro W3" charset="-128"/>
                <a:cs typeface="+mn-cs"/>
                <a:sym typeface="Gill Sans" pitchFamily="34" charset="0"/>
              </a:rPr>
              <a:t>CONFIDENTIAL – Contains proprietary information. Not intended for external distribution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9646" y="496456"/>
            <a:ext cx="8944708" cy="0"/>
          </a:xfrm>
          <a:prstGeom prst="line">
            <a:avLst/>
          </a:prstGeom>
          <a:ln w="34925">
            <a:solidFill>
              <a:srgbClr val="00376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 userDrawn="1"/>
        </p:nvSpPr>
        <p:spPr>
          <a:xfrm>
            <a:off x="296708" y="0"/>
            <a:ext cx="6722319" cy="5143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Franklin Gothic Medium" panose="020B0603020102020204" pitchFamily="34" charset="0"/>
              <a:ea typeface="+mj-ea"/>
              <a:cs typeface="+mj-cs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8092" y="0"/>
            <a:ext cx="7027119" cy="514350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Franklin Gothic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4"/>
          <p:cNvSpPr txBox="1">
            <a:spLocks/>
          </p:cNvSpPr>
          <p:nvPr userDrawn="1"/>
        </p:nvSpPr>
        <p:spPr>
          <a:xfrm>
            <a:off x="6931480" y="74295"/>
            <a:ext cx="2194560" cy="3657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663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88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795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76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HCA </a:t>
            </a:r>
            <a:r>
              <a:rPr kumimoji="0" lang="en-US" sz="14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0037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Central and West Texas</a:t>
            </a:r>
            <a:endParaRPr kumimoji="0" lang="en-US" sz="1400" b="0" i="0" u="none" strike="noStrike" kern="1200" cap="none" spc="-100" normalizeH="0" baseline="0" noProof="0" dirty="0">
              <a:ln>
                <a:noFill/>
              </a:ln>
              <a:solidFill>
                <a:srgbClr val="00376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432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45720" y="3726598"/>
            <a:ext cx="9052560" cy="3108960"/>
          </a:xfrm>
        </p:spPr>
        <p:txBody>
          <a:bodyPr/>
          <a:lstStyle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" y="583357"/>
            <a:ext cx="9052560" cy="3108960"/>
          </a:xfrm>
        </p:spPr>
        <p:txBody>
          <a:bodyPr/>
          <a:lstStyle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99646" y="496456"/>
            <a:ext cx="8944708" cy="0"/>
          </a:xfrm>
          <a:prstGeom prst="line">
            <a:avLst/>
          </a:prstGeom>
          <a:ln w="34925">
            <a:solidFill>
              <a:srgbClr val="00376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tDavidsHealthcare_linearlogo_288TAG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857"/>
          <a:stretch/>
        </p:blipFill>
        <p:spPr>
          <a:xfrm>
            <a:off x="7088912" y="175111"/>
            <a:ext cx="1937328" cy="16778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8092" y="0"/>
            <a:ext cx="7027119" cy="514350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Franklin Gothic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28816"/>
            <a:ext cx="2133600" cy="365125"/>
          </a:xfrm>
        </p:spPr>
        <p:txBody>
          <a:bodyPr vert="horz" lIns="91440" tIns="45720" rIns="91440" bIns="45720" rtlCol="0" anchor="b"/>
          <a:lstStyle>
            <a:lvl1pPr>
              <a:defRPr lang="en-US" b="0" smtClean="0">
                <a:solidFill>
                  <a:schemeClr val="tx1"/>
                </a:solidFill>
              </a:defRPr>
            </a:lvl1pPr>
          </a:lstStyle>
          <a:p>
            <a:fld id="{0AA78491-CEC0-49B0-B0D5-7C8B8B3BC1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 bwMode="gray">
          <a:xfrm>
            <a:off x="59527" y="6749192"/>
            <a:ext cx="4503762" cy="137160"/>
          </a:xfrm>
          <a:prstGeom prst="rect">
            <a:avLst/>
          </a:prstGeom>
          <a:noFill/>
        </p:spPr>
        <p:txBody>
          <a:bodyPr wrap="none" lIns="45720" rIns="45720" rtlCol="0" anchor="ctr" anchorCtr="0"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  <a:sym typeface="Gill Sans" pitchFamily="34" charset="0"/>
              </a:rPr>
              <a:t>CONFIDENTIAL – Contains proprietary information. Not intended for external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299644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ai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28816"/>
            <a:ext cx="2133600" cy="365125"/>
          </a:xfrm>
        </p:spPr>
        <p:txBody>
          <a:bodyPr anchor="b"/>
          <a:lstStyle/>
          <a:p>
            <a:pPr>
              <a:defRPr/>
            </a:pPr>
            <a:fld id="{0AA78491-CEC0-49B0-B0D5-7C8B8B3BC1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 bwMode="gray">
          <a:xfrm>
            <a:off x="59527" y="6720840"/>
            <a:ext cx="4503762" cy="137160"/>
          </a:xfrm>
          <a:prstGeom prst="rect">
            <a:avLst/>
          </a:prstGeom>
          <a:noFill/>
        </p:spPr>
        <p:txBody>
          <a:bodyPr wrap="none" lIns="45720" rIns="45720" rtlCol="0" anchor="ctr" anchorCtr="0">
            <a:noAutofit/>
          </a:bodyPr>
          <a:lstStyle/>
          <a:p>
            <a:pPr fontAlgn="base">
              <a:spcBef>
                <a:spcPts val="500"/>
              </a:spcBef>
              <a:spcAft>
                <a:spcPct val="0"/>
              </a:spcAft>
            </a:pPr>
            <a:r>
              <a:rPr lang="en-US" sz="800" i="1" dirty="0" smtClean="0">
                <a:solidFill>
                  <a:srgbClr val="292934"/>
                </a:solidFill>
                <a:ea typeface="ヒラギノ角ゴ Pro W3" charset="-128"/>
                <a:sym typeface="Gill Sans" pitchFamily="34" charset="0"/>
              </a:rPr>
              <a:t>CONFIDENTIAL – Contains proprietary information. Not intended for external distribution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9646" y="496456"/>
            <a:ext cx="8944708" cy="0"/>
          </a:xfrm>
          <a:prstGeom prst="line">
            <a:avLst/>
          </a:prstGeom>
          <a:ln w="34925">
            <a:solidFill>
              <a:srgbClr val="00376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 userDrawn="1"/>
        </p:nvSpPr>
        <p:spPr>
          <a:xfrm>
            <a:off x="296708" y="0"/>
            <a:ext cx="6722319" cy="5143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endParaRPr lang="en-US" sz="2400" dirty="0">
              <a:latin typeface="Franklin Gothic Medium" panose="020B06030201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8092" y="0"/>
            <a:ext cx="7027119" cy="514350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Franklin Gothic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 descr="StDavidsHealthcare_linearlogo_288TAG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857"/>
          <a:stretch/>
        </p:blipFill>
        <p:spPr>
          <a:xfrm>
            <a:off x="7088912" y="175111"/>
            <a:ext cx="1937328" cy="167789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200" y="470270"/>
            <a:ext cx="4419600" cy="3111130"/>
          </a:xfrm>
        </p:spPr>
        <p:txBody>
          <a:bodyPr>
            <a:normAutofit/>
          </a:bodyPr>
          <a:lstStyle>
            <a:lvl1pPr marL="171450" indent="-171450">
              <a:buFont typeface="Wingdings" pitchFamily="2" charset="2"/>
              <a:buChar char="q"/>
              <a:defRPr sz="1200"/>
            </a:lvl1pPr>
            <a:lvl2pPr marL="512763" indent="-171450">
              <a:defRPr sz="1200"/>
            </a:lvl2pPr>
            <a:lvl3pPr marL="854075" indent="-169863">
              <a:defRPr sz="1200"/>
            </a:lvl3pPr>
            <a:lvl4pPr marL="1196975" indent="-171450">
              <a:buFont typeface="Wingdings" pitchFamily="2" charset="2"/>
              <a:buChar char="Ø"/>
              <a:defRPr sz="1200"/>
            </a:lvl4pPr>
            <a:lvl5pPr marL="14874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648200" y="457200"/>
            <a:ext cx="4419600" cy="3111130"/>
          </a:xfrm>
        </p:spPr>
        <p:txBody>
          <a:bodyPr>
            <a:normAutofit/>
          </a:bodyPr>
          <a:lstStyle>
            <a:lvl1pPr marL="171450" indent="-171450">
              <a:buFont typeface="Wingdings" pitchFamily="2" charset="2"/>
              <a:buChar char="q"/>
              <a:defRPr sz="1200"/>
            </a:lvl1pPr>
            <a:lvl2pPr marL="512763" indent="-171450">
              <a:defRPr sz="1200"/>
            </a:lvl2pPr>
            <a:lvl3pPr marL="854075" indent="-169863">
              <a:defRPr sz="1200"/>
            </a:lvl3pPr>
            <a:lvl4pPr marL="1196975" indent="-171450">
              <a:buFont typeface="Wingdings" pitchFamily="2" charset="2"/>
              <a:buChar char="Ø"/>
              <a:defRPr sz="1200"/>
            </a:lvl4pPr>
            <a:lvl5pPr marL="14874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>
            <a:off x="4648200" y="3594470"/>
            <a:ext cx="4419600" cy="3111130"/>
          </a:xfrm>
        </p:spPr>
        <p:txBody>
          <a:bodyPr>
            <a:normAutofit/>
          </a:bodyPr>
          <a:lstStyle>
            <a:lvl1pPr marL="171450" indent="-171450">
              <a:buFont typeface="Wingdings" pitchFamily="2" charset="2"/>
              <a:buChar char="q"/>
              <a:defRPr sz="1200"/>
            </a:lvl1pPr>
            <a:lvl2pPr marL="512763" indent="-171450">
              <a:defRPr sz="1200"/>
            </a:lvl2pPr>
            <a:lvl3pPr marL="854075" indent="-169863">
              <a:defRPr sz="1200"/>
            </a:lvl3pPr>
            <a:lvl4pPr marL="1196975" indent="-171450">
              <a:buFont typeface="Wingdings" pitchFamily="2" charset="2"/>
              <a:buChar char="Ø"/>
              <a:defRPr sz="1200"/>
            </a:lvl4pPr>
            <a:lvl5pPr marL="14874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>
            <a:off x="76200" y="3594470"/>
            <a:ext cx="4419600" cy="3111130"/>
          </a:xfrm>
        </p:spPr>
        <p:txBody>
          <a:bodyPr>
            <a:normAutofit/>
          </a:bodyPr>
          <a:lstStyle>
            <a:lvl1pPr marL="171450" indent="-171450">
              <a:buFont typeface="Wingdings" pitchFamily="2" charset="2"/>
              <a:buChar char="q"/>
              <a:defRPr sz="1200"/>
            </a:lvl1pPr>
            <a:lvl2pPr marL="512763" indent="-171450">
              <a:defRPr sz="1200"/>
            </a:lvl2pPr>
            <a:lvl3pPr marL="854075" indent="-169863">
              <a:defRPr sz="1200"/>
            </a:lvl3pPr>
            <a:lvl4pPr marL="1196975" indent="-171450">
              <a:buFont typeface="Wingdings" pitchFamily="2" charset="2"/>
              <a:buChar char="Ø"/>
              <a:defRPr sz="1200"/>
            </a:lvl4pPr>
            <a:lvl5pPr marL="14874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69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28816"/>
            <a:ext cx="2133600" cy="365125"/>
          </a:xfrm>
        </p:spPr>
        <p:txBody>
          <a:bodyPr anchor="b"/>
          <a:lstStyle>
            <a:lvl1pPr>
              <a:defRPr b="0"/>
            </a:lvl1pPr>
          </a:lstStyle>
          <a:p>
            <a:pPr>
              <a:defRPr/>
            </a:pPr>
            <a:fld id="{0AA78491-CEC0-49B0-B0D5-7C8B8B3BC1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 bwMode="gray">
          <a:xfrm>
            <a:off x="59527" y="6720840"/>
            <a:ext cx="4503762" cy="137160"/>
          </a:xfrm>
          <a:prstGeom prst="rect">
            <a:avLst/>
          </a:prstGeom>
          <a:noFill/>
        </p:spPr>
        <p:txBody>
          <a:bodyPr wrap="none" lIns="45720" rIns="45720" rtlCol="0" anchor="ctr" anchorCtr="0">
            <a:noAutofit/>
          </a:bodyPr>
          <a:lstStyle/>
          <a:p>
            <a:pPr fontAlgn="base">
              <a:spcBef>
                <a:spcPts val="500"/>
              </a:spcBef>
              <a:spcAft>
                <a:spcPct val="0"/>
              </a:spcAft>
            </a:pPr>
            <a:r>
              <a:rPr lang="en-US" sz="800" i="1" dirty="0" smtClean="0">
                <a:solidFill>
                  <a:srgbClr val="292934"/>
                </a:solidFill>
                <a:ea typeface="ヒラギノ角ゴ Pro W3" charset="-128"/>
                <a:sym typeface="Gill Sans" pitchFamily="34" charset="0"/>
              </a:rPr>
              <a:t>CONFIDENTIAL – Contains proprietary information. Not intended for external distribution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9646" y="496456"/>
            <a:ext cx="8944708" cy="0"/>
          </a:xfrm>
          <a:prstGeom prst="line">
            <a:avLst/>
          </a:prstGeom>
          <a:ln w="34925">
            <a:solidFill>
              <a:srgbClr val="00376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 userDrawn="1"/>
        </p:nvSpPr>
        <p:spPr>
          <a:xfrm>
            <a:off x="296708" y="0"/>
            <a:ext cx="6722319" cy="5143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endParaRPr lang="en-US" sz="2400" dirty="0">
              <a:latin typeface="Franklin Gothic Medium" panose="020B06030201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8092" y="0"/>
            <a:ext cx="7027119" cy="514350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Franklin Gothic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 descr="StDavidsHealthcare_linearlogo_288TAG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857"/>
          <a:stretch/>
        </p:blipFill>
        <p:spPr>
          <a:xfrm>
            <a:off x="7088912" y="175111"/>
            <a:ext cx="1937328" cy="16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53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stin 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28816"/>
            <a:ext cx="2133600" cy="365125"/>
          </a:xfrm>
        </p:spPr>
        <p:txBody>
          <a:bodyPr anchor="b"/>
          <a:lstStyle/>
          <a:p>
            <a:pPr>
              <a:defRPr/>
            </a:pPr>
            <a:fld id="{0AA78491-CEC0-49B0-B0D5-7C8B8B3BC1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 bwMode="gray">
          <a:xfrm>
            <a:off x="59527" y="6720840"/>
            <a:ext cx="4503762" cy="137160"/>
          </a:xfrm>
          <a:prstGeom prst="rect">
            <a:avLst/>
          </a:prstGeom>
          <a:noFill/>
        </p:spPr>
        <p:txBody>
          <a:bodyPr wrap="none" lIns="45720" rIns="45720" rtlCol="0" anchor="ctr" anchorCtr="0">
            <a:noAutofit/>
          </a:bodyPr>
          <a:lstStyle/>
          <a:p>
            <a:pPr fontAlgn="base">
              <a:spcBef>
                <a:spcPts val="500"/>
              </a:spcBef>
              <a:spcAft>
                <a:spcPct val="0"/>
              </a:spcAft>
            </a:pPr>
            <a:r>
              <a:rPr lang="en-US" sz="800" i="1" dirty="0" smtClean="0">
                <a:solidFill>
                  <a:srgbClr val="292934"/>
                </a:solidFill>
                <a:ea typeface="ヒラギノ角ゴ Pro W3" charset="-128"/>
                <a:sym typeface="Gill Sans" pitchFamily="34" charset="0"/>
              </a:rPr>
              <a:t>CONFIDENTIAL – Contains proprietary information. Not intended for external distribution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9646" y="496456"/>
            <a:ext cx="8944708" cy="0"/>
          </a:xfrm>
          <a:prstGeom prst="line">
            <a:avLst/>
          </a:prstGeom>
          <a:ln w="34925">
            <a:solidFill>
              <a:srgbClr val="00376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 userDrawn="1"/>
        </p:nvSpPr>
        <p:spPr>
          <a:xfrm>
            <a:off x="296708" y="0"/>
            <a:ext cx="6722319" cy="5143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endParaRPr lang="en-US" sz="2400" dirty="0">
              <a:latin typeface="Franklin Gothic Medium" panose="020B06030201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8092" y="0"/>
            <a:ext cx="7027119" cy="514350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Franklin Gothic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 descr="StDavidsHealthcare_linearlogo_288TAG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857"/>
          <a:stretch/>
        </p:blipFill>
        <p:spPr>
          <a:xfrm>
            <a:off x="7088912" y="175111"/>
            <a:ext cx="1937328" cy="167789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5888736" y="676656"/>
            <a:ext cx="3145536" cy="6949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5"/>
          </p:nvPr>
        </p:nvSpPr>
        <p:spPr>
          <a:xfrm>
            <a:off x="100584" y="676656"/>
            <a:ext cx="8887968" cy="305409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6"/>
          </p:nvPr>
        </p:nvSpPr>
        <p:spPr>
          <a:xfrm>
            <a:off x="100584" y="3803904"/>
            <a:ext cx="4416552" cy="2057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7"/>
          </p:nvPr>
        </p:nvSpPr>
        <p:spPr>
          <a:xfrm>
            <a:off x="192024" y="6227064"/>
            <a:ext cx="4242816" cy="5029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8"/>
          </p:nvPr>
        </p:nvSpPr>
        <p:spPr>
          <a:xfrm>
            <a:off x="4562856" y="3803904"/>
            <a:ext cx="4425696" cy="24048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9"/>
          </p:nvPr>
        </p:nvSpPr>
        <p:spPr>
          <a:xfrm>
            <a:off x="100012" y="5861050"/>
            <a:ext cx="4416552" cy="3667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33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76" y="1009884"/>
            <a:ext cx="8982824" cy="1033001"/>
          </a:xfrm>
          <a:ln>
            <a:solidFill>
              <a:schemeClr val="tx1"/>
            </a:solidFill>
          </a:ln>
        </p:spPr>
        <p:txBody>
          <a:bodyPr numCol="2">
            <a:normAutofit/>
          </a:bodyPr>
          <a:lstStyle>
            <a:lvl1pPr marL="231775" indent="-231775">
              <a:buFont typeface="Wingdings" panose="05000000000000000000" pitchFamily="2" charset="2"/>
              <a:buChar char="§"/>
              <a:defRPr sz="1200"/>
            </a:lvl1pPr>
            <a:lvl2pPr>
              <a:spcBef>
                <a:spcPts val="0"/>
              </a:spcBef>
              <a:defRPr sz="1200"/>
            </a:lvl2pPr>
            <a:lvl3pPr>
              <a:spcBef>
                <a:spcPts val="0"/>
              </a:spcBef>
              <a:defRPr sz="1200"/>
            </a:lvl3pPr>
            <a:lvl4pPr>
              <a:spcBef>
                <a:spcPts val="0"/>
              </a:spcBef>
              <a:defRPr sz="1200"/>
            </a:lvl4pPr>
            <a:lvl5pPr>
              <a:spcBef>
                <a:spcPts val="0"/>
              </a:spcBef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28816"/>
            <a:ext cx="2133600" cy="365125"/>
          </a:xfrm>
        </p:spPr>
        <p:txBody>
          <a:bodyPr anchor="b"/>
          <a:lstStyle/>
          <a:p>
            <a:pPr>
              <a:defRPr/>
            </a:pPr>
            <a:fld id="{0AA78491-CEC0-49B0-B0D5-7C8B8B3BC1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76200" y="2457329"/>
            <a:ext cx="4419600" cy="4034185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173038" indent="-173038">
              <a:spcBef>
                <a:spcPts val="600"/>
              </a:spcBef>
              <a:defRPr sz="1200"/>
            </a:lvl1pPr>
            <a:lvl2pPr marL="457200" indent="-173038">
              <a:spcBef>
                <a:spcPts val="100"/>
              </a:spcBef>
              <a:defRPr sz="1200"/>
            </a:lvl2pPr>
            <a:lvl3pPr marL="741363" indent="-171450"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3pPr>
            <a:lvl4pPr marL="1198563" indent="-168275">
              <a:spcBef>
                <a:spcPts val="0"/>
              </a:spcBef>
              <a:buFont typeface="Arial" panose="020B0604020202020204" pitchFamily="34" charset="0"/>
              <a:buChar char="•"/>
              <a:defRPr sz="1200"/>
            </a:lvl4pPr>
            <a:lvl5pPr>
              <a:spcBef>
                <a:spcPts val="0"/>
              </a:spcBef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4724400" y="2457329"/>
            <a:ext cx="4343400" cy="4034185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173038" indent="-173038">
              <a:spcBef>
                <a:spcPts val="600"/>
              </a:spcBef>
              <a:defRPr sz="1200"/>
            </a:lvl1pPr>
            <a:lvl2pPr marL="457200" indent="-173038">
              <a:spcBef>
                <a:spcPts val="100"/>
              </a:spcBef>
              <a:defRPr sz="1200"/>
            </a:lvl2pPr>
            <a:lvl3pPr marL="741363" indent="-171450"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3pPr>
            <a:lvl4pPr marL="1198563" indent="-168275">
              <a:spcBef>
                <a:spcPts val="0"/>
              </a:spcBef>
              <a:buFont typeface="Arial" panose="020B0604020202020204" pitchFamily="34" charset="0"/>
              <a:buChar char="•"/>
              <a:defRPr sz="1200"/>
            </a:lvl4pPr>
            <a:lvl5pPr>
              <a:spcBef>
                <a:spcPts val="0"/>
              </a:spcBef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99646" y="496456"/>
            <a:ext cx="8944708" cy="0"/>
          </a:xfrm>
          <a:prstGeom prst="line">
            <a:avLst/>
          </a:prstGeom>
          <a:ln w="34925">
            <a:solidFill>
              <a:srgbClr val="00376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StDavidsHealthcare_linearlogo_288TAG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857"/>
          <a:stretch/>
        </p:blipFill>
        <p:spPr>
          <a:xfrm>
            <a:off x="7088912" y="175111"/>
            <a:ext cx="1937328" cy="16778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8092" y="0"/>
            <a:ext cx="7027119" cy="514350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Franklin Gothic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 bwMode="gray">
          <a:xfrm>
            <a:off x="59527" y="6720840"/>
            <a:ext cx="4503762" cy="137160"/>
          </a:xfrm>
          <a:prstGeom prst="rect">
            <a:avLst/>
          </a:prstGeom>
          <a:noFill/>
        </p:spPr>
        <p:txBody>
          <a:bodyPr wrap="none" lIns="45720" rIns="45720" rtlCol="0" anchor="ctr" anchorCtr="0">
            <a:noAutofit/>
          </a:bodyPr>
          <a:lstStyle/>
          <a:p>
            <a:pPr fontAlgn="base">
              <a:spcBef>
                <a:spcPts val="500"/>
              </a:spcBef>
              <a:spcAft>
                <a:spcPct val="0"/>
              </a:spcAft>
            </a:pPr>
            <a:r>
              <a:rPr lang="en-US" sz="800" i="1" dirty="0" smtClean="0">
                <a:solidFill>
                  <a:srgbClr val="292934"/>
                </a:solidFill>
                <a:ea typeface="ヒラギノ角ゴ Pro W3" charset="-128"/>
                <a:sym typeface="Gill Sans" pitchFamily="34" charset="0"/>
              </a:rPr>
              <a:t>CONFIDENTIAL – Contains proprietary information. Not intended for external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241176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" y="583358"/>
            <a:ext cx="9052560" cy="6115050"/>
          </a:xfrm>
        </p:spPr>
        <p:txBody>
          <a:bodyPr/>
          <a:lstStyle>
            <a:lvl4pPr marL="1262063" indent="-231775">
              <a:buFont typeface="Wingdings" panose="05000000000000000000" pitchFamily="2" charset="2"/>
              <a:buChar char="Ø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28816"/>
            <a:ext cx="2133600" cy="365125"/>
          </a:xfrm>
        </p:spPr>
        <p:txBody>
          <a:bodyPr vert="horz" lIns="91440" tIns="45720" rIns="91440" bIns="45720" rtlCol="0" anchor="b"/>
          <a:lstStyle>
            <a:lvl1pPr>
              <a:defRPr lang="en-US" b="0" smtClean="0">
                <a:solidFill>
                  <a:schemeClr val="tx1"/>
                </a:solidFill>
              </a:defRPr>
            </a:lvl1pPr>
          </a:lstStyle>
          <a:p>
            <a:fld id="{0AA78491-CEC0-49B0-B0D5-7C8B8B3BC1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 bwMode="gray">
          <a:xfrm>
            <a:off x="59527" y="6720840"/>
            <a:ext cx="4503762" cy="137160"/>
          </a:xfrm>
          <a:prstGeom prst="rect">
            <a:avLst/>
          </a:prstGeom>
          <a:noFill/>
        </p:spPr>
        <p:txBody>
          <a:bodyPr wrap="none" lIns="45720" rIns="45720" rtlCol="0" anchor="ctr" anchorCtr="0">
            <a:noAutofit/>
          </a:bodyPr>
          <a:lstStyle/>
          <a:p>
            <a:pPr fontAlgn="base">
              <a:spcBef>
                <a:spcPts val="500"/>
              </a:spcBef>
              <a:spcAft>
                <a:spcPct val="0"/>
              </a:spcAft>
            </a:pPr>
            <a:r>
              <a:rPr lang="en-US" sz="800" i="1" dirty="0" smtClean="0">
                <a:solidFill>
                  <a:srgbClr val="292934"/>
                </a:solidFill>
                <a:ea typeface="ヒラギノ角ゴ Pro W3" charset="-128"/>
                <a:sym typeface="Gill Sans" pitchFamily="34" charset="0"/>
              </a:rPr>
              <a:t>CONFIDENTIAL – Contains proprietary information. Not intended for external distribution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99646" y="496456"/>
            <a:ext cx="8944708" cy="0"/>
          </a:xfrm>
          <a:prstGeom prst="line">
            <a:avLst/>
          </a:prstGeom>
          <a:ln w="34925">
            <a:solidFill>
              <a:srgbClr val="00376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StDavidsHealthcare_linearlogo_288TAG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857"/>
          <a:stretch/>
        </p:blipFill>
        <p:spPr>
          <a:xfrm>
            <a:off x="7088912" y="175111"/>
            <a:ext cx="1937328" cy="16778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8092" y="0"/>
            <a:ext cx="7027119" cy="514350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Franklin Gothic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691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otUse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" y="583358"/>
            <a:ext cx="9052560" cy="6115050"/>
          </a:xfrm>
        </p:spPr>
        <p:txBody>
          <a:bodyPr/>
          <a:lstStyle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 marL="1262063" indent="-231775">
              <a:spcBef>
                <a:spcPts val="0"/>
              </a:spcBef>
              <a:buFont typeface="Wingdings" panose="05000000000000000000" pitchFamily="2" charset="2"/>
              <a:buChar char="Ø"/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9646" y="496456"/>
            <a:ext cx="8944708" cy="0"/>
          </a:xfrm>
          <a:prstGeom prst="line">
            <a:avLst/>
          </a:prstGeom>
          <a:ln w="34925">
            <a:solidFill>
              <a:srgbClr val="00376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StDavidsHealthcare_linearlogo_288TAG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857"/>
          <a:stretch/>
        </p:blipFill>
        <p:spPr>
          <a:xfrm>
            <a:off x="7088912" y="175111"/>
            <a:ext cx="1937328" cy="16778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8092" y="0"/>
            <a:ext cx="7027119" cy="514350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Franklin Gothic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 bwMode="gray">
          <a:xfrm>
            <a:off x="59527" y="6720840"/>
            <a:ext cx="4503762" cy="137160"/>
          </a:xfrm>
          <a:prstGeom prst="rect">
            <a:avLst/>
          </a:prstGeom>
          <a:noFill/>
        </p:spPr>
        <p:txBody>
          <a:bodyPr wrap="none" lIns="45720" rIns="45720" rtlCol="0" anchor="ctr" anchorCtr="0">
            <a:noAutofit/>
          </a:bodyPr>
          <a:lstStyle/>
          <a:p>
            <a:pPr fontAlgn="base">
              <a:spcBef>
                <a:spcPts val="500"/>
              </a:spcBef>
              <a:spcAft>
                <a:spcPct val="0"/>
              </a:spcAft>
            </a:pPr>
            <a:r>
              <a:rPr lang="en-US" sz="800" i="1" dirty="0" smtClean="0">
                <a:solidFill>
                  <a:srgbClr val="292934"/>
                </a:solidFill>
                <a:ea typeface="ヒラギノ角ゴ Pro W3" charset="-128"/>
                <a:sym typeface="Gill Sans" pitchFamily="34" charset="0"/>
              </a:rPr>
              <a:t>CONFIDENTIAL – Contains proprietary information. Not intended for external distribution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28816"/>
            <a:ext cx="2133600" cy="365125"/>
          </a:xfrm>
        </p:spPr>
        <p:txBody>
          <a:bodyPr vert="horz" lIns="91440" tIns="45720" rIns="91440" bIns="45720" rtlCol="0" anchor="b"/>
          <a:lstStyle>
            <a:lvl1pPr>
              <a:defRPr lang="en-US" b="0" smtClean="0">
                <a:solidFill>
                  <a:schemeClr val="tx1"/>
                </a:solidFill>
              </a:defRPr>
            </a:lvl1pPr>
          </a:lstStyle>
          <a:p>
            <a:fld id="{0AA78491-CEC0-49B0-B0D5-7C8B8B3BC1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143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45720" y="3726598"/>
            <a:ext cx="9052560" cy="3108960"/>
          </a:xfrm>
        </p:spPr>
        <p:txBody>
          <a:bodyPr/>
          <a:lstStyle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" y="583357"/>
            <a:ext cx="9052560" cy="3108960"/>
          </a:xfrm>
        </p:spPr>
        <p:txBody>
          <a:bodyPr/>
          <a:lstStyle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 bwMode="gray">
          <a:xfrm>
            <a:off x="59527" y="6720840"/>
            <a:ext cx="4503762" cy="137160"/>
          </a:xfrm>
          <a:prstGeom prst="rect">
            <a:avLst/>
          </a:prstGeom>
          <a:noFill/>
        </p:spPr>
        <p:txBody>
          <a:bodyPr wrap="none" lIns="45720" rIns="45720" rtlCol="0" anchor="ctr" anchorCtr="0">
            <a:noAutofit/>
          </a:bodyPr>
          <a:lstStyle/>
          <a:p>
            <a:pPr fontAlgn="base">
              <a:spcBef>
                <a:spcPts val="500"/>
              </a:spcBef>
              <a:spcAft>
                <a:spcPct val="0"/>
              </a:spcAft>
            </a:pPr>
            <a:r>
              <a:rPr lang="en-US" sz="800" i="1" dirty="0" smtClean="0">
                <a:solidFill>
                  <a:srgbClr val="292934"/>
                </a:solidFill>
                <a:ea typeface="ヒラギノ角ゴ Pro W3" charset="-128"/>
                <a:sym typeface="Gill Sans" pitchFamily="34" charset="0"/>
              </a:rPr>
              <a:t>CONFIDENTIAL – Contains proprietary information. Not intended for external distribution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99646" y="496456"/>
            <a:ext cx="8944708" cy="0"/>
          </a:xfrm>
          <a:prstGeom prst="line">
            <a:avLst/>
          </a:prstGeom>
          <a:ln w="34925">
            <a:solidFill>
              <a:srgbClr val="00376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tDavidsHealthcare_linearlogo_288TAG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857"/>
          <a:stretch/>
        </p:blipFill>
        <p:spPr>
          <a:xfrm>
            <a:off x="7088912" y="175111"/>
            <a:ext cx="1937328" cy="16778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8092" y="0"/>
            <a:ext cx="7027119" cy="514350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Franklin Gothic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28816"/>
            <a:ext cx="2133600" cy="365125"/>
          </a:xfrm>
        </p:spPr>
        <p:txBody>
          <a:bodyPr vert="horz" lIns="91440" tIns="45720" rIns="91440" bIns="45720" rtlCol="0" anchor="b"/>
          <a:lstStyle>
            <a:lvl1pPr>
              <a:defRPr lang="en-US" b="0" smtClean="0">
                <a:solidFill>
                  <a:schemeClr val="tx1"/>
                </a:solidFill>
              </a:defRPr>
            </a:lvl1pPr>
          </a:lstStyle>
          <a:p>
            <a:fld id="{0AA78491-CEC0-49B0-B0D5-7C8B8B3BC1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549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ck Cover - 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344" y="43180"/>
            <a:ext cx="1961675" cy="82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9401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" y="583358"/>
            <a:ext cx="9052560" cy="6115050"/>
          </a:xfrm>
        </p:spPr>
        <p:txBody>
          <a:bodyPr/>
          <a:lstStyle>
            <a:lvl4pPr marL="1262063" indent="-231775">
              <a:buFont typeface="Wingdings" panose="05000000000000000000" pitchFamily="2" charset="2"/>
              <a:buChar char="Ø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092" y="0"/>
            <a:ext cx="6722319" cy="5143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28816"/>
            <a:ext cx="2133600" cy="365125"/>
          </a:xfrm>
        </p:spPr>
        <p:txBody>
          <a:bodyPr vert="horz" lIns="91440" tIns="45720" rIns="91440" bIns="45720" rtlCol="0" anchor="b"/>
          <a:lstStyle>
            <a:lvl1pPr>
              <a:defRPr lang="en-US" b="1" smtClean="0"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78491-CEC0-49B0-B0D5-7C8B8B3BC176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048511" y="0"/>
            <a:ext cx="1097280" cy="492125"/>
          </a:xfrm>
        </p:spPr>
        <p:txBody>
          <a:bodyPr anchor="ctr"/>
          <a:lstStyle>
            <a:lvl1pPr marL="0" indent="0" algn="ctr">
              <a:buFontTx/>
              <a:buNone/>
              <a:defRPr i="0" cap="small" baseline="0">
                <a:solidFill>
                  <a:schemeClr val="bg1"/>
                </a:solidFill>
              </a:defRPr>
            </a:lvl1pPr>
            <a:lvl2pPr marL="347663" indent="0">
              <a:buFontTx/>
              <a:buNone/>
              <a:defRPr i="1">
                <a:solidFill>
                  <a:schemeClr val="bg1"/>
                </a:solidFill>
              </a:defRPr>
            </a:lvl2pPr>
            <a:lvl3pPr marL="682625" indent="0">
              <a:buFontTx/>
              <a:buNone/>
              <a:defRPr i="1">
                <a:solidFill>
                  <a:schemeClr val="bg1"/>
                </a:solidFill>
              </a:defRPr>
            </a:lvl3pPr>
            <a:lvl4pPr marL="1030288" indent="0">
              <a:buFontTx/>
              <a:buNone/>
              <a:defRPr i="1">
                <a:solidFill>
                  <a:schemeClr val="bg1"/>
                </a:solidFill>
              </a:defRPr>
            </a:lvl4pPr>
            <a:lvl5pPr marL="1377950" indent="0">
              <a:buFontTx/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Section Heading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 bwMode="gray">
          <a:xfrm>
            <a:off x="59527" y="6720840"/>
            <a:ext cx="4503762" cy="137160"/>
          </a:xfrm>
          <a:prstGeom prst="rect">
            <a:avLst/>
          </a:prstGeom>
          <a:noFill/>
        </p:spPr>
        <p:txBody>
          <a:bodyPr wrap="none" lIns="45720" rIns="45720" rtlCol="0" anchor="ctr" anchorCtr="0"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  <a:sym typeface="Gill Sans" pitchFamily="34" charset="0"/>
              </a:rPr>
              <a:t>CONFIDENTIAL – Contains proprietary information.  Not intended for external distribution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6200" y="496456"/>
            <a:ext cx="8944708" cy="0"/>
          </a:xfrm>
          <a:prstGeom prst="line">
            <a:avLst/>
          </a:prstGeom>
          <a:ln w="34925">
            <a:solidFill>
              <a:srgbClr val="00376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StDavidsHealthcare_linearlogo_288TAG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857"/>
          <a:stretch/>
        </p:blipFill>
        <p:spPr>
          <a:xfrm>
            <a:off x="7088912" y="213211"/>
            <a:ext cx="1937328" cy="16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541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stin 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28816"/>
            <a:ext cx="2133600" cy="365125"/>
          </a:xfrm>
        </p:spPr>
        <p:txBody>
          <a:bodyPr anchor="b"/>
          <a:lstStyle>
            <a:lvl1pPr>
              <a:defRPr sz="900">
                <a:latin typeface="+mn-lt"/>
              </a:defRPr>
            </a:lvl1pPr>
          </a:lstStyle>
          <a:p>
            <a:pPr>
              <a:defRPr/>
            </a:pPr>
            <a:fld id="{0AA78491-CEC0-49B0-B0D5-7C8B8B3BC176}" type="slidenum">
              <a:rPr lang="en-US" smtClean="0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92934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9646" y="496456"/>
            <a:ext cx="8944708" cy="0"/>
          </a:xfrm>
          <a:prstGeom prst="line">
            <a:avLst/>
          </a:prstGeom>
          <a:ln w="34925">
            <a:solidFill>
              <a:srgbClr val="00376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 userDrawn="1"/>
        </p:nvSpPr>
        <p:spPr>
          <a:xfrm>
            <a:off x="296708" y="0"/>
            <a:ext cx="6722319" cy="5143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Franklin Gothic Medium" panose="020B0603020102020204" pitchFamily="34" charset="0"/>
              <a:ea typeface="+mj-ea"/>
              <a:cs typeface="+mj-cs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8092" y="0"/>
            <a:ext cx="7027119" cy="514350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Franklin Gothic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5888736" y="676656"/>
            <a:ext cx="3145536" cy="6949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5"/>
          </p:nvPr>
        </p:nvSpPr>
        <p:spPr>
          <a:xfrm>
            <a:off x="100584" y="676656"/>
            <a:ext cx="8887968" cy="305409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6"/>
          </p:nvPr>
        </p:nvSpPr>
        <p:spPr>
          <a:xfrm>
            <a:off x="100584" y="3803904"/>
            <a:ext cx="4416552" cy="2057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7"/>
          </p:nvPr>
        </p:nvSpPr>
        <p:spPr>
          <a:xfrm>
            <a:off x="192024" y="6227064"/>
            <a:ext cx="4242816" cy="5029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8"/>
          </p:nvPr>
        </p:nvSpPr>
        <p:spPr>
          <a:xfrm>
            <a:off x="4562856" y="3803904"/>
            <a:ext cx="4425696" cy="24048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9"/>
          </p:nvPr>
        </p:nvSpPr>
        <p:spPr>
          <a:xfrm>
            <a:off x="100012" y="5861050"/>
            <a:ext cx="4416552" cy="3667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Subtitle 4"/>
          <p:cNvSpPr txBox="1">
            <a:spLocks/>
          </p:cNvSpPr>
          <p:nvPr userDrawn="1"/>
        </p:nvSpPr>
        <p:spPr>
          <a:xfrm>
            <a:off x="6931480" y="74295"/>
            <a:ext cx="2194560" cy="3657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663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88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795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76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HCA </a:t>
            </a:r>
            <a:r>
              <a:rPr kumimoji="0" lang="en-US" sz="14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0037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Central and West Texas</a:t>
            </a:r>
            <a:endParaRPr kumimoji="0" lang="en-US" sz="1400" b="0" i="0" u="none" strike="noStrike" kern="1200" cap="none" spc="-100" normalizeH="0" baseline="0" noProof="0" dirty="0">
              <a:ln>
                <a:noFill/>
              </a:ln>
              <a:solidFill>
                <a:srgbClr val="00376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 userDrawn="1"/>
        </p:nvSpPr>
        <p:spPr bwMode="gray">
          <a:xfrm>
            <a:off x="59527" y="6739890"/>
            <a:ext cx="4503762" cy="137160"/>
          </a:xfrm>
          <a:prstGeom prst="rect">
            <a:avLst/>
          </a:prstGeom>
          <a:noFill/>
        </p:spPr>
        <p:txBody>
          <a:bodyPr wrap="none" lIns="45720" rIns="45720" rtlCol="0" anchor="ctr" anchorCtr="0"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+mn-lt"/>
                <a:ea typeface="ヒラギノ角ゴ Pro W3" charset="-128"/>
                <a:cs typeface="+mn-cs"/>
                <a:sym typeface="Gill Sans" pitchFamily="34" charset="0"/>
              </a:rPr>
              <a:t>CONFIDENTIAL – Contains proprietary information. Not intended for external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335467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" y="583358"/>
            <a:ext cx="9052560" cy="6115050"/>
          </a:xfrm>
        </p:spPr>
        <p:txBody>
          <a:bodyPr/>
          <a:lstStyle>
            <a:lvl4pPr marL="1262063" indent="-231775">
              <a:buFont typeface="Wingdings" panose="05000000000000000000" pitchFamily="2" charset="2"/>
              <a:buChar char="Ø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092" y="0"/>
            <a:ext cx="6722319" cy="5143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28816"/>
            <a:ext cx="2133600" cy="365125"/>
          </a:xfrm>
        </p:spPr>
        <p:txBody>
          <a:bodyPr vert="horz" lIns="91440" tIns="45720" rIns="91440" bIns="45720" rtlCol="0" anchor="b"/>
          <a:lstStyle>
            <a:lvl1pPr>
              <a:defRPr lang="en-US" b="1" smtClean="0">
                <a:solidFill>
                  <a:schemeClr val="tx1"/>
                </a:solidFill>
              </a:defRPr>
            </a:lvl1pPr>
          </a:lstStyle>
          <a:p>
            <a:fld id="{0AA78491-CEC0-49B0-B0D5-7C8B8B3BC1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048511" y="0"/>
            <a:ext cx="1097280" cy="492125"/>
          </a:xfrm>
        </p:spPr>
        <p:txBody>
          <a:bodyPr anchor="ctr"/>
          <a:lstStyle>
            <a:lvl1pPr marL="0" indent="0" algn="ctr">
              <a:buFontTx/>
              <a:buNone/>
              <a:defRPr i="0" cap="small" baseline="0">
                <a:solidFill>
                  <a:schemeClr val="bg1"/>
                </a:solidFill>
              </a:defRPr>
            </a:lvl1pPr>
            <a:lvl2pPr marL="347663" indent="0">
              <a:buFontTx/>
              <a:buNone/>
              <a:defRPr i="1">
                <a:solidFill>
                  <a:schemeClr val="bg1"/>
                </a:solidFill>
              </a:defRPr>
            </a:lvl2pPr>
            <a:lvl3pPr marL="682625" indent="0">
              <a:buFontTx/>
              <a:buNone/>
              <a:defRPr i="1">
                <a:solidFill>
                  <a:schemeClr val="bg1"/>
                </a:solidFill>
              </a:defRPr>
            </a:lvl3pPr>
            <a:lvl4pPr marL="1030288" indent="0">
              <a:buFontTx/>
              <a:buNone/>
              <a:defRPr i="1">
                <a:solidFill>
                  <a:schemeClr val="bg1"/>
                </a:solidFill>
              </a:defRPr>
            </a:lvl4pPr>
            <a:lvl5pPr marL="1377950" indent="0">
              <a:buFontTx/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Section Heading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 bwMode="gray">
          <a:xfrm>
            <a:off x="59527" y="6720840"/>
            <a:ext cx="4503762" cy="137160"/>
          </a:xfrm>
          <a:prstGeom prst="rect">
            <a:avLst/>
          </a:prstGeom>
          <a:noFill/>
        </p:spPr>
        <p:txBody>
          <a:bodyPr wrap="none" lIns="45720" rIns="45720" rtlCol="0" anchor="ctr" anchorCtr="0">
            <a:noAutofit/>
          </a:bodyPr>
          <a:lstStyle/>
          <a:p>
            <a:pPr fontAlgn="base">
              <a:spcBef>
                <a:spcPts val="500"/>
              </a:spcBef>
              <a:spcAft>
                <a:spcPct val="0"/>
              </a:spcAft>
            </a:pPr>
            <a:r>
              <a:rPr lang="en-US" sz="800" i="1" dirty="0" smtClean="0">
                <a:solidFill>
                  <a:srgbClr val="292934"/>
                </a:solidFill>
                <a:ea typeface="ヒラギノ角ゴ Pro W3" charset="-128"/>
                <a:sym typeface="Gill Sans" pitchFamily="34" charset="0"/>
              </a:rPr>
              <a:t>CONFIDENTIAL – Contains proprietary information. Not intended for external distribution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6200" y="496456"/>
            <a:ext cx="8944708" cy="0"/>
          </a:xfrm>
          <a:prstGeom prst="line">
            <a:avLst/>
          </a:prstGeom>
          <a:ln w="34925">
            <a:solidFill>
              <a:srgbClr val="00376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StDavidsHealthcare_linearlogo_288TAG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857"/>
          <a:stretch/>
        </p:blipFill>
        <p:spPr>
          <a:xfrm>
            <a:off x="7088912" y="213211"/>
            <a:ext cx="1937328" cy="16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352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83" y="632605"/>
            <a:ext cx="4480560" cy="60340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2113" y="632605"/>
            <a:ext cx="4480560" cy="60340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78491-CEC0-49B0-B0D5-7C8B8B3BC1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6781800" cy="5143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048511" y="0"/>
            <a:ext cx="1097280" cy="492125"/>
          </a:xfrm>
        </p:spPr>
        <p:txBody>
          <a:bodyPr anchor="ctr"/>
          <a:lstStyle>
            <a:lvl1pPr marL="0" indent="0" algn="ctr">
              <a:buFontTx/>
              <a:buNone/>
              <a:defRPr i="0" cap="small" baseline="0">
                <a:solidFill>
                  <a:schemeClr val="bg1"/>
                </a:solidFill>
              </a:defRPr>
            </a:lvl1pPr>
            <a:lvl2pPr marL="347663" indent="0">
              <a:buFontTx/>
              <a:buNone/>
              <a:defRPr i="1">
                <a:solidFill>
                  <a:schemeClr val="bg1"/>
                </a:solidFill>
              </a:defRPr>
            </a:lvl2pPr>
            <a:lvl3pPr marL="682625" indent="0">
              <a:buFontTx/>
              <a:buNone/>
              <a:defRPr i="1">
                <a:solidFill>
                  <a:schemeClr val="bg1"/>
                </a:solidFill>
              </a:defRPr>
            </a:lvl3pPr>
            <a:lvl4pPr marL="1030288" indent="0">
              <a:buFontTx/>
              <a:buNone/>
              <a:defRPr i="1">
                <a:solidFill>
                  <a:schemeClr val="bg1"/>
                </a:solidFill>
              </a:defRPr>
            </a:lvl4pPr>
            <a:lvl5pPr marL="1377950" indent="0">
              <a:buFontTx/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Section Heading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 bwMode="gray">
          <a:xfrm>
            <a:off x="59527" y="6720840"/>
            <a:ext cx="4503762" cy="137160"/>
          </a:xfrm>
          <a:prstGeom prst="rect">
            <a:avLst/>
          </a:prstGeom>
          <a:noFill/>
        </p:spPr>
        <p:txBody>
          <a:bodyPr wrap="none" lIns="45720" rIns="45720" rtlCol="0" anchor="ctr" anchorCtr="0">
            <a:noAutofit/>
          </a:bodyPr>
          <a:lstStyle/>
          <a:p>
            <a:pPr fontAlgn="base">
              <a:spcBef>
                <a:spcPts val="500"/>
              </a:spcBef>
              <a:spcAft>
                <a:spcPct val="0"/>
              </a:spcAft>
            </a:pPr>
            <a:r>
              <a:rPr lang="en-US" sz="800" i="1" dirty="0" smtClean="0">
                <a:solidFill>
                  <a:srgbClr val="292934"/>
                </a:solidFill>
                <a:ea typeface="ヒラギノ角ゴ Pro W3" charset="-128"/>
                <a:sym typeface="Gill Sans" pitchFamily="34" charset="0"/>
              </a:rPr>
              <a:t>CONFIDENTIAL – Contains proprietary information. Not intended for external distribution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6200" y="496456"/>
            <a:ext cx="8944708" cy="0"/>
          </a:xfrm>
          <a:prstGeom prst="line">
            <a:avLst/>
          </a:prstGeom>
          <a:ln w="34925">
            <a:solidFill>
              <a:srgbClr val="00376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StDavidsHealthcare_linearlogo_288TAG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857"/>
          <a:stretch/>
        </p:blipFill>
        <p:spPr>
          <a:xfrm>
            <a:off x="7088912" y="213211"/>
            <a:ext cx="1937328" cy="16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439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28816"/>
            <a:ext cx="2133600" cy="365125"/>
          </a:xfrm>
        </p:spPr>
        <p:txBody>
          <a:bodyPr anchor="b"/>
          <a:lstStyle>
            <a:lvl1pPr>
              <a:defRPr b="0"/>
            </a:lvl1pPr>
          </a:lstStyle>
          <a:p>
            <a:pPr>
              <a:defRPr/>
            </a:pPr>
            <a:fld id="{0AA78491-CEC0-49B0-B0D5-7C8B8B3BC1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9646" y="496456"/>
            <a:ext cx="8944708" cy="0"/>
          </a:xfrm>
          <a:prstGeom prst="line">
            <a:avLst/>
          </a:prstGeom>
          <a:ln w="34925">
            <a:solidFill>
              <a:srgbClr val="00376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 userDrawn="1"/>
        </p:nvSpPr>
        <p:spPr>
          <a:xfrm>
            <a:off x="296708" y="0"/>
            <a:ext cx="6722319" cy="5143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endParaRPr lang="en-US" sz="2400" dirty="0">
              <a:latin typeface="Franklin Gothic Medium" panose="020B06030201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8092" y="0"/>
            <a:ext cx="7027119" cy="514350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Franklin Gothic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 descr="StDavidsHealthcare_linearlogo_288TAG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857"/>
          <a:stretch/>
        </p:blipFill>
        <p:spPr>
          <a:xfrm>
            <a:off x="7088912" y="175111"/>
            <a:ext cx="1937328" cy="16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17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28816"/>
            <a:ext cx="2133600" cy="365125"/>
          </a:xfrm>
        </p:spPr>
        <p:txBody>
          <a:bodyPr vert="horz" lIns="91440" tIns="45720" rIns="91440" bIns="45720" rtlCol="0" anchor="b"/>
          <a:lstStyle>
            <a:lvl1pPr>
              <a:defRPr lang="en-US"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0AA78491-CEC0-49B0-B0D5-7C8B8B3BC176}" type="slidenum">
              <a:rPr lang="en-US" smtClean="0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 bwMode="gray">
          <a:xfrm>
            <a:off x="59527" y="6720840"/>
            <a:ext cx="4503762" cy="137160"/>
          </a:xfrm>
          <a:prstGeom prst="rect">
            <a:avLst/>
          </a:prstGeom>
          <a:noFill/>
        </p:spPr>
        <p:txBody>
          <a:bodyPr wrap="none" lIns="45720" rIns="45720" rtlCol="0" anchor="ctr" anchorCtr="0"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+mn-lt"/>
                <a:ea typeface="ヒラギノ角ゴ Pro W3" charset="-128"/>
                <a:cs typeface="+mn-cs"/>
                <a:sym typeface="Gill Sans" pitchFamily="34" charset="0"/>
              </a:rPr>
              <a:t>CONFIDENTIAL – Contains proprietary information. Not intended for external distribution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99646" y="496456"/>
            <a:ext cx="8944708" cy="0"/>
          </a:xfrm>
          <a:prstGeom prst="line">
            <a:avLst/>
          </a:prstGeom>
          <a:ln w="34925">
            <a:solidFill>
              <a:srgbClr val="00376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8092" y="0"/>
            <a:ext cx="7027119" cy="514350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Franklin Gothic Boo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4"/>
          <p:cNvSpPr txBox="1">
            <a:spLocks/>
          </p:cNvSpPr>
          <p:nvPr userDrawn="1"/>
        </p:nvSpPr>
        <p:spPr>
          <a:xfrm>
            <a:off x="6931480" y="74295"/>
            <a:ext cx="2194560" cy="3657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663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88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795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76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HCA </a:t>
            </a:r>
            <a:r>
              <a:rPr kumimoji="0" lang="en-US" sz="1400" b="0" i="0" u="none" strike="noStrike" kern="1200" cap="none" spc="-100" normalizeH="0" baseline="0" noProof="0" dirty="0">
                <a:ln>
                  <a:noFill/>
                </a:ln>
                <a:solidFill>
                  <a:srgbClr val="0037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Central and West Texas</a:t>
            </a:r>
          </a:p>
        </p:txBody>
      </p:sp>
    </p:spTree>
    <p:extLst>
      <p:ext uri="{BB962C8B-B14F-4D97-AF65-F5344CB8AC3E}">
        <p14:creationId xmlns:p14="http://schemas.microsoft.com/office/powerpoint/2010/main" val="4881014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57400"/>
            <a:ext cx="9144000" cy="128964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11282" y="3342736"/>
            <a:ext cx="5132717" cy="69442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6" t="22937" r="12950" b="19411"/>
          <a:stretch/>
        </p:blipFill>
        <p:spPr bwMode="auto">
          <a:xfrm>
            <a:off x="5108392" y="5126509"/>
            <a:ext cx="2949710" cy="11632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StDavidsHealthcare_linearlogo_288TAG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570" y="4274048"/>
            <a:ext cx="4683355" cy="69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103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ai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28816"/>
            <a:ext cx="2133600" cy="365125"/>
          </a:xfrm>
        </p:spPr>
        <p:txBody>
          <a:bodyPr anchor="b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78491-CEC0-49B0-B0D5-7C8B8B3BC17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 userDrawn="1"/>
        </p:nvSpPr>
        <p:spPr bwMode="gray">
          <a:xfrm>
            <a:off x="59527" y="6749192"/>
            <a:ext cx="4503762" cy="137160"/>
          </a:xfrm>
          <a:prstGeom prst="rect">
            <a:avLst/>
          </a:prstGeom>
          <a:noFill/>
        </p:spPr>
        <p:txBody>
          <a:bodyPr wrap="none" lIns="45720" rIns="45720" rtlCol="0" anchor="ctr" anchorCtr="0"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  <a:sym typeface="Gill Sans" pitchFamily="34" charset="0"/>
              </a:rPr>
              <a:t>CONFIDENTIAL – Contains proprietary information. Not intended for external distribution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9646" y="496456"/>
            <a:ext cx="8944708" cy="0"/>
          </a:xfrm>
          <a:prstGeom prst="line">
            <a:avLst/>
          </a:prstGeom>
          <a:ln w="34925">
            <a:solidFill>
              <a:srgbClr val="00376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 userDrawn="1"/>
        </p:nvSpPr>
        <p:spPr>
          <a:xfrm>
            <a:off x="296708" y="0"/>
            <a:ext cx="6722319" cy="5143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Franklin Gothic Medium" panose="020B0603020102020204" pitchFamily="34" charset="0"/>
              <a:ea typeface="+mj-ea"/>
              <a:cs typeface="+mj-cs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8092" y="0"/>
            <a:ext cx="7027119" cy="514350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Franklin Gothic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200" y="470270"/>
            <a:ext cx="4419600" cy="3111130"/>
          </a:xfrm>
        </p:spPr>
        <p:txBody>
          <a:bodyPr>
            <a:normAutofit/>
          </a:bodyPr>
          <a:lstStyle>
            <a:lvl1pPr marL="171450" indent="-171450">
              <a:buFont typeface="Wingdings" pitchFamily="2" charset="2"/>
              <a:buChar char="q"/>
              <a:defRPr sz="1200"/>
            </a:lvl1pPr>
            <a:lvl2pPr marL="512763" indent="-171450">
              <a:defRPr sz="1200"/>
            </a:lvl2pPr>
            <a:lvl3pPr marL="854075" indent="-169863">
              <a:defRPr sz="1200"/>
            </a:lvl3pPr>
            <a:lvl4pPr marL="1196975" indent="-171450">
              <a:buFont typeface="Wingdings" pitchFamily="2" charset="2"/>
              <a:buChar char="Ø"/>
              <a:defRPr sz="1200"/>
            </a:lvl4pPr>
            <a:lvl5pPr marL="14874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648200" y="457200"/>
            <a:ext cx="4419600" cy="3111130"/>
          </a:xfrm>
        </p:spPr>
        <p:txBody>
          <a:bodyPr>
            <a:normAutofit/>
          </a:bodyPr>
          <a:lstStyle>
            <a:lvl1pPr marL="171450" indent="-171450">
              <a:buFont typeface="Wingdings" pitchFamily="2" charset="2"/>
              <a:buChar char="q"/>
              <a:defRPr sz="1200"/>
            </a:lvl1pPr>
            <a:lvl2pPr marL="512763" indent="-171450">
              <a:defRPr sz="1200"/>
            </a:lvl2pPr>
            <a:lvl3pPr marL="854075" indent="-169863">
              <a:defRPr sz="1200"/>
            </a:lvl3pPr>
            <a:lvl4pPr marL="1196975" indent="-171450">
              <a:buFont typeface="Wingdings" pitchFamily="2" charset="2"/>
              <a:buChar char="Ø"/>
              <a:defRPr sz="1200"/>
            </a:lvl4pPr>
            <a:lvl5pPr marL="14874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>
            <a:off x="4648200" y="3594470"/>
            <a:ext cx="4419600" cy="3111130"/>
          </a:xfrm>
        </p:spPr>
        <p:txBody>
          <a:bodyPr>
            <a:normAutofit/>
          </a:bodyPr>
          <a:lstStyle>
            <a:lvl1pPr marL="171450" indent="-171450">
              <a:buFont typeface="Wingdings" pitchFamily="2" charset="2"/>
              <a:buChar char="q"/>
              <a:defRPr sz="1200"/>
            </a:lvl1pPr>
            <a:lvl2pPr marL="512763" indent="-171450">
              <a:defRPr sz="1200"/>
            </a:lvl2pPr>
            <a:lvl3pPr marL="854075" indent="-169863">
              <a:defRPr sz="1200"/>
            </a:lvl3pPr>
            <a:lvl4pPr marL="1196975" indent="-171450">
              <a:buFont typeface="Wingdings" pitchFamily="2" charset="2"/>
              <a:buChar char="Ø"/>
              <a:defRPr sz="1200"/>
            </a:lvl4pPr>
            <a:lvl5pPr marL="14874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>
            <a:off x="76200" y="3594470"/>
            <a:ext cx="4419600" cy="3111130"/>
          </a:xfrm>
        </p:spPr>
        <p:txBody>
          <a:bodyPr>
            <a:normAutofit/>
          </a:bodyPr>
          <a:lstStyle>
            <a:lvl1pPr marL="171450" indent="-171450">
              <a:buFont typeface="Wingdings" pitchFamily="2" charset="2"/>
              <a:buChar char="q"/>
              <a:defRPr sz="1200"/>
            </a:lvl1pPr>
            <a:lvl2pPr marL="512763" indent="-171450">
              <a:defRPr sz="1200"/>
            </a:lvl2pPr>
            <a:lvl3pPr marL="854075" indent="-169863">
              <a:defRPr sz="1200"/>
            </a:lvl3pPr>
            <a:lvl4pPr marL="1196975" indent="-171450">
              <a:buFont typeface="Wingdings" pitchFamily="2" charset="2"/>
              <a:buChar char="Ø"/>
              <a:defRPr sz="1200"/>
            </a:lvl4pPr>
            <a:lvl5pPr marL="14874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Subtitle 4"/>
          <p:cNvSpPr txBox="1">
            <a:spLocks/>
          </p:cNvSpPr>
          <p:nvPr userDrawn="1"/>
        </p:nvSpPr>
        <p:spPr>
          <a:xfrm>
            <a:off x="6931480" y="74295"/>
            <a:ext cx="2194560" cy="3657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663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88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795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76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HCA </a:t>
            </a:r>
            <a:r>
              <a:rPr kumimoji="0" lang="en-US" sz="14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0037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Central and West Texas</a:t>
            </a:r>
            <a:endParaRPr kumimoji="0" lang="en-US" sz="1400" b="0" i="0" u="none" strike="noStrike" kern="1200" cap="none" spc="-100" normalizeH="0" baseline="0" noProof="0" dirty="0">
              <a:ln>
                <a:noFill/>
              </a:ln>
              <a:solidFill>
                <a:srgbClr val="00376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3540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28816"/>
            <a:ext cx="2133600" cy="365125"/>
          </a:xfrm>
        </p:spPr>
        <p:txBody>
          <a:bodyPr anchor="b"/>
          <a:lstStyle>
            <a:lvl1pPr>
              <a:defRPr b="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78491-CEC0-49B0-B0D5-7C8B8B3BC17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9646" y="496456"/>
            <a:ext cx="8944708" cy="0"/>
          </a:xfrm>
          <a:prstGeom prst="line">
            <a:avLst/>
          </a:prstGeom>
          <a:ln w="34925">
            <a:solidFill>
              <a:srgbClr val="00376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 userDrawn="1"/>
        </p:nvSpPr>
        <p:spPr>
          <a:xfrm>
            <a:off x="296708" y="0"/>
            <a:ext cx="6722319" cy="5143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Franklin Gothic Medium" panose="020B0603020102020204" pitchFamily="34" charset="0"/>
              <a:ea typeface="+mj-ea"/>
              <a:cs typeface="+mj-cs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8092" y="0"/>
            <a:ext cx="7027119" cy="514350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Franklin Gothic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4"/>
          <p:cNvSpPr txBox="1">
            <a:spLocks/>
          </p:cNvSpPr>
          <p:nvPr userDrawn="1"/>
        </p:nvSpPr>
        <p:spPr>
          <a:xfrm>
            <a:off x="6931480" y="74295"/>
            <a:ext cx="2194560" cy="3657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663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88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795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76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HCA </a:t>
            </a:r>
            <a:r>
              <a:rPr kumimoji="0" lang="en-US" sz="14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0037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Central and West Texas</a:t>
            </a:r>
            <a:endParaRPr kumimoji="0" lang="en-US" sz="1400" b="0" i="0" u="none" strike="noStrike" kern="1200" cap="none" spc="-100" normalizeH="0" baseline="0" noProof="0" dirty="0">
              <a:ln>
                <a:noFill/>
              </a:ln>
              <a:solidFill>
                <a:srgbClr val="00376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 userDrawn="1"/>
        </p:nvSpPr>
        <p:spPr bwMode="gray">
          <a:xfrm>
            <a:off x="59527" y="6749192"/>
            <a:ext cx="4503762" cy="137160"/>
          </a:xfrm>
          <a:prstGeom prst="rect">
            <a:avLst/>
          </a:prstGeom>
          <a:noFill/>
        </p:spPr>
        <p:txBody>
          <a:bodyPr wrap="none" lIns="45720" rIns="45720" rtlCol="0" anchor="ctr" anchorCtr="0"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  <a:sym typeface="Gill Sans" pitchFamily="34" charset="0"/>
              </a:rPr>
              <a:t>CONFIDENTIAL – Contains proprietary information. Not intended for external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2394447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stin 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28816"/>
            <a:ext cx="2133600" cy="365125"/>
          </a:xfrm>
        </p:spPr>
        <p:txBody>
          <a:bodyPr anchor="b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78491-CEC0-49B0-B0D5-7C8B8B3BC17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9646" y="496456"/>
            <a:ext cx="8944708" cy="0"/>
          </a:xfrm>
          <a:prstGeom prst="line">
            <a:avLst/>
          </a:prstGeom>
          <a:ln w="34925">
            <a:solidFill>
              <a:srgbClr val="00376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 userDrawn="1"/>
        </p:nvSpPr>
        <p:spPr>
          <a:xfrm>
            <a:off x="296708" y="0"/>
            <a:ext cx="6722319" cy="5143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Franklin Gothic Medium" panose="020B0603020102020204" pitchFamily="34" charset="0"/>
              <a:ea typeface="+mj-ea"/>
              <a:cs typeface="+mj-cs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8092" y="0"/>
            <a:ext cx="7027119" cy="514350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Franklin Gothic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5888736" y="676656"/>
            <a:ext cx="3145536" cy="6949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5"/>
          </p:nvPr>
        </p:nvSpPr>
        <p:spPr>
          <a:xfrm>
            <a:off x="100584" y="676656"/>
            <a:ext cx="8887968" cy="305409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6"/>
          </p:nvPr>
        </p:nvSpPr>
        <p:spPr>
          <a:xfrm>
            <a:off x="100584" y="3803904"/>
            <a:ext cx="4416552" cy="2057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7"/>
          </p:nvPr>
        </p:nvSpPr>
        <p:spPr>
          <a:xfrm>
            <a:off x="192024" y="6227064"/>
            <a:ext cx="4242816" cy="5029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8"/>
          </p:nvPr>
        </p:nvSpPr>
        <p:spPr>
          <a:xfrm>
            <a:off x="4562856" y="3803904"/>
            <a:ext cx="4425696" cy="24048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9"/>
          </p:nvPr>
        </p:nvSpPr>
        <p:spPr>
          <a:xfrm>
            <a:off x="100012" y="5861050"/>
            <a:ext cx="4416552" cy="366713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Subtitle 4"/>
          <p:cNvSpPr txBox="1">
            <a:spLocks/>
          </p:cNvSpPr>
          <p:nvPr userDrawn="1"/>
        </p:nvSpPr>
        <p:spPr>
          <a:xfrm>
            <a:off x="6931480" y="74295"/>
            <a:ext cx="2194560" cy="3657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663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88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795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76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HCA </a:t>
            </a:r>
            <a:r>
              <a:rPr kumimoji="0" lang="en-US" sz="14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0037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Central and West Texas</a:t>
            </a:r>
            <a:endParaRPr kumimoji="0" lang="en-US" sz="1400" b="0" i="0" u="none" strike="noStrike" kern="1200" cap="none" spc="-100" normalizeH="0" baseline="0" noProof="0" dirty="0">
              <a:ln>
                <a:noFill/>
              </a:ln>
              <a:solidFill>
                <a:srgbClr val="00376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 userDrawn="1"/>
        </p:nvSpPr>
        <p:spPr bwMode="gray">
          <a:xfrm>
            <a:off x="59527" y="6749192"/>
            <a:ext cx="4503762" cy="137160"/>
          </a:xfrm>
          <a:prstGeom prst="rect">
            <a:avLst/>
          </a:prstGeom>
          <a:noFill/>
        </p:spPr>
        <p:txBody>
          <a:bodyPr wrap="none" lIns="45720" rIns="45720" rtlCol="0" anchor="ctr" anchorCtr="0"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  <a:sym typeface="Gill Sans" pitchFamily="34" charset="0"/>
              </a:rPr>
              <a:t>CONFIDENTIAL – Contains proprietary information. Not intended for external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691217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76" y="1009884"/>
            <a:ext cx="8982824" cy="1033001"/>
          </a:xfrm>
          <a:ln>
            <a:solidFill>
              <a:schemeClr val="tx1"/>
            </a:solidFill>
          </a:ln>
        </p:spPr>
        <p:txBody>
          <a:bodyPr numCol="2">
            <a:normAutofit/>
          </a:bodyPr>
          <a:lstStyle>
            <a:lvl1pPr marL="231775" indent="-231775">
              <a:buFont typeface="Wingdings" panose="05000000000000000000" pitchFamily="2" charset="2"/>
              <a:buChar char="§"/>
              <a:defRPr sz="1200"/>
            </a:lvl1pPr>
            <a:lvl2pPr>
              <a:spcBef>
                <a:spcPts val="0"/>
              </a:spcBef>
              <a:defRPr sz="1200"/>
            </a:lvl2pPr>
            <a:lvl3pPr>
              <a:spcBef>
                <a:spcPts val="0"/>
              </a:spcBef>
              <a:defRPr sz="1200"/>
            </a:lvl3pPr>
            <a:lvl4pPr>
              <a:spcBef>
                <a:spcPts val="0"/>
              </a:spcBef>
              <a:defRPr sz="1200"/>
            </a:lvl4pPr>
            <a:lvl5pPr>
              <a:spcBef>
                <a:spcPts val="0"/>
              </a:spcBef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28816"/>
            <a:ext cx="2133600" cy="365125"/>
          </a:xfrm>
        </p:spPr>
        <p:txBody>
          <a:bodyPr anchor="b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78491-CEC0-49B0-B0D5-7C8B8B3BC17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76200" y="2457329"/>
            <a:ext cx="4419600" cy="4034185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173038" indent="-173038">
              <a:spcBef>
                <a:spcPts val="600"/>
              </a:spcBef>
              <a:defRPr sz="1200"/>
            </a:lvl1pPr>
            <a:lvl2pPr marL="457200" indent="-173038">
              <a:spcBef>
                <a:spcPts val="100"/>
              </a:spcBef>
              <a:defRPr sz="1200"/>
            </a:lvl2pPr>
            <a:lvl3pPr marL="741363" indent="-171450"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3pPr>
            <a:lvl4pPr marL="1198563" indent="-168275">
              <a:spcBef>
                <a:spcPts val="0"/>
              </a:spcBef>
              <a:buFont typeface="Arial" panose="020B0604020202020204" pitchFamily="34" charset="0"/>
              <a:buChar char="•"/>
              <a:defRPr sz="1200"/>
            </a:lvl4pPr>
            <a:lvl5pPr>
              <a:spcBef>
                <a:spcPts val="0"/>
              </a:spcBef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4724400" y="2457329"/>
            <a:ext cx="4343400" cy="4034185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173038" indent="-173038">
              <a:spcBef>
                <a:spcPts val="600"/>
              </a:spcBef>
              <a:defRPr sz="1200"/>
            </a:lvl1pPr>
            <a:lvl2pPr marL="457200" indent="-173038">
              <a:spcBef>
                <a:spcPts val="100"/>
              </a:spcBef>
              <a:defRPr sz="1200"/>
            </a:lvl2pPr>
            <a:lvl3pPr marL="741363" indent="-171450"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3pPr>
            <a:lvl4pPr marL="1198563" indent="-168275">
              <a:spcBef>
                <a:spcPts val="0"/>
              </a:spcBef>
              <a:buFont typeface="Arial" panose="020B0604020202020204" pitchFamily="34" charset="0"/>
              <a:buChar char="•"/>
              <a:defRPr sz="1200"/>
            </a:lvl4pPr>
            <a:lvl5pPr>
              <a:spcBef>
                <a:spcPts val="0"/>
              </a:spcBef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99646" y="496456"/>
            <a:ext cx="8944708" cy="0"/>
          </a:xfrm>
          <a:prstGeom prst="line">
            <a:avLst/>
          </a:prstGeom>
          <a:ln w="34925">
            <a:solidFill>
              <a:srgbClr val="00376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8092" y="0"/>
            <a:ext cx="7027119" cy="514350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Franklin Gothic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4"/>
          <p:cNvSpPr txBox="1">
            <a:spLocks/>
          </p:cNvSpPr>
          <p:nvPr userDrawn="1"/>
        </p:nvSpPr>
        <p:spPr>
          <a:xfrm>
            <a:off x="6931480" y="74295"/>
            <a:ext cx="2194560" cy="3657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663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88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795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76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HCA </a:t>
            </a:r>
            <a:r>
              <a:rPr kumimoji="0" lang="en-US" sz="14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0037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Central and West Texas</a:t>
            </a:r>
            <a:endParaRPr kumimoji="0" lang="en-US" sz="1400" b="0" i="0" u="none" strike="noStrike" kern="1200" cap="none" spc="-100" normalizeH="0" baseline="0" noProof="0" dirty="0">
              <a:ln>
                <a:noFill/>
              </a:ln>
              <a:solidFill>
                <a:srgbClr val="00376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 userDrawn="1"/>
        </p:nvSpPr>
        <p:spPr bwMode="gray">
          <a:xfrm>
            <a:off x="59527" y="6749192"/>
            <a:ext cx="4503762" cy="137160"/>
          </a:xfrm>
          <a:prstGeom prst="rect">
            <a:avLst/>
          </a:prstGeom>
          <a:noFill/>
        </p:spPr>
        <p:txBody>
          <a:bodyPr wrap="none" lIns="45720" rIns="45720" rtlCol="0" anchor="ctr" anchorCtr="0"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  <a:sym typeface="Gill Sans" pitchFamily="34" charset="0"/>
              </a:rPr>
              <a:t>CONFIDENTIAL – Contains proprietary information. Not intended for external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1621386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" y="583358"/>
            <a:ext cx="9052560" cy="6115050"/>
          </a:xfrm>
        </p:spPr>
        <p:txBody>
          <a:bodyPr/>
          <a:lstStyle>
            <a:lvl4pPr marL="1262063" indent="-231775">
              <a:buFont typeface="Wingdings" panose="05000000000000000000" pitchFamily="2" charset="2"/>
              <a:buChar char="Ø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28816"/>
            <a:ext cx="2133600" cy="365125"/>
          </a:xfrm>
        </p:spPr>
        <p:txBody>
          <a:bodyPr vert="horz" lIns="91440" tIns="45720" rIns="91440" bIns="45720" rtlCol="0" anchor="b"/>
          <a:lstStyle>
            <a:lvl1pPr>
              <a:defRPr lang="en-US" b="0" smtClean="0"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78491-CEC0-49B0-B0D5-7C8B8B3BC17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99646" y="496456"/>
            <a:ext cx="8944708" cy="0"/>
          </a:xfrm>
          <a:prstGeom prst="line">
            <a:avLst/>
          </a:prstGeom>
          <a:ln w="34925">
            <a:solidFill>
              <a:srgbClr val="00376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8092" y="0"/>
            <a:ext cx="7027119" cy="514350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Franklin Gothic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4"/>
          <p:cNvSpPr txBox="1">
            <a:spLocks/>
          </p:cNvSpPr>
          <p:nvPr userDrawn="1"/>
        </p:nvSpPr>
        <p:spPr>
          <a:xfrm>
            <a:off x="6931480" y="74295"/>
            <a:ext cx="2194560" cy="3657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663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88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795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76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HCA </a:t>
            </a:r>
            <a:r>
              <a:rPr kumimoji="0" lang="en-US" sz="14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0037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Central and West Texas</a:t>
            </a:r>
            <a:endParaRPr kumimoji="0" lang="en-US" sz="1400" b="0" i="0" u="none" strike="noStrike" kern="1200" cap="none" spc="-100" normalizeH="0" baseline="0" noProof="0" dirty="0">
              <a:ln>
                <a:noFill/>
              </a:ln>
              <a:solidFill>
                <a:srgbClr val="00376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 userDrawn="1"/>
        </p:nvSpPr>
        <p:spPr bwMode="gray">
          <a:xfrm>
            <a:off x="59527" y="6749192"/>
            <a:ext cx="4503762" cy="137160"/>
          </a:xfrm>
          <a:prstGeom prst="rect">
            <a:avLst/>
          </a:prstGeom>
          <a:noFill/>
        </p:spPr>
        <p:txBody>
          <a:bodyPr wrap="none" lIns="45720" rIns="45720" rtlCol="0" anchor="ctr" anchorCtr="0"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  <a:sym typeface="Gill Sans" pitchFamily="34" charset="0"/>
              </a:rPr>
              <a:t>CONFIDENTIAL – Contains proprietary information. Not intended for external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4263315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76" y="1009884"/>
            <a:ext cx="8982824" cy="1033001"/>
          </a:xfrm>
          <a:ln>
            <a:solidFill>
              <a:schemeClr val="tx1"/>
            </a:solidFill>
          </a:ln>
        </p:spPr>
        <p:txBody>
          <a:bodyPr numCol="2">
            <a:normAutofit/>
          </a:bodyPr>
          <a:lstStyle>
            <a:lvl1pPr marL="231775" indent="-231775">
              <a:buFont typeface="Wingdings" panose="05000000000000000000" pitchFamily="2" charset="2"/>
              <a:buChar char="§"/>
              <a:defRPr sz="1200"/>
            </a:lvl1pPr>
            <a:lvl2pPr>
              <a:spcBef>
                <a:spcPts val="0"/>
              </a:spcBef>
              <a:defRPr sz="1200"/>
            </a:lvl2pPr>
            <a:lvl3pPr>
              <a:spcBef>
                <a:spcPts val="0"/>
              </a:spcBef>
              <a:defRPr sz="1200"/>
            </a:lvl3pPr>
            <a:lvl4pPr>
              <a:spcBef>
                <a:spcPts val="0"/>
              </a:spcBef>
              <a:defRPr sz="1200"/>
            </a:lvl4pPr>
            <a:lvl5pPr>
              <a:spcBef>
                <a:spcPts val="0"/>
              </a:spcBef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28816"/>
            <a:ext cx="2133600" cy="365125"/>
          </a:xfrm>
        </p:spPr>
        <p:txBody>
          <a:bodyPr anchor="b"/>
          <a:lstStyle>
            <a:lvl1pPr>
              <a:defRPr sz="900">
                <a:latin typeface="+mn-lt"/>
              </a:defRPr>
            </a:lvl1pPr>
          </a:lstStyle>
          <a:p>
            <a:pPr>
              <a:defRPr/>
            </a:pPr>
            <a:fld id="{0AA78491-CEC0-49B0-B0D5-7C8B8B3BC176}" type="slidenum">
              <a:rPr lang="en-US" smtClean="0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76200" y="2457329"/>
            <a:ext cx="4419600" cy="4034185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173038" indent="-173038">
              <a:spcBef>
                <a:spcPts val="600"/>
              </a:spcBef>
              <a:defRPr sz="1200"/>
            </a:lvl1pPr>
            <a:lvl2pPr marL="457200" indent="-173038">
              <a:spcBef>
                <a:spcPts val="100"/>
              </a:spcBef>
              <a:defRPr sz="1200"/>
            </a:lvl2pPr>
            <a:lvl3pPr marL="741363" indent="-171450"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3pPr>
            <a:lvl4pPr marL="1198563" indent="-168275">
              <a:spcBef>
                <a:spcPts val="0"/>
              </a:spcBef>
              <a:buFont typeface="Arial" panose="020B0604020202020204" pitchFamily="34" charset="0"/>
              <a:buChar char="•"/>
              <a:defRPr sz="1200"/>
            </a:lvl4pPr>
            <a:lvl5pPr>
              <a:spcBef>
                <a:spcPts val="0"/>
              </a:spcBef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4724400" y="2457329"/>
            <a:ext cx="4343400" cy="4034185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173038" indent="-173038">
              <a:spcBef>
                <a:spcPts val="600"/>
              </a:spcBef>
              <a:defRPr sz="1200"/>
            </a:lvl1pPr>
            <a:lvl2pPr marL="457200" indent="-173038">
              <a:spcBef>
                <a:spcPts val="100"/>
              </a:spcBef>
              <a:defRPr sz="1200"/>
            </a:lvl2pPr>
            <a:lvl3pPr marL="741363" indent="-171450"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3pPr>
            <a:lvl4pPr marL="1198563" indent="-168275">
              <a:spcBef>
                <a:spcPts val="0"/>
              </a:spcBef>
              <a:buFont typeface="Arial" panose="020B0604020202020204" pitchFamily="34" charset="0"/>
              <a:buChar char="•"/>
              <a:defRPr sz="1200"/>
            </a:lvl4pPr>
            <a:lvl5pPr>
              <a:spcBef>
                <a:spcPts val="0"/>
              </a:spcBef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99646" y="496456"/>
            <a:ext cx="8944708" cy="0"/>
          </a:xfrm>
          <a:prstGeom prst="line">
            <a:avLst/>
          </a:prstGeom>
          <a:ln w="34925">
            <a:solidFill>
              <a:srgbClr val="00376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8092" y="0"/>
            <a:ext cx="7027119" cy="514350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Franklin Gothic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 bwMode="gray">
          <a:xfrm>
            <a:off x="59527" y="6720840"/>
            <a:ext cx="4503762" cy="137160"/>
          </a:xfrm>
          <a:prstGeom prst="rect">
            <a:avLst/>
          </a:prstGeom>
          <a:noFill/>
        </p:spPr>
        <p:txBody>
          <a:bodyPr wrap="none" lIns="45720" rIns="45720" rtlCol="0" anchor="ctr" anchorCtr="0"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+mn-lt"/>
                <a:ea typeface="ヒラギノ角ゴ Pro W3" charset="-128"/>
                <a:cs typeface="+mn-cs"/>
                <a:sym typeface="Gill Sans" pitchFamily="34" charset="0"/>
              </a:rPr>
              <a:t>CONFIDENTIAL – Contains proprietary information. Not intended for external distribution</a:t>
            </a:r>
          </a:p>
        </p:txBody>
      </p:sp>
      <p:sp>
        <p:nvSpPr>
          <p:cNvPr id="11" name="Subtitle 4"/>
          <p:cNvSpPr txBox="1">
            <a:spLocks/>
          </p:cNvSpPr>
          <p:nvPr userDrawn="1"/>
        </p:nvSpPr>
        <p:spPr>
          <a:xfrm>
            <a:off x="6931480" y="74295"/>
            <a:ext cx="2194560" cy="3657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663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88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795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76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HCA </a:t>
            </a:r>
            <a:r>
              <a:rPr kumimoji="0" lang="en-US" sz="14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0037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Central and West Texas</a:t>
            </a:r>
            <a:endParaRPr kumimoji="0" lang="en-US" sz="1400" b="0" i="0" u="none" strike="noStrike" kern="1200" cap="none" spc="-100" normalizeH="0" baseline="0" noProof="0" dirty="0">
              <a:ln>
                <a:noFill/>
              </a:ln>
              <a:solidFill>
                <a:srgbClr val="00376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3753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otUse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" y="583358"/>
            <a:ext cx="9052560" cy="6115050"/>
          </a:xfrm>
        </p:spPr>
        <p:txBody>
          <a:bodyPr/>
          <a:lstStyle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 marL="1262063" indent="-231775">
              <a:spcBef>
                <a:spcPts val="0"/>
              </a:spcBef>
              <a:buFont typeface="Wingdings" panose="05000000000000000000" pitchFamily="2" charset="2"/>
              <a:buChar char="Ø"/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9646" y="496456"/>
            <a:ext cx="8944708" cy="0"/>
          </a:xfrm>
          <a:prstGeom prst="line">
            <a:avLst/>
          </a:prstGeom>
          <a:ln w="34925">
            <a:solidFill>
              <a:srgbClr val="00376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8092" y="0"/>
            <a:ext cx="7027119" cy="514350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Franklin Gothic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28816"/>
            <a:ext cx="2133600" cy="365125"/>
          </a:xfrm>
        </p:spPr>
        <p:txBody>
          <a:bodyPr vert="horz" lIns="91440" tIns="45720" rIns="91440" bIns="45720" rtlCol="0" anchor="b"/>
          <a:lstStyle>
            <a:lvl1pPr>
              <a:defRPr lang="en-US" b="0" smtClean="0"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78491-CEC0-49B0-B0D5-7C8B8B3BC17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ubtitle 4"/>
          <p:cNvSpPr txBox="1">
            <a:spLocks/>
          </p:cNvSpPr>
          <p:nvPr userDrawn="1"/>
        </p:nvSpPr>
        <p:spPr>
          <a:xfrm>
            <a:off x="6931480" y="74295"/>
            <a:ext cx="2194560" cy="3657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663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88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795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76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HCA </a:t>
            </a:r>
            <a:r>
              <a:rPr kumimoji="0" lang="en-US" sz="14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0037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Central and West Texas</a:t>
            </a:r>
            <a:endParaRPr kumimoji="0" lang="en-US" sz="1400" b="0" i="0" u="none" strike="noStrike" kern="1200" cap="none" spc="-100" normalizeH="0" baseline="0" noProof="0" dirty="0">
              <a:ln>
                <a:noFill/>
              </a:ln>
              <a:solidFill>
                <a:srgbClr val="00376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 bwMode="gray">
          <a:xfrm>
            <a:off x="59527" y="6749192"/>
            <a:ext cx="4503762" cy="137160"/>
          </a:xfrm>
          <a:prstGeom prst="rect">
            <a:avLst/>
          </a:prstGeom>
          <a:noFill/>
        </p:spPr>
        <p:txBody>
          <a:bodyPr wrap="none" lIns="45720" rIns="45720" rtlCol="0" anchor="ctr" anchorCtr="0"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  <a:sym typeface="Gill Sans" pitchFamily="34" charset="0"/>
              </a:rPr>
              <a:t>CONFIDENTIAL – Contains proprietary information. Not intended for external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2187897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45720" y="3726598"/>
            <a:ext cx="9052560" cy="3108960"/>
          </a:xfrm>
        </p:spPr>
        <p:txBody>
          <a:bodyPr/>
          <a:lstStyle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" y="583357"/>
            <a:ext cx="9052560" cy="3108960"/>
          </a:xfrm>
        </p:spPr>
        <p:txBody>
          <a:bodyPr/>
          <a:lstStyle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99646" y="496456"/>
            <a:ext cx="8944708" cy="0"/>
          </a:xfrm>
          <a:prstGeom prst="line">
            <a:avLst/>
          </a:prstGeom>
          <a:ln w="34925">
            <a:solidFill>
              <a:srgbClr val="00376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8092" y="0"/>
            <a:ext cx="7027119" cy="514350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Franklin Gothic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28816"/>
            <a:ext cx="2133600" cy="365125"/>
          </a:xfrm>
        </p:spPr>
        <p:txBody>
          <a:bodyPr vert="horz" lIns="91440" tIns="45720" rIns="91440" bIns="45720" rtlCol="0" anchor="b"/>
          <a:lstStyle>
            <a:lvl1pPr>
              <a:defRPr lang="en-US" b="0" smtClean="0"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78491-CEC0-49B0-B0D5-7C8B8B3BC17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Subtitle 4"/>
          <p:cNvSpPr txBox="1">
            <a:spLocks/>
          </p:cNvSpPr>
          <p:nvPr userDrawn="1"/>
        </p:nvSpPr>
        <p:spPr>
          <a:xfrm>
            <a:off x="6931480" y="74295"/>
            <a:ext cx="2194560" cy="3657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663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88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795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76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HCA </a:t>
            </a:r>
            <a:r>
              <a:rPr kumimoji="0" lang="en-US" sz="14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0037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Central and West Texas</a:t>
            </a:r>
            <a:endParaRPr kumimoji="0" lang="en-US" sz="1400" b="0" i="0" u="none" strike="noStrike" kern="1200" cap="none" spc="-100" normalizeH="0" baseline="0" noProof="0" dirty="0">
              <a:ln>
                <a:noFill/>
              </a:ln>
              <a:solidFill>
                <a:srgbClr val="00376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 userDrawn="1"/>
        </p:nvSpPr>
        <p:spPr bwMode="gray">
          <a:xfrm>
            <a:off x="59527" y="6749192"/>
            <a:ext cx="4503762" cy="137160"/>
          </a:xfrm>
          <a:prstGeom prst="rect">
            <a:avLst/>
          </a:prstGeom>
          <a:noFill/>
        </p:spPr>
        <p:txBody>
          <a:bodyPr wrap="none" lIns="45720" rIns="45720" rtlCol="0" anchor="ctr" anchorCtr="0"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  <a:sym typeface="Gill Sans" pitchFamily="34" charset="0"/>
              </a:rPr>
              <a:t>CONFIDENTIAL – Contains proprietary information. Not intended for external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1016802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81371" y="2122716"/>
            <a:ext cx="8353773" cy="1210814"/>
          </a:xfrm>
          <a:prstGeom prst="rect">
            <a:avLst/>
          </a:prstGeom>
        </p:spPr>
        <p:txBody>
          <a:bodyPr lIns="65311" tIns="65311" rIns="65311" bIns="65311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5100" b="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l">
              <a:buNone/>
              <a:defRPr>
                <a:latin typeface="+mn-lt"/>
              </a:defRPr>
            </a:lvl2pPr>
            <a:lvl3pPr algn="l">
              <a:buNone/>
              <a:defRPr>
                <a:latin typeface="+mn-lt"/>
              </a:defRPr>
            </a:lvl3pPr>
            <a:lvl4pPr algn="l">
              <a:buNone/>
              <a:defRPr>
                <a:latin typeface="+mn-lt"/>
              </a:defRPr>
            </a:lvl4pPr>
            <a:lvl5pPr algn="l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027714" y="3333530"/>
            <a:ext cx="5116286" cy="783771"/>
          </a:xfrm>
          <a:prstGeom prst="rect">
            <a:avLst/>
          </a:prstGeom>
        </p:spPr>
        <p:txBody>
          <a:bodyPr lIns="65311" tIns="65311" rIns="65311" bIns="65311" anchor="ctr"/>
          <a:lstStyle>
            <a:lvl1pPr marL="0" indent="0" algn="ctr">
              <a:spcBef>
                <a:spcPts val="0"/>
              </a:spcBef>
              <a:buNone/>
              <a:defRPr sz="3400" b="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l">
              <a:buNone/>
              <a:defRPr>
                <a:latin typeface="+mn-lt"/>
              </a:defRPr>
            </a:lvl2pPr>
            <a:lvl3pPr algn="l">
              <a:buNone/>
              <a:defRPr>
                <a:latin typeface="+mn-lt"/>
              </a:defRPr>
            </a:lvl3pPr>
            <a:lvl4pPr algn="l">
              <a:buNone/>
              <a:defRPr>
                <a:latin typeface="+mn-lt"/>
              </a:defRPr>
            </a:lvl4pPr>
            <a:lvl5pPr algn="l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Presentation Subtitle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617" y="4234258"/>
            <a:ext cx="3840480" cy="29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093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ad Map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 bwMode="gray"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6" name="Rectangle 5"/>
          <p:cNvSpPr/>
          <p:nvPr/>
        </p:nvSpPr>
        <p:spPr bwMode="gray">
          <a:xfrm rot="5400000">
            <a:off x="-1358285" y="3728198"/>
            <a:ext cx="5861289" cy="3983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reeform 11"/>
          <p:cNvSpPr/>
          <p:nvPr/>
        </p:nvSpPr>
        <p:spPr bwMode="gray">
          <a:xfrm>
            <a:off x="1386804" y="3460833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reeform 12"/>
          <p:cNvSpPr/>
          <p:nvPr/>
        </p:nvSpPr>
        <p:spPr bwMode="gray">
          <a:xfrm>
            <a:off x="1386804" y="4644817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15"/>
          <p:cNvSpPr/>
          <p:nvPr/>
        </p:nvSpPr>
        <p:spPr bwMode="gray">
          <a:xfrm>
            <a:off x="1386804" y="2276850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265122" y="4708485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265121" y="3524501"/>
            <a:ext cx="6037650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lang="en-US" sz="1300" kern="120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265119" y="2319864"/>
            <a:ext cx="6035816" cy="436490"/>
          </a:xfrm>
          <a:prstGeom prst="rect">
            <a:avLst/>
          </a:prstGeom>
        </p:spPr>
        <p:txBody>
          <a:bodyPr anchor="ctr" anchorCtr="0"/>
          <a:lstStyle>
            <a:lvl1pPr marL="0" indent="0">
              <a:spcBef>
                <a:spcPts val="0"/>
              </a:spcBef>
              <a:buFontTx/>
              <a:buNone/>
              <a:defRPr sz="2000" b="1"/>
            </a:lvl1pPr>
            <a:lvl2pPr marL="163278" indent="0">
              <a:buFontTx/>
              <a:buNone/>
              <a:defRPr sz="2000" b="1"/>
            </a:lvl2pPr>
            <a:lvl3pPr marL="326555" indent="0">
              <a:buFontTx/>
              <a:buNone/>
              <a:defRPr sz="2000" b="1"/>
            </a:lvl3pPr>
            <a:lvl4pPr marL="489833" indent="0">
              <a:buFontTx/>
              <a:buNone/>
              <a:defRPr sz="2000" b="1"/>
            </a:lvl4pPr>
            <a:lvl5pPr marL="653110" indent="0">
              <a:buFontTx/>
              <a:buNone/>
              <a:defRPr sz="2000" b="1"/>
            </a:lvl5pPr>
          </a:lstStyle>
          <a:p>
            <a:pPr lvl="0"/>
            <a:r>
              <a:rPr lang="en-US" dirty="0" smtClean="0"/>
              <a:t>Section Title – Arial 14pt Bold, Use Title Case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7" y="-145982"/>
            <a:ext cx="2351314" cy="671804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740777" cy="52582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766794" y="272143"/>
            <a:ext cx="2351314" cy="3017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 smtClean="0"/>
              <a:t>Top Kicker –Use Title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2990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ad Map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 rot="5400000">
            <a:off x="-1358285" y="3728198"/>
            <a:ext cx="5861289" cy="3983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 bwMode="gray"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12" name="Freeform 11"/>
          <p:cNvSpPr/>
          <p:nvPr/>
        </p:nvSpPr>
        <p:spPr bwMode="gray">
          <a:xfrm>
            <a:off x="1386804" y="3460510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reeform 12"/>
          <p:cNvSpPr/>
          <p:nvPr/>
        </p:nvSpPr>
        <p:spPr bwMode="gray">
          <a:xfrm>
            <a:off x="1386804" y="4644817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15"/>
          <p:cNvSpPr/>
          <p:nvPr/>
        </p:nvSpPr>
        <p:spPr bwMode="gray">
          <a:xfrm>
            <a:off x="1386804" y="2276850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265122" y="4708485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265122" y="2340518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265120" y="3503524"/>
            <a:ext cx="5998760" cy="436490"/>
          </a:xfrm>
          <a:prstGeom prst="rect">
            <a:avLst/>
          </a:prstGeom>
        </p:spPr>
        <p:txBody>
          <a:bodyPr anchor="ctr" anchorCtr="0"/>
          <a:lstStyle>
            <a:lvl1pPr marL="0" indent="0">
              <a:spcBef>
                <a:spcPts val="0"/>
              </a:spcBef>
              <a:buFontTx/>
              <a:buNone/>
              <a:defRPr sz="2000" b="1"/>
            </a:lvl1pPr>
            <a:lvl2pPr marL="163278" indent="0">
              <a:buFontTx/>
              <a:buNone/>
              <a:defRPr sz="2000" b="1"/>
            </a:lvl2pPr>
            <a:lvl3pPr marL="326555" indent="0">
              <a:buFontTx/>
              <a:buNone/>
              <a:defRPr sz="2000" b="1"/>
            </a:lvl3pPr>
            <a:lvl4pPr marL="489833" indent="0">
              <a:buFontTx/>
              <a:buNone/>
              <a:defRPr sz="2000" b="1"/>
            </a:lvl4pPr>
            <a:lvl5pPr marL="653110" indent="0">
              <a:buFontTx/>
              <a:buNone/>
              <a:defRPr sz="2000" b="1"/>
            </a:lvl5pPr>
          </a:lstStyle>
          <a:p>
            <a:pPr lvl="0"/>
            <a:r>
              <a:rPr lang="en-US" dirty="0" smtClean="0"/>
              <a:t>Section Title – Arial 14pt Bold, Use Title Case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7" y="-145982"/>
            <a:ext cx="2351314" cy="671804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740777" cy="52582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766794" y="272143"/>
            <a:ext cx="2351314" cy="3017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 smtClean="0"/>
              <a:t>Top Kicker –Use Title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6434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ad Map 3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 rot="5400000">
            <a:off x="-1358285" y="3728198"/>
            <a:ext cx="5861289" cy="3983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 bwMode="gray"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12" name="Freeform 11"/>
          <p:cNvSpPr/>
          <p:nvPr/>
        </p:nvSpPr>
        <p:spPr bwMode="gray">
          <a:xfrm>
            <a:off x="1387712" y="3460833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reeform 12"/>
          <p:cNvSpPr/>
          <p:nvPr/>
        </p:nvSpPr>
        <p:spPr bwMode="gray">
          <a:xfrm>
            <a:off x="1387712" y="4644817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15"/>
          <p:cNvSpPr/>
          <p:nvPr/>
        </p:nvSpPr>
        <p:spPr bwMode="gray">
          <a:xfrm>
            <a:off x="1387712" y="2276850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266029" y="3524501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lang="en-US" sz="1300" kern="120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266028" y="2340518"/>
            <a:ext cx="6037650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lang="en-US" sz="1300" kern="120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265120" y="4687831"/>
            <a:ext cx="6008023" cy="436490"/>
          </a:xfrm>
          <a:prstGeom prst="rect">
            <a:avLst/>
          </a:prstGeom>
        </p:spPr>
        <p:txBody>
          <a:bodyPr anchor="ctr" anchorCtr="0"/>
          <a:lstStyle>
            <a:lvl1pPr marL="0" indent="0">
              <a:spcBef>
                <a:spcPts val="0"/>
              </a:spcBef>
              <a:buFontTx/>
              <a:buNone/>
              <a:defRPr sz="2000" b="1"/>
            </a:lvl1pPr>
            <a:lvl2pPr marL="163278" indent="0">
              <a:buFontTx/>
              <a:buNone/>
              <a:defRPr sz="2000" b="1"/>
            </a:lvl2pPr>
            <a:lvl3pPr marL="326555" indent="0">
              <a:buFontTx/>
              <a:buNone/>
              <a:defRPr sz="2000" b="1"/>
            </a:lvl3pPr>
            <a:lvl4pPr marL="489833" indent="0">
              <a:buFontTx/>
              <a:buNone/>
              <a:defRPr sz="2000" b="1"/>
            </a:lvl4pPr>
            <a:lvl5pPr marL="653110" indent="0">
              <a:buFontTx/>
              <a:buNone/>
              <a:defRPr sz="2000" b="1"/>
            </a:lvl5pPr>
          </a:lstStyle>
          <a:p>
            <a:pPr lvl="0"/>
            <a:r>
              <a:rPr lang="en-US" dirty="0" smtClean="0"/>
              <a:t>Section Title – Arial 14pt Bold, Use Title Case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7" y="-145982"/>
            <a:ext cx="2351314" cy="671804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740777" cy="52582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766794" y="272143"/>
            <a:ext cx="2351314" cy="3017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 smtClean="0"/>
              <a:t>Top Kicker –Use Title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0062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ad Map 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6" name="Rectangle 5"/>
          <p:cNvSpPr/>
          <p:nvPr/>
        </p:nvSpPr>
        <p:spPr bwMode="gray">
          <a:xfrm rot="5400000">
            <a:off x="-1376589" y="3709889"/>
            <a:ext cx="5897906" cy="3983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reeform 11"/>
          <p:cNvSpPr/>
          <p:nvPr/>
        </p:nvSpPr>
        <p:spPr bwMode="gray">
          <a:xfrm>
            <a:off x="1386804" y="3017083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reeform 12"/>
          <p:cNvSpPr/>
          <p:nvPr/>
        </p:nvSpPr>
        <p:spPr bwMode="gray">
          <a:xfrm>
            <a:off x="1386804" y="4086502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reeform 13"/>
          <p:cNvSpPr/>
          <p:nvPr/>
        </p:nvSpPr>
        <p:spPr bwMode="gray">
          <a:xfrm>
            <a:off x="1386804" y="5155922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15"/>
          <p:cNvSpPr/>
          <p:nvPr/>
        </p:nvSpPr>
        <p:spPr bwMode="gray">
          <a:xfrm>
            <a:off x="1386804" y="1947664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265122" y="3080751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265122" y="4150169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265122" y="5219590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265121" y="2011332"/>
            <a:ext cx="6037650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Title – Arial 14pt Bold, Use Title Case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7" y="-145982"/>
            <a:ext cx="2351314" cy="671804"/>
          </a:xfrm>
          <a:prstGeom prst="rect">
            <a:avLst/>
          </a:prstGeom>
        </p:spPr>
      </p:pic>
      <p:sp>
        <p:nvSpPr>
          <p:cNvPr id="20" name="Text Placeholder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766794" y="272143"/>
            <a:ext cx="2351314" cy="3017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 smtClean="0"/>
              <a:t>Top Kicker –Use Title Case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740777" cy="52582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5722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ad Map 2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6" name="Rectangle 5"/>
          <p:cNvSpPr/>
          <p:nvPr/>
        </p:nvSpPr>
        <p:spPr bwMode="gray">
          <a:xfrm rot="5400000">
            <a:off x="-1376589" y="3709889"/>
            <a:ext cx="5897906" cy="3983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reeform 11"/>
          <p:cNvSpPr/>
          <p:nvPr/>
        </p:nvSpPr>
        <p:spPr bwMode="gray">
          <a:xfrm>
            <a:off x="1386804" y="3017083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reeform 12"/>
          <p:cNvSpPr/>
          <p:nvPr/>
        </p:nvSpPr>
        <p:spPr bwMode="gray">
          <a:xfrm>
            <a:off x="1386804" y="4086502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reeform 13"/>
          <p:cNvSpPr/>
          <p:nvPr/>
        </p:nvSpPr>
        <p:spPr bwMode="gray">
          <a:xfrm>
            <a:off x="1386804" y="5155922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15"/>
          <p:cNvSpPr/>
          <p:nvPr/>
        </p:nvSpPr>
        <p:spPr bwMode="gray">
          <a:xfrm>
            <a:off x="1386804" y="1947664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265122" y="3080751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lang="en-US" sz="20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Section Title – Arial 14pt Bold, Use Title Case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265122" y="4150169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265122" y="5219590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265121" y="2011332"/>
            <a:ext cx="6037650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lang="en-US" sz="1300" kern="120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7" y="-145982"/>
            <a:ext cx="2351314" cy="671804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740777" cy="52582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766794" y="272143"/>
            <a:ext cx="2351314" cy="3017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 smtClean="0"/>
              <a:t>Top Kicker –Use Title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8399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ad Map 3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6" name="Rectangle 5"/>
          <p:cNvSpPr/>
          <p:nvPr/>
        </p:nvSpPr>
        <p:spPr bwMode="gray">
          <a:xfrm rot="5400000">
            <a:off x="-1376589" y="3709889"/>
            <a:ext cx="5897906" cy="3983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reeform 11"/>
          <p:cNvSpPr/>
          <p:nvPr/>
        </p:nvSpPr>
        <p:spPr bwMode="gray">
          <a:xfrm>
            <a:off x="1386804" y="3017083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reeform 12"/>
          <p:cNvSpPr/>
          <p:nvPr/>
        </p:nvSpPr>
        <p:spPr bwMode="gray">
          <a:xfrm>
            <a:off x="1386804" y="4086502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reeform 13"/>
          <p:cNvSpPr/>
          <p:nvPr/>
        </p:nvSpPr>
        <p:spPr bwMode="gray">
          <a:xfrm>
            <a:off x="1386804" y="5155922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15"/>
          <p:cNvSpPr/>
          <p:nvPr/>
        </p:nvSpPr>
        <p:spPr bwMode="gray">
          <a:xfrm>
            <a:off x="1386804" y="1947664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265122" y="3080751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265122" y="4150169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lang="en-US" sz="20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Section Title – Arial 14pt Bold, Use Title Case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265122" y="5219590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265121" y="2011332"/>
            <a:ext cx="6037650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lang="en-US" sz="1300" kern="120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7" y="-145982"/>
            <a:ext cx="2351314" cy="671804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740777" cy="52582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766794" y="272143"/>
            <a:ext cx="2351314" cy="3017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 smtClean="0"/>
              <a:t>Top Kicker –Use Title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6566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ad Map 4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6" name="Rectangle 5"/>
          <p:cNvSpPr/>
          <p:nvPr/>
        </p:nvSpPr>
        <p:spPr bwMode="gray">
          <a:xfrm rot="5400000">
            <a:off x="-1376589" y="3709889"/>
            <a:ext cx="5897906" cy="3983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reeform 11"/>
          <p:cNvSpPr/>
          <p:nvPr/>
        </p:nvSpPr>
        <p:spPr bwMode="gray">
          <a:xfrm>
            <a:off x="1386804" y="3017083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reeform 12"/>
          <p:cNvSpPr/>
          <p:nvPr/>
        </p:nvSpPr>
        <p:spPr bwMode="gray">
          <a:xfrm>
            <a:off x="1386804" y="4086502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reeform 13"/>
          <p:cNvSpPr/>
          <p:nvPr/>
        </p:nvSpPr>
        <p:spPr bwMode="gray">
          <a:xfrm>
            <a:off x="1386804" y="5155922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15"/>
          <p:cNvSpPr/>
          <p:nvPr/>
        </p:nvSpPr>
        <p:spPr bwMode="gray">
          <a:xfrm>
            <a:off x="1386804" y="1947664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265122" y="3080751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265122" y="4150169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265122" y="5219590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lang="en-US" sz="20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Section Title – Arial 14pt Bold, Use Title Case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265121" y="2011332"/>
            <a:ext cx="6037650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lang="en-US" sz="1300" kern="120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7" y="-145982"/>
            <a:ext cx="2351314" cy="671804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740777" cy="52582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766794" y="272143"/>
            <a:ext cx="2351314" cy="3017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 smtClean="0"/>
              <a:t>Top Kicker –Use Title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895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" y="583358"/>
            <a:ext cx="9052560" cy="6115050"/>
          </a:xfrm>
        </p:spPr>
        <p:txBody>
          <a:bodyPr/>
          <a:lstStyle>
            <a:lvl4pPr marL="1262063" indent="-231775">
              <a:buFont typeface="Wingdings" panose="05000000000000000000" pitchFamily="2" charset="2"/>
              <a:buChar char="Ø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28816"/>
            <a:ext cx="2133600" cy="365125"/>
          </a:xfrm>
        </p:spPr>
        <p:txBody>
          <a:bodyPr vert="horz" lIns="91440" tIns="45720" rIns="91440" bIns="45720" rtlCol="0" anchor="b"/>
          <a:lstStyle>
            <a:lvl1pPr>
              <a:defRPr lang="en-US" sz="9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0AA78491-CEC0-49B0-B0D5-7C8B8B3BC176}" type="slidenum">
              <a:rPr lang="en-US" smtClean="0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 bwMode="gray">
          <a:xfrm>
            <a:off x="59527" y="6720840"/>
            <a:ext cx="4503762" cy="137160"/>
          </a:xfrm>
          <a:prstGeom prst="rect">
            <a:avLst/>
          </a:prstGeom>
          <a:noFill/>
        </p:spPr>
        <p:txBody>
          <a:bodyPr wrap="none" lIns="45720" rIns="45720" rtlCol="0" anchor="ctr" anchorCtr="0"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+mn-lt"/>
                <a:ea typeface="ヒラギノ角ゴ Pro W3" charset="-128"/>
                <a:cs typeface="+mn-cs"/>
                <a:sym typeface="Gill Sans" pitchFamily="34" charset="0"/>
              </a:rPr>
              <a:t>CONFIDENTIAL – Contains proprietary information. Not intended for external distribution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99646" y="496456"/>
            <a:ext cx="8944708" cy="0"/>
          </a:xfrm>
          <a:prstGeom prst="line">
            <a:avLst/>
          </a:prstGeom>
          <a:ln w="34925">
            <a:solidFill>
              <a:srgbClr val="00376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8092" y="0"/>
            <a:ext cx="7027119" cy="514350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Franklin Gothic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4"/>
          <p:cNvSpPr txBox="1">
            <a:spLocks/>
          </p:cNvSpPr>
          <p:nvPr userDrawn="1"/>
        </p:nvSpPr>
        <p:spPr>
          <a:xfrm>
            <a:off x="6931480" y="74295"/>
            <a:ext cx="2194560" cy="3657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663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88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795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76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HCA </a:t>
            </a:r>
            <a:r>
              <a:rPr kumimoji="0" lang="en-US" sz="14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0037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Central and West Texas</a:t>
            </a:r>
            <a:endParaRPr kumimoji="0" lang="en-US" sz="1400" b="0" i="0" u="none" strike="noStrike" kern="1200" cap="none" spc="-100" normalizeH="0" baseline="0" noProof="0" dirty="0">
              <a:ln>
                <a:noFill/>
              </a:ln>
              <a:solidFill>
                <a:srgbClr val="00376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4012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Road Map 1/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6" name="Rectangle 5"/>
          <p:cNvSpPr/>
          <p:nvPr/>
        </p:nvSpPr>
        <p:spPr bwMode="gray">
          <a:xfrm rot="5400000">
            <a:off x="-1376589" y="3709889"/>
            <a:ext cx="5897906" cy="3983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reeform 11"/>
          <p:cNvSpPr/>
          <p:nvPr/>
        </p:nvSpPr>
        <p:spPr bwMode="gray">
          <a:xfrm>
            <a:off x="1386804" y="2702049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reeform 12"/>
          <p:cNvSpPr/>
          <p:nvPr/>
        </p:nvSpPr>
        <p:spPr bwMode="gray">
          <a:xfrm>
            <a:off x="1386804" y="3621026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reeform 13"/>
          <p:cNvSpPr/>
          <p:nvPr/>
        </p:nvSpPr>
        <p:spPr bwMode="gray">
          <a:xfrm>
            <a:off x="1386804" y="4540003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reeform 14"/>
          <p:cNvSpPr/>
          <p:nvPr/>
        </p:nvSpPr>
        <p:spPr bwMode="gray">
          <a:xfrm>
            <a:off x="1386804" y="5458979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15"/>
          <p:cNvSpPr/>
          <p:nvPr/>
        </p:nvSpPr>
        <p:spPr bwMode="gray">
          <a:xfrm>
            <a:off x="1386804" y="1783072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265122" y="2765717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6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Calibri 16pt Regular, Use Title Case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265122" y="3684694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6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Calibri 16pt Regular, Use Title Case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265122" y="4603671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6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Calibri 16pt Regular, Use Title Case</a:t>
            </a:r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265122" y="5522647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6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Calibri 16pt Regular, Use Title Case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265121" y="1846740"/>
            <a:ext cx="6037650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Title – Calibri 20pt Bold, Use Title Case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7" y="-145982"/>
            <a:ext cx="2351314" cy="671804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740777" cy="52582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8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ad Map 2/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6" name="Rectangle 5"/>
          <p:cNvSpPr/>
          <p:nvPr/>
        </p:nvSpPr>
        <p:spPr bwMode="gray">
          <a:xfrm rot="5400000">
            <a:off x="-1376589" y="3709889"/>
            <a:ext cx="5897906" cy="3983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reeform 11"/>
          <p:cNvSpPr/>
          <p:nvPr/>
        </p:nvSpPr>
        <p:spPr bwMode="gray">
          <a:xfrm>
            <a:off x="1386804" y="2702049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reeform 12"/>
          <p:cNvSpPr/>
          <p:nvPr/>
        </p:nvSpPr>
        <p:spPr bwMode="gray">
          <a:xfrm>
            <a:off x="1386804" y="3621026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reeform 13"/>
          <p:cNvSpPr/>
          <p:nvPr/>
        </p:nvSpPr>
        <p:spPr bwMode="gray">
          <a:xfrm>
            <a:off x="1386804" y="4540003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reeform 14"/>
          <p:cNvSpPr/>
          <p:nvPr/>
        </p:nvSpPr>
        <p:spPr bwMode="gray">
          <a:xfrm>
            <a:off x="1386804" y="5458979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15"/>
          <p:cNvSpPr/>
          <p:nvPr/>
        </p:nvSpPr>
        <p:spPr bwMode="gray">
          <a:xfrm>
            <a:off x="1386804" y="1783072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265122" y="2765717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lang="en-US" sz="20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Section Title – Arial 14pt Bold, Use Title Case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265122" y="3684694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265122" y="4603671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265122" y="5522647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265121" y="1846740"/>
            <a:ext cx="6037650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lang="en-US" sz="1300" kern="120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7" y="-145982"/>
            <a:ext cx="2351314" cy="671804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740777" cy="52582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3960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ad Map 3/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6" name="Rectangle 5"/>
          <p:cNvSpPr/>
          <p:nvPr/>
        </p:nvSpPr>
        <p:spPr bwMode="gray">
          <a:xfrm rot="5400000">
            <a:off x="-1376589" y="3709889"/>
            <a:ext cx="5897906" cy="3983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reeform 11"/>
          <p:cNvSpPr/>
          <p:nvPr/>
        </p:nvSpPr>
        <p:spPr bwMode="gray">
          <a:xfrm>
            <a:off x="1386804" y="2702049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reeform 12"/>
          <p:cNvSpPr/>
          <p:nvPr/>
        </p:nvSpPr>
        <p:spPr bwMode="gray">
          <a:xfrm>
            <a:off x="1386804" y="3621026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reeform 13"/>
          <p:cNvSpPr/>
          <p:nvPr/>
        </p:nvSpPr>
        <p:spPr bwMode="gray">
          <a:xfrm>
            <a:off x="1386804" y="4540003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reeform 14"/>
          <p:cNvSpPr/>
          <p:nvPr/>
        </p:nvSpPr>
        <p:spPr bwMode="gray">
          <a:xfrm>
            <a:off x="1386804" y="5458979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15"/>
          <p:cNvSpPr/>
          <p:nvPr/>
        </p:nvSpPr>
        <p:spPr bwMode="gray">
          <a:xfrm>
            <a:off x="1386804" y="1783072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265122" y="2765717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265122" y="3684694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lang="en-US" sz="20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Section Title – Arial 14pt Bold, Use Title Case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265122" y="4603671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265122" y="5522647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265121" y="1846740"/>
            <a:ext cx="6037650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lang="en-US" sz="1300" kern="120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7" y="-145982"/>
            <a:ext cx="2351314" cy="671804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740777" cy="52582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2401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ad Map 4/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6" name="Rectangle 5"/>
          <p:cNvSpPr/>
          <p:nvPr/>
        </p:nvSpPr>
        <p:spPr bwMode="gray">
          <a:xfrm rot="5400000">
            <a:off x="-1376589" y="3709889"/>
            <a:ext cx="5897906" cy="3983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reeform 11"/>
          <p:cNvSpPr/>
          <p:nvPr/>
        </p:nvSpPr>
        <p:spPr bwMode="gray">
          <a:xfrm>
            <a:off x="1386804" y="2702049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reeform 12"/>
          <p:cNvSpPr/>
          <p:nvPr/>
        </p:nvSpPr>
        <p:spPr bwMode="gray">
          <a:xfrm>
            <a:off x="1386804" y="3621026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reeform 13"/>
          <p:cNvSpPr/>
          <p:nvPr/>
        </p:nvSpPr>
        <p:spPr bwMode="gray">
          <a:xfrm>
            <a:off x="1386804" y="4540003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reeform 14"/>
          <p:cNvSpPr/>
          <p:nvPr/>
        </p:nvSpPr>
        <p:spPr bwMode="gray">
          <a:xfrm>
            <a:off x="1386804" y="5458979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15"/>
          <p:cNvSpPr/>
          <p:nvPr/>
        </p:nvSpPr>
        <p:spPr bwMode="gray">
          <a:xfrm>
            <a:off x="1386804" y="1783072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265122" y="2765717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265122" y="3684694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265122" y="4603671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lang="en-US" sz="20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Section Title – Arial 14pt Bold, Use Title Case</a:t>
            </a:r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265122" y="5522647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265121" y="1846740"/>
            <a:ext cx="6037650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lang="en-US" sz="1300" kern="120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7" y="-145982"/>
            <a:ext cx="2351314" cy="671804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740777" cy="52582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6496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ad Map 5/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6" name="Rectangle 5"/>
          <p:cNvSpPr/>
          <p:nvPr/>
        </p:nvSpPr>
        <p:spPr bwMode="gray">
          <a:xfrm rot="5400000">
            <a:off x="-1376589" y="3709889"/>
            <a:ext cx="5897906" cy="3983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reeform 11"/>
          <p:cNvSpPr/>
          <p:nvPr/>
        </p:nvSpPr>
        <p:spPr bwMode="gray">
          <a:xfrm>
            <a:off x="1386804" y="2702049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reeform 12"/>
          <p:cNvSpPr/>
          <p:nvPr/>
        </p:nvSpPr>
        <p:spPr bwMode="gray">
          <a:xfrm>
            <a:off x="1386804" y="3621026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reeform 13"/>
          <p:cNvSpPr/>
          <p:nvPr/>
        </p:nvSpPr>
        <p:spPr bwMode="gray">
          <a:xfrm>
            <a:off x="1386804" y="4540003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reeform 14"/>
          <p:cNvSpPr/>
          <p:nvPr/>
        </p:nvSpPr>
        <p:spPr bwMode="gray">
          <a:xfrm>
            <a:off x="1386804" y="5458979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15"/>
          <p:cNvSpPr/>
          <p:nvPr/>
        </p:nvSpPr>
        <p:spPr bwMode="gray">
          <a:xfrm>
            <a:off x="1386804" y="1783072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265122" y="2765717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265122" y="3684694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265122" y="4603671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265122" y="5522647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lang="en-US" sz="20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Section Title – Arial 14pt Bold, Use Title Case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265121" y="1846740"/>
            <a:ext cx="6037650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lang="en-US" sz="1300" kern="120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7" y="-145982"/>
            <a:ext cx="2351314" cy="671804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740777" cy="52582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2668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ad Map 1/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6" name="Rectangle 5"/>
          <p:cNvSpPr/>
          <p:nvPr/>
        </p:nvSpPr>
        <p:spPr bwMode="gray">
          <a:xfrm rot="5400000">
            <a:off x="-1376589" y="3709889"/>
            <a:ext cx="5897906" cy="3983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reeform 11"/>
          <p:cNvSpPr/>
          <p:nvPr/>
        </p:nvSpPr>
        <p:spPr bwMode="gray">
          <a:xfrm>
            <a:off x="1386804" y="2184129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reeform 12"/>
          <p:cNvSpPr/>
          <p:nvPr/>
        </p:nvSpPr>
        <p:spPr bwMode="gray">
          <a:xfrm>
            <a:off x="1386804" y="3047273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reeform 13"/>
          <p:cNvSpPr/>
          <p:nvPr/>
        </p:nvSpPr>
        <p:spPr bwMode="gray">
          <a:xfrm>
            <a:off x="1386804" y="3910417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reeform 14"/>
          <p:cNvSpPr/>
          <p:nvPr/>
        </p:nvSpPr>
        <p:spPr bwMode="gray">
          <a:xfrm>
            <a:off x="1386804" y="4773562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15"/>
          <p:cNvSpPr/>
          <p:nvPr/>
        </p:nvSpPr>
        <p:spPr bwMode="gray">
          <a:xfrm>
            <a:off x="1386804" y="1320984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265122" y="2247797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600" baseline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Section Title – Arial 12pt Regular, Use Title Case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265122" y="3110941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600" baseline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Section Title – Arial 12pt Regular, Use Title Case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265122" y="3974085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600" baseline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Section Title – Arial 12pt Regular, Use Title Case</a:t>
            </a:r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265122" y="4837230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lang="en-US" sz="1600" b="0" kern="1200" baseline="0" dirty="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Section Title – Arial 12pt Regular, Use Title Case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265121" y="1384652"/>
            <a:ext cx="6037650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lang="en-US" sz="2000" b="1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Section Title – Arial 16pt Bold, Use Title Case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7" y="-145982"/>
            <a:ext cx="2351314" cy="671804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740777" cy="52582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3698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ad Map 2/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6" name="Rectangle 5"/>
          <p:cNvSpPr/>
          <p:nvPr/>
        </p:nvSpPr>
        <p:spPr bwMode="gray">
          <a:xfrm rot="5400000">
            <a:off x="-1376589" y="3709889"/>
            <a:ext cx="5897906" cy="3983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reeform 11"/>
          <p:cNvSpPr/>
          <p:nvPr/>
        </p:nvSpPr>
        <p:spPr bwMode="gray">
          <a:xfrm>
            <a:off x="1386804" y="2184129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reeform 12"/>
          <p:cNvSpPr/>
          <p:nvPr/>
        </p:nvSpPr>
        <p:spPr bwMode="gray">
          <a:xfrm>
            <a:off x="1386804" y="3047273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reeform 13"/>
          <p:cNvSpPr/>
          <p:nvPr/>
        </p:nvSpPr>
        <p:spPr bwMode="gray">
          <a:xfrm>
            <a:off x="1386804" y="3910417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reeform 14"/>
          <p:cNvSpPr/>
          <p:nvPr/>
        </p:nvSpPr>
        <p:spPr bwMode="gray">
          <a:xfrm>
            <a:off x="1386804" y="4773562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15"/>
          <p:cNvSpPr/>
          <p:nvPr/>
        </p:nvSpPr>
        <p:spPr bwMode="gray">
          <a:xfrm>
            <a:off x="1386804" y="1320984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265122" y="2247797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Section Title – Arial 14pt Bold, Use Title Case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265122" y="3110941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600" baseline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265122" y="3974085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600" baseline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265122" y="4837230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lang="en-US" sz="1600" b="0" kern="1200" baseline="0" dirty="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265121" y="1384652"/>
            <a:ext cx="6037650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lang="en-US" sz="1600" b="0" kern="1200" baseline="0" dirty="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7" y="-145982"/>
            <a:ext cx="2351314" cy="671804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740777" cy="52582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502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ad Map 3/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6" name="Rectangle 5"/>
          <p:cNvSpPr/>
          <p:nvPr/>
        </p:nvSpPr>
        <p:spPr bwMode="gray">
          <a:xfrm rot="5400000">
            <a:off x="-1376589" y="3709889"/>
            <a:ext cx="5897906" cy="3983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reeform 11"/>
          <p:cNvSpPr/>
          <p:nvPr/>
        </p:nvSpPr>
        <p:spPr bwMode="gray">
          <a:xfrm>
            <a:off x="1386804" y="2184129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reeform 12"/>
          <p:cNvSpPr/>
          <p:nvPr/>
        </p:nvSpPr>
        <p:spPr bwMode="gray">
          <a:xfrm>
            <a:off x="1386804" y="3047273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reeform 13"/>
          <p:cNvSpPr/>
          <p:nvPr/>
        </p:nvSpPr>
        <p:spPr bwMode="gray">
          <a:xfrm>
            <a:off x="1386804" y="3910417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reeform 14"/>
          <p:cNvSpPr/>
          <p:nvPr/>
        </p:nvSpPr>
        <p:spPr bwMode="gray">
          <a:xfrm>
            <a:off x="1386804" y="4773562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15"/>
          <p:cNvSpPr/>
          <p:nvPr/>
        </p:nvSpPr>
        <p:spPr bwMode="gray">
          <a:xfrm>
            <a:off x="1386804" y="1320984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265122" y="2247797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600" b="0" baseline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265122" y="3110941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Section Title – Arial 14pt Bold, Use Title Case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265122" y="3974085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600" baseline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265122" y="4837230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lang="en-US" sz="1600" b="0" kern="1200" baseline="0" dirty="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265121" y="1384652"/>
            <a:ext cx="6037650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lang="en-US" sz="1600" b="0" kern="1200" baseline="0" dirty="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7" y="-145982"/>
            <a:ext cx="2351314" cy="671804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740777" cy="52582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2993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ad Map 4/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6" name="Rectangle 5"/>
          <p:cNvSpPr/>
          <p:nvPr/>
        </p:nvSpPr>
        <p:spPr bwMode="gray">
          <a:xfrm rot="5400000">
            <a:off x="-1376589" y="3709889"/>
            <a:ext cx="5897906" cy="3983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reeform 11"/>
          <p:cNvSpPr/>
          <p:nvPr/>
        </p:nvSpPr>
        <p:spPr bwMode="gray">
          <a:xfrm>
            <a:off x="1386804" y="2184129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reeform 12"/>
          <p:cNvSpPr/>
          <p:nvPr/>
        </p:nvSpPr>
        <p:spPr bwMode="gray">
          <a:xfrm>
            <a:off x="1386804" y="3047273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reeform 13"/>
          <p:cNvSpPr/>
          <p:nvPr/>
        </p:nvSpPr>
        <p:spPr bwMode="gray">
          <a:xfrm>
            <a:off x="1386804" y="3910417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reeform 14"/>
          <p:cNvSpPr/>
          <p:nvPr/>
        </p:nvSpPr>
        <p:spPr bwMode="gray">
          <a:xfrm>
            <a:off x="1386804" y="4773562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15"/>
          <p:cNvSpPr/>
          <p:nvPr/>
        </p:nvSpPr>
        <p:spPr bwMode="gray">
          <a:xfrm>
            <a:off x="1386804" y="1320984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265122" y="2247797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600" b="0" baseline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265122" y="3110941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600" b="0" baseline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265122" y="3974085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Section Title – Arial 14pt Bold, Use Title Case</a:t>
            </a:r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265122" y="4837230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lang="en-US" sz="1600" b="0" kern="1200" baseline="0" dirty="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265121" y="1384652"/>
            <a:ext cx="6037650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lang="en-US" sz="1600" b="0" kern="1200" baseline="0" dirty="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7" y="-145982"/>
            <a:ext cx="2351314" cy="671804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740777" cy="52582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4302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ad Map 5/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6" name="Rectangle 5"/>
          <p:cNvSpPr/>
          <p:nvPr/>
        </p:nvSpPr>
        <p:spPr bwMode="gray">
          <a:xfrm rot="5400000">
            <a:off x="-1376589" y="3709889"/>
            <a:ext cx="5897906" cy="3983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reeform 11"/>
          <p:cNvSpPr/>
          <p:nvPr/>
        </p:nvSpPr>
        <p:spPr bwMode="gray">
          <a:xfrm>
            <a:off x="1386804" y="2184129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reeform 12"/>
          <p:cNvSpPr/>
          <p:nvPr/>
        </p:nvSpPr>
        <p:spPr bwMode="gray">
          <a:xfrm>
            <a:off x="1386804" y="3047273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reeform 13"/>
          <p:cNvSpPr/>
          <p:nvPr/>
        </p:nvSpPr>
        <p:spPr bwMode="gray">
          <a:xfrm>
            <a:off x="1386804" y="3910417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reeform 14"/>
          <p:cNvSpPr/>
          <p:nvPr/>
        </p:nvSpPr>
        <p:spPr bwMode="gray">
          <a:xfrm>
            <a:off x="1386804" y="4773562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15"/>
          <p:cNvSpPr/>
          <p:nvPr/>
        </p:nvSpPr>
        <p:spPr bwMode="gray">
          <a:xfrm>
            <a:off x="1386804" y="1320984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265122" y="2247797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600" b="0" baseline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265122" y="3110941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600" b="0" baseline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265122" y="3974085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600" b="0" baseline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265122" y="4837230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lang="en-US" sz="2000" b="1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Section Title – Arial 14pt Bold, Use Title Case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265121" y="1384652"/>
            <a:ext cx="6037650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lang="en-US" sz="1600" b="0" kern="1200" baseline="0" dirty="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7" y="-145982"/>
            <a:ext cx="2351314" cy="671804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740777" cy="52582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793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otUse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" y="583358"/>
            <a:ext cx="9052560" cy="6115050"/>
          </a:xfrm>
        </p:spPr>
        <p:txBody>
          <a:bodyPr/>
          <a:lstStyle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 marL="1262063" indent="-231775">
              <a:spcBef>
                <a:spcPts val="0"/>
              </a:spcBef>
              <a:buFont typeface="Wingdings" panose="05000000000000000000" pitchFamily="2" charset="2"/>
              <a:buChar char="Ø"/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9646" y="496456"/>
            <a:ext cx="8944708" cy="0"/>
          </a:xfrm>
          <a:prstGeom prst="line">
            <a:avLst/>
          </a:prstGeom>
          <a:ln w="34925">
            <a:solidFill>
              <a:srgbClr val="00376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8092" y="0"/>
            <a:ext cx="7027119" cy="514350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Franklin Gothic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 bwMode="gray">
          <a:xfrm>
            <a:off x="59527" y="6720840"/>
            <a:ext cx="4503762" cy="137160"/>
          </a:xfrm>
          <a:prstGeom prst="rect">
            <a:avLst/>
          </a:prstGeom>
          <a:noFill/>
        </p:spPr>
        <p:txBody>
          <a:bodyPr wrap="none" lIns="45720" rIns="45720" rtlCol="0" anchor="ctr" anchorCtr="0"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+mn-lt"/>
                <a:ea typeface="ヒラギノ角ゴ Pro W3" charset="-128"/>
                <a:cs typeface="+mn-cs"/>
                <a:sym typeface="Gill Sans" pitchFamily="34" charset="0"/>
              </a:rPr>
              <a:t>CONFIDENTIAL – Contains proprietary information. Not intended for external distribution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28816"/>
            <a:ext cx="2133600" cy="365125"/>
          </a:xfrm>
        </p:spPr>
        <p:txBody>
          <a:bodyPr vert="horz" lIns="91440" tIns="45720" rIns="91440" bIns="45720" rtlCol="0" anchor="b"/>
          <a:lstStyle>
            <a:lvl1pPr>
              <a:defRPr lang="en-US" sz="9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0AA78491-CEC0-49B0-B0D5-7C8B8B3BC176}" type="slidenum">
              <a:rPr lang="en-US" smtClean="0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9" name="Subtitle 4"/>
          <p:cNvSpPr txBox="1">
            <a:spLocks/>
          </p:cNvSpPr>
          <p:nvPr userDrawn="1"/>
        </p:nvSpPr>
        <p:spPr>
          <a:xfrm>
            <a:off x="6931480" y="74295"/>
            <a:ext cx="2194560" cy="3657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663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88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795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76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HCA </a:t>
            </a:r>
            <a:r>
              <a:rPr kumimoji="0" lang="en-US" sz="14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0037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Central and West Texas</a:t>
            </a:r>
            <a:endParaRPr kumimoji="0" lang="en-US" sz="1400" b="0" i="0" u="none" strike="noStrike" kern="1200" cap="none" spc="-100" normalizeH="0" baseline="0" noProof="0" dirty="0">
              <a:ln>
                <a:noFill/>
              </a:ln>
              <a:solidFill>
                <a:srgbClr val="00376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202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oad Map 1/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2495158" y="1871052"/>
            <a:ext cx="5873750" cy="353943"/>
          </a:xfrm>
        </p:spPr>
        <p:txBody>
          <a:bodyPr vert="horz" lIns="91440" tIns="0" rIns="91440" bIns="45720" rtlCol="0" anchor="t">
            <a:spAutoFit/>
          </a:bodyPr>
          <a:lstStyle>
            <a:lvl1pPr>
              <a:defRPr lang="en-US" sz="2000" b="0" baseline="0" smtClean="0">
                <a:solidFill>
                  <a:schemeClr val="tx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233363" marR="0" lvl="0" indent="-23336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‒"/>
              <a:tabLst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6" name="Rectangle 5"/>
          <p:cNvSpPr/>
          <p:nvPr/>
        </p:nvSpPr>
        <p:spPr bwMode="gray">
          <a:xfrm rot="5400000">
            <a:off x="-1376589" y="3709889"/>
            <a:ext cx="5897906" cy="3983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reeform 11"/>
          <p:cNvSpPr/>
          <p:nvPr/>
        </p:nvSpPr>
        <p:spPr bwMode="gray">
          <a:xfrm>
            <a:off x="1386804" y="2744819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reeform 12"/>
          <p:cNvSpPr/>
          <p:nvPr/>
        </p:nvSpPr>
        <p:spPr bwMode="gray">
          <a:xfrm>
            <a:off x="1386804" y="3503805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reeform 13"/>
          <p:cNvSpPr/>
          <p:nvPr/>
        </p:nvSpPr>
        <p:spPr bwMode="gray">
          <a:xfrm>
            <a:off x="1386804" y="4262791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reeform 14"/>
          <p:cNvSpPr/>
          <p:nvPr/>
        </p:nvSpPr>
        <p:spPr bwMode="gray">
          <a:xfrm>
            <a:off x="1386804" y="5021777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15"/>
          <p:cNvSpPr/>
          <p:nvPr/>
        </p:nvSpPr>
        <p:spPr bwMode="gray">
          <a:xfrm>
            <a:off x="1386804" y="1377650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265122" y="2872152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Section Title – Arial 12pt Regular, Use Title Case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265122" y="3631138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Section Title – Arial 12pt Regular, Use Title Case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265122" y="4390124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Section Title – Arial 12pt Regular, Use Title Case</a:t>
            </a:r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265122" y="5149110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lang="en-US" sz="1800" b="0" kern="1200" baseline="0" dirty="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Section Title – Arial 12pt Regular, Use Title Case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265121" y="1504983"/>
            <a:ext cx="6037650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lang="en-US" sz="2000" b="1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Section Title – Arial 16pt Bold, Use Title Case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7" y="-145982"/>
            <a:ext cx="2351314" cy="671804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740777" cy="52582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0374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oad Map 2/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6" name="Rectangle 5"/>
          <p:cNvSpPr/>
          <p:nvPr/>
        </p:nvSpPr>
        <p:spPr bwMode="gray">
          <a:xfrm rot="5400000">
            <a:off x="-1376589" y="3709889"/>
            <a:ext cx="5897906" cy="3983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reeform 11"/>
          <p:cNvSpPr/>
          <p:nvPr/>
        </p:nvSpPr>
        <p:spPr bwMode="gray">
          <a:xfrm>
            <a:off x="1386804" y="1968479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reeform 13"/>
          <p:cNvSpPr/>
          <p:nvPr/>
        </p:nvSpPr>
        <p:spPr bwMode="gray">
          <a:xfrm>
            <a:off x="1386804" y="4622063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reeform 14"/>
          <p:cNvSpPr/>
          <p:nvPr/>
        </p:nvSpPr>
        <p:spPr bwMode="gray">
          <a:xfrm>
            <a:off x="1386804" y="5288966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15"/>
          <p:cNvSpPr/>
          <p:nvPr/>
        </p:nvSpPr>
        <p:spPr bwMode="gray">
          <a:xfrm>
            <a:off x="1386804" y="1320984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265122" y="2032147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Section Title – Arial 14pt Bold, Use Title Case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265122" y="4685731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265122" y="5352634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lang="en-US" sz="1800" b="0" kern="1200" baseline="0" dirty="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265121" y="1384652"/>
            <a:ext cx="6037650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lang="en-US" sz="1800" b="0" kern="1200" baseline="0" dirty="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7" y="-145982"/>
            <a:ext cx="2351314" cy="671804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740777" cy="52582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28" name="Freeform 27"/>
          <p:cNvSpPr/>
          <p:nvPr userDrawn="1"/>
        </p:nvSpPr>
        <p:spPr bwMode="gray">
          <a:xfrm>
            <a:off x="1386804" y="3955160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265122" y="4018828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Section Title – Arial 12pt Regular, Use Title Case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2495158" y="2440368"/>
            <a:ext cx="5873750" cy="353943"/>
          </a:xfrm>
        </p:spPr>
        <p:txBody>
          <a:bodyPr vert="horz" lIns="91440" tIns="0" rIns="91440" bIns="45720" rtlCol="0" anchor="t">
            <a:spAutoFit/>
          </a:bodyPr>
          <a:lstStyle>
            <a:lvl1pPr>
              <a:defRPr lang="en-US" sz="2000" b="0" baseline="0" smtClean="0">
                <a:solidFill>
                  <a:schemeClr val="tx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233363" marR="0" lvl="0" indent="-23336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‒"/>
              <a:tabLst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3475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oad Map 3/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6" name="Rectangle 5"/>
          <p:cNvSpPr/>
          <p:nvPr/>
        </p:nvSpPr>
        <p:spPr bwMode="gray">
          <a:xfrm rot="5400000">
            <a:off x="-1376589" y="3709889"/>
            <a:ext cx="5897906" cy="3983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reeform 11"/>
          <p:cNvSpPr/>
          <p:nvPr/>
        </p:nvSpPr>
        <p:spPr bwMode="gray">
          <a:xfrm>
            <a:off x="1386804" y="1977105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reeform 12"/>
          <p:cNvSpPr/>
          <p:nvPr/>
        </p:nvSpPr>
        <p:spPr bwMode="gray">
          <a:xfrm>
            <a:off x="1386804" y="2633225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reeform 14"/>
          <p:cNvSpPr/>
          <p:nvPr/>
        </p:nvSpPr>
        <p:spPr bwMode="gray">
          <a:xfrm>
            <a:off x="1386804" y="5202706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15"/>
          <p:cNvSpPr/>
          <p:nvPr/>
        </p:nvSpPr>
        <p:spPr bwMode="gray">
          <a:xfrm>
            <a:off x="1386804" y="1320984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265122" y="2075277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265122" y="2731397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Section Title – Arial 14pt Bold, Use Title Case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7" y="-145982"/>
            <a:ext cx="2351314" cy="671804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740777" cy="52582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26" name="Freeform 25"/>
          <p:cNvSpPr/>
          <p:nvPr userDrawn="1"/>
        </p:nvSpPr>
        <p:spPr bwMode="gray">
          <a:xfrm>
            <a:off x="1386804" y="4535803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2495158" y="3139074"/>
            <a:ext cx="5873750" cy="353943"/>
          </a:xfrm>
        </p:spPr>
        <p:txBody>
          <a:bodyPr vert="horz" lIns="91440" tIns="0" rIns="91440" bIns="45720" rtlCol="0" anchor="t">
            <a:spAutoFit/>
          </a:bodyPr>
          <a:lstStyle>
            <a:lvl1pPr>
              <a:defRPr lang="en-US" sz="2000" b="1" baseline="0" smtClean="0">
                <a:solidFill>
                  <a:schemeClr val="tx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233363" marR="0" lvl="0" indent="-23336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‒"/>
              <a:tabLst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265121" y="1419156"/>
            <a:ext cx="6037650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lang="en-US" sz="1800" b="0" kern="1200" baseline="0" dirty="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265122" y="4633975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265122" y="5300878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lang="en-US" sz="1800" b="0" kern="1200" baseline="0" dirty="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489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ad Map 4/6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6" name="Rectangle 5"/>
          <p:cNvSpPr/>
          <p:nvPr/>
        </p:nvSpPr>
        <p:spPr bwMode="gray">
          <a:xfrm rot="5400000">
            <a:off x="-1376589" y="3709889"/>
            <a:ext cx="5897906" cy="3983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reeform 11"/>
          <p:cNvSpPr/>
          <p:nvPr/>
        </p:nvSpPr>
        <p:spPr bwMode="gray">
          <a:xfrm>
            <a:off x="1386804" y="1977105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reeform 12"/>
          <p:cNvSpPr/>
          <p:nvPr/>
        </p:nvSpPr>
        <p:spPr bwMode="gray">
          <a:xfrm>
            <a:off x="1386804" y="2633225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lvl="0"/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reeform 14"/>
          <p:cNvSpPr/>
          <p:nvPr/>
        </p:nvSpPr>
        <p:spPr bwMode="gray">
          <a:xfrm>
            <a:off x="1386804" y="5202706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15"/>
          <p:cNvSpPr/>
          <p:nvPr/>
        </p:nvSpPr>
        <p:spPr bwMode="gray">
          <a:xfrm>
            <a:off x="1386804" y="1320984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265122" y="2075277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265122" y="2731397"/>
            <a:ext cx="6008914" cy="3951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800" b="0" baseline="0" dirty="0">
                <a:solidFill>
                  <a:schemeClr val="accent3"/>
                </a:solidFill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 smtClean="0"/>
              <a:t>Section Title – Arial 14pt Bold, Use Title Case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7" y="-145982"/>
            <a:ext cx="2351314" cy="671804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740777" cy="52582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26" name="Freeform 25"/>
          <p:cNvSpPr/>
          <p:nvPr userDrawn="1"/>
        </p:nvSpPr>
        <p:spPr bwMode="gray">
          <a:xfrm>
            <a:off x="1386804" y="3285033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lvl="0"/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2495158" y="3786024"/>
            <a:ext cx="5873750" cy="353943"/>
          </a:xfrm>
        </p:spPr>
        <p:txBody>
          <a:bodyPr vert="horz" lIns="91440" tIns="0" rIns="91440" bIns="45720" rtlCol="0" anchor="t">
            <a:spAutoFit/>
          </a:bodyPr>
          <a:lstStyle>
            <a:lvl1pPr>
              <a:defRPr lang="en-US" sz="2000" b="1" baseline="0" smtClean="0">
                <a:solidFill>
                  <a:schemeClr val="tx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233363" marR="0" lvl="0" indent="-23336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‒"/>
              <a:tabLst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265121" y="1419156"/>
            <a:ext cx="6037650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lang="en-US" sz="1800" b="0" kern="1200" baseline="0" dirty="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265122" y="3383205"/>
            <a:ext cx="6008914" cy="3951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000" b="1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265122" y="5300878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lang="en-US" sz="1800" b="0" kern="1200" baseline="0" dirty="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652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ad Map 5/6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6" name="Rectangle 5"/>
          <p:cNvSpPr/>
          <p:nvPr/>
        </p:nvSpPr>
        <p:spPr bwMode="gray">
          <a:xfrm rot="5400000">
            <a:off x="-1376589" y="3709889"/>
            <a:ext cx="5897906" cy="3983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reeform 11"/>
          <p:cNvSpPr/>
          <p:nvPr/>
        </p:nvSpPr>
        <p:spPr bwMode="gray">
          <a:xfrm>
            <a:off x="1386804" y="1977105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reeform 12"/>
          <p:cNvSpPr/>
          <p:nvPr/>
        </p:nvSpPr>
        <p:spPr bwMode="gray">
          <a:xfrm>
            <a:off x="1386804" y="2633225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lvl="0"/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reeform 14"/>
          <p:cNvSpPr/>
          <p:nvPr/>
        </p:nvSpPr>
        <p:spPr bwMode="gray">
          <a:xfrm>
            <a:off x="1386804" y="3960562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lvl="0"/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15"/>
          <p:cNvSpPr/>
          <p:nvPr/>
        </p:nvSpPr>
        <p:spPr bwMode="gray">
          <a:xfrm>
            <a:off x="1386804" y="1320984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265122" y="2075277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265122" y="2731397"/>
            <a:ext cx="6008914" cy="3951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800" b="0" baseline="0" dirty="0">
                <a:solidFill>
                  <a:schemeClr val="accent3"/>
                </a:solidFill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 smtClean="0"/>
              <a:t>Section Title – Arial 14pt Bold, Use Title Case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7" y="-145982"/>
            <a:ext cx="2351314" cy="671804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740777" cy="52582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26" name="Freeform 25"/>
          <p:cNvSpPr/>
          <p:nvPr userDrawn="1"/>
        </p:nvSpPr>
        <p:spPr bwMode="gray">
          <a:xfrm>
            <a:off x="1386804" y="3285033"/>
            <a:ext cx="705394" cy="522514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lvl="0"/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2495158" y="4467478"/>
            <a:ext cx="5873750" cy="353943"/>
          </a:xfrm>
        </p:spPr>
        <p:txBody>
          <a:bodyPr vert="horz" lIns="91440" tIns="0" rIns="91440" bIns="45720" rtlCol="0" anchor="t">
            <a:spAutoFit/>
          </a:bodyPr>
          <a:lstStyle>
            <a:lvl1pPr>
              <a:defRPr lang="en-US" sz="2000" b="0" baseline="0" smtClean="0">
                <a:solidFill>
                  <a:schemeClr val="tx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233363" marR="0" lvl="0" indent="-23336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‒"/>
              <a:tabLst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265121" y="1419156"/>
            <a:ext cx="6037650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lang="en-US" sz="1800" b="0" kern="1200" baseline="0" dirty="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265122" y="3383205"/>
            <a:ext cx="6008914" cy="3951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800" b="0" baseline="0" dirty="0">
                <a:solidFill>
                  <a:schemeClr val="accent3"/>
                </a:solidFill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265122" y="4058734"/>
            <a:ext cx="6008914" cy="3951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000" b="1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448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ad Map 1/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6" name="Rectangle 5"/>
          <p:cNvSpPr/>
          <p:nvPr/>
        </p:nvSpPr>
        <p:spPr bwMode="gray">
          <a:xfrm rot="5400000">
            <a:off x="-1420413" y="3753715"/>
            <a:ext cx="5897906" cy="3106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gray">
          <a:xfrm>
            <a:off x="457200" y="542602"/>
            <a:ext cx="5747657" cy="307777"/>
          </a:xfrm>
          <a:prstGeom prst="rect">
            <a:avLst/>
          </a:prstGeom>
          <a:noFill/>
        </p:spPr>
        <p:txBody>
          <a:bodyPr wrap="square" lIns="65311" tIns="0" rIns="65311" bIns="0" rtlCol="0" anchor="b" anchorCtr="0">
            <a:no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Agenda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145393" y="2121051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145393" y="2829894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145393" y="3541432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145393" y="1409512"/>
            <a:ext cx="6005946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Title – Arial 14pt Bold, Use Title Case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gray">
          <a:xfrm>
            <a:off x="1386804" y="2117556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reeform 12"/>
          <p:cNvSpPr/>
          <p:nvPr/>
        </p:nvSpPr>
        <p:spPr bwMode="gray">
          <a:xfrm>
            <a:off x="1386804" y="2826399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reeform 13"/>
          <p:cNvSpPr/>
          <p:nvPr/>
        </p:nvSpPr>
        <p:spPr bwMode="gray">
          <a:xfrm>
            <a:off x="1386804" y="3537938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15"/>
          <p:cNvSpPr/>
          <p:nvPr/>
        </p:nvSpPr>
        <p:spPr bwMode="gray">
          <a:xfrm>
            <a:off x="1386804" y="1406018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reeform 14"/>
          <p:cNvSpPr/>
          <p:nvPr/>
        </p:nvSpPr>
        <p:spPr bwMode="gray">
          <a:xfrm>
            <a:off x="1386804" y="4966408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reeform 19"/>
          <p:cNvSpPr/>
          <p:nvPr/>
        </p:nvSpPr>
        <p:spPr bwMode="gray">
          <a:xfrm>
            <a:off x="1386804" y="5675251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Freeform 22"/>
          <p:cNvSpPr/>
          <p:nvPr/>
        </p:nvSpPr>
        <p:spPr bwMode="gray">
          <a:xfrm>
            <a:off x="1386804" y="4245034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145393" y="4969902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145393" y="5678745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145393" y="4248528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7" y="-145982"/>
            <a:ext cx="2351314" cy="6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17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ad Map 2/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6" name="Rectangle 5"/>
          <p:cNvSpPr/>
          <p:nvPr/>
        </p:nvSpPr>
        <p:spPr bwMode="gray">
          <a:xfrm rot="5400000">
            <a:off x="-1420413" y="3753715"/>
            <a:ext cx="5897906" cy="3106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gray">
          <a:xfrm>
            <a:off x="457200" y="542602"/>
            <a:ext cx="5747657" cy="307777"/>
          </a:xfrm>
          <a:prstGeom prst="rect">
            <a:avLst/>
          </a:prstGeom>
          <a:noFill/>
        </p:spPr>
        <p:txBody>
          <a:bodyPr wrap="square" lIns="65311" tIns="0" rIns="65311" bIns="0" rtlCol="0" anchor="b" anchorCtr="0">
            <a:no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Agenda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145393" y="2121051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Title – Arial 14pt Bold, Use Title Case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145393" y="2829894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145393" y="3541432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145393" y="1409512"/>
            <a:ext cx="6005946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gray">
          <a:xfrm>
            <a:off x="1386804" y="2117556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reeform 12"/>
          <p:cNvSpPr/>
          <p:nvPr/>
        </p:nvSpPr>
        <p:spPr bwMode="gray">
          <a:xfrm>
            <a:off x="1386804" y="2826399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reeform 13"/>
          <p:cNvSpPr/>
          <p:nvPr/>
        </p:nvSpPr>
        <p:spPr bwMode="gray">
          <a:xfrm>
            <a:off x="1386804" y="3537938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15"/>
          <p:cNvSpPr/>
          <p:nvPr/>
        </p:nvSpPr>
        <p:spPr bwMode="gray">
          <a:xfrm>
            <a:off x="1386804" y="1406018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reeform 14"/>
          <p:cNvSpPr/>
          <p:nvPr/>
        </p:nvSpPr>
        <p:spPr bwMode="gray">
          <a:xfrm>
            <a:off x="1386804" y="4966408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reeform 19"/>
          <p:cNvSpPr/>
          <p:nvPr/>
        </p:nvSpPr>
        <p:spPr bwMode="gray">
          <a:xfrm>
            <a:off x="1386804" y="5675251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Freeform 22"/>
          <p:cNvSpPr/>
          <p:nvPr/>
        </p:nvSpPr>
        <p:spPr bwMode="gray">
          <a:xfrm>
            <a:off x="1386804" y="4245034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145393" y="4969902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145393" y="5678745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145393" y="4248528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7" y="-145982"/>
            <a:ext cx="2351314" cy="6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6544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ad Map 3/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6" name="Rectangle 5"/>
          <p:cNvSpPr/>
          <p:nvPr/>
        </p:nvSpPr>
        <p:spPr bwMode="gray">
          <a:xfrm rot="5400000">
            <a:off x="-1420413" y="3753715"/>
            <a:ext cx="5897906" cy="3106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gray">
          <a:xfrm>
            <a:off x="457200" y="542602"/>
            <a:ext cx="5747657" cy="307777"/>
          </a:xfrm>
          <a:prstGeom prst="rect">
            <a:avLst/>
          </a:prstGeom>
          <a:noFill/>
        </p:spPr>
        <p:txBody>
          <a:bodyPr wrap="square" lIns="65311" tIns="0" rIns="65311" bIns="0" rtlCol="0" anchor="b" anchorCtr="0">
            <a:no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Agenda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145393" y="2121051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145393" y="2829894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Title – Arial 14pt Bold, Use Title Case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145393" y="3541432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145393" y="1409512"/>
            <a:ext cx="6005946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gray">
          <a:xfrm>
            <a:off x="1386804" y="2117556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reeform 12"/>
          <p:cNvSpPr/>
          <p:nvPr/>
        </p:nvSpPr>
        <p:spPr bwMode="gray">
          <a:xfrm>
            <a:off x="1386804" y="2826399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reeform 13"/>
          <p:cNvSpPr/>
          <p:nvPr/>
        </p:nvSpPr>
        <p:spPr bwMode="gray">
          <a:xfrm>
            <a:off x="1386804" y="3537938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15"/>
          <p:cNvSpPr/>
          <p:nvPr/>
        </p:nvSpPr>
        <p:spPr bwMode="gray">
          <a:xfrm>
            <a:off x="1386804" y="1406018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reeform 14"/>
          <p:cNvSpPr/>
          <p:nvPr/>
        </p:nvSpPr>
        <p:spPr bwMode="gray">
          <a:xfrm>
            <a:off x="1386804" y="4966408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reeform 19"/>
          <p:cNvSpPr/>
          <p:nvPr/>
        </p:nvSpPr>
        <p:spPr bwMode="gray">
          <a:xfrm>
            <a:off x="1386804" y="5675251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Freeform 22"/>
          <p:cNvSpPr/>
          <p:nvPr/>
        </p:nvSpPr>
        <p:spPr bwMode="gray">
          <a:xfrm>
            <a:off x="1386804" y="4245034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145393" y="4969902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145393" y="5678745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145393" y="4248528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7" y="-145982"/>
            <a:ext cx="2351314" cy="6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3858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ad Map 4/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6" name="Rectangle 5"/>
          <p:cNvSpPr/>
          <p:nvPr/>
        </p:nvSpPr>
        <p:spPr bwMode="gray">
          <a:xfrm rot="5400000">
            <a:off x="-1420413" y="3753715"/>
            <a:ext cx="5897906" cy="3106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gray">
          <a:xfrm>
            <a:off x="457200" y="542602"/>
            <a:ext cx="5747657" cy="307777"/>
          </a:xfrm>
          <a:prstGeom prst="rect">
            <a:avLst/>
          </a:prstGeom>
          <a:noFill/>
        </p:spPr>
        <p:txBody>
          <a:bodyPr wrap="square" lIns="65311" tIns="0" rIns="65311" bIns="0" rtlCol="0" anchor="b" anchorCtr="0">
            <a:no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Agenda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145393" y="2121051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145393" y="2829894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145393" y="3541432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Title – Arial 14pt Bold, Use Title Case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145393" y="1409512"/>
            <a:ext cx="6005946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gray">
          <a:xfrm>
            <a:off x="1386804" y="2117556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reeform 12"/>
          <p:cNvSpPr/>
          <p:nvPr/>
        </p:nvSpPr>
        <p:spPr bwMode="gray">
          <a:xfrm>
            <a:off x="1386804" y="2826399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reeform 13"/>
          <p:cNvSpPr/>
          <p:nvPr/>
        </p:nvSpPr>
        <p:spPr bwMode="gray">
          <a:xfrm>
            <a:off x="1386804" y="3537938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15"/>
          <p:cNvSpPr/>
          <p:nvPr/>
        </p:nvSpPr>
        <p:spPr bwMode="gray">
          <a:xfrm>
            <a:off x="1386804" y="1406018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reeform 14"/>
          <p:cNvSpPr/>
          <p:nvPr/>
        </p:nvSpPr>
        <p:spPr bwMode="gray">
          <a:xfrm>
            <a:off x="1386804" y="4966408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reeform 19"/>
          <p:cNvSpPr/>
          <p:nvPr/>
        </p:nvSpPr>
        <p:spPr bwMode="gray">
          <a:xfrm>
            <a:off x="1386804" y="5675251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Freeform 22"/>
          <p:cNvSpPr/>
          <p:nvPr/>
        </p:nvSpPr>
        <p:spPr bwMode="gray">
          <a:xfrm>
            <a:off x="1386804" y="4245034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145393" y="4969902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145393" y="5678745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145393" y="4248528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7" y="-145982"/>
            <a:ext cx="2351314" cy="6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7914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ad Map 5/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6" name="Rectangle 5"/>
          <p:cNvSpPr/>
          <p:nvPr/>
        </p:nvSpPr>
        <p:spPr bwMode="gray">
          <a:xfrm rot="5400000">
            <a:off x="-1420413" y="3753715"/>
            <a:ext cx="5897906" cy="3106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gray">
          <a:xfrm>
            <a:off x="457200" y="542602"/>
            <a:ext cx="5747657" cy="307777"/>
          </a:xfrm>
          <a:prstGeom prst="rect">
            <a:avLst/>
          </a:prstGeom>
          <a:noFill/>
        </p:spPr>
        <p:txBody>
          <a:bodyPr wrap="square" lIns="65311" tIns="0" rIns="65311" bIns="0" rtlCol="0" anchor="b" anchorCtr="0">
            <a:no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Agenda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145393" y="2121051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145393" y="2829894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145393" y="3541432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145393" y="1409512"/>
            <a:ext cx="6005946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gray">
          <a:xfrm>
            <a:off x="1386804" y="2117556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reeform 12"/>
          <p:cNvSpPr/>
          <p:nvPr/>
        </p:nvSpPr>
        <p:spPr bwMode="gray">
          <a:xfrm>
            <a:off x="1386804" y="2826399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reeform 13"/>
          <p:cNvSpPr/>
          <p:nvPr/>
        </p:nvSpPr>
        <p:spPr bwMode="gray">
          <a:xfrm>
            <a:off x="1386804" y="3537938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15"/>
          <p:cNvSpPr/>
          <p:nvPr/>
        </p:nvSpPr>
        <p:spPr bwMode="gray">
          <a:xfrm>
            <a:off x="1386804" y="1406018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reeform 14"/>
          <p:cNvSpPr/>
          <p:nvPr/>
        </p:nvSpPr>
        <p:spPr bwMode="gray">
          <a:xfrm>
            <a:off x="1386804" y="4966408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reeform 19"/>
          <p:cNvSpPr/>
          <p:nvPr/>
        </p:nvSpPr>
        <p:spPr bwMode="gray">
          <a:xfrm>
            <a:off x="1386804" y="5675251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Freeform 22"/>
          <p:cNvSpPr/>
          <p:nvPr/>
        </p:nvSpPr>
        <p:spPr bwMode="gray">
          <a:xfrm>
            <a:off x="1386804" y="4245034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145393" y="4969902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145393" y="5678745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145393" y="4248528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Title – Arial 14pt Bold, Use Title Case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7" y="-145982"/>
            <a:ext cx="2351314" cy="6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2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45720" y="3726598"/>
            <a:ext cx="9052560" cy="3108960"/>
          </a:xfrm>
        </p:spPr>
        <p:txBody>
          <a:bodyPr/>
          <a:lstStyle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" y="583357"/>
            <a:ext cx="9052560" cy="3108960"/>
          </a:xfrm>
        </p:spPr>
        <p:txBody>
          <a:bodyPr/>
          <a:lstStyle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 bwMode="gray">
          <a:xfrm>
            <a:off x="59527" y="6720840"/>
            <a:ext cx="4503762" cy="137160"/>
          </a:xfrm>
          <a:prstGeom prst="rect">
            <a:avLst/>
          </a:prstGeom>
          <a:noFill/>
        </p:spPr>
        <p:txBody>
          <a:bodyPr wrap="none" lIns="45720" rIns="45720" rtlCol="0" anchor="ctr" anchorCtr="0"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+mn-lt"/>
                <a:ea typeface="ヒラギノ角ゴ Pro W3" charset="-128"/>
                <a:cs typeface="+mn-cs"/>
                <a:sym typeface="Gill Sans" pitchFamily="34" charset="0"/>
              </a:rPr>
              <a:t>CONFIDENTIAL – Contains proprietary information. Not intended for external distribution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99646" y="496456"/>
            <a:ext cx="8944708" cy="0"/>
          </a:xfrm>
          <a:prstGeom prst="line">
            <a:avLst/>
          </a:prstGeom>
          <a:ln w="34925">
            <a:solidFill>
              <a:srgbClr val="00376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8092" y="0"/>
            <a:ext cx="7027119" cy="514350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1"/>
                </a:solidFill>
                <a:latin typeface="Franklin Gothic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28816"/>
            <a:ext cx="2133600" cy="365125"/>
          </a:xfrm>
        </p:spPr>
        <p:txBody>
          <a:bodyPr vert="horz" lIns="91440" tIns="45720" rIns="91440" bIns="45720" rtlCol="0" anchor="b"/>
          <a:lstStyle>
            <a:lvl1pPr>
              <a:defRPr lang="en-US" sz="9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0AA78491-CEC0-49B0-B0D5-7C8B8B3BC176}" type="slidenum">
              <a:rPr lang="en-US" smtClean="0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12" name="Subtitle 4"/>
          <p:cNvSpPr txBox="1">
            <a:spLocks/>
          </p:cNvSpPr>
          <p:nvPr userDrawn="1"/>
        </p:nvSpPr>
        <p:spPr>
          <a:xfrm>
            <a:off x="6931480" y="74295"/>
            <a:ext cx="2194560" cy="3657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663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88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795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76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HCA </a:t>
            </a:r>
            <a:r>
              <a:rPr kumimoji="0" lang="en-US" sz="14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0037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Central and West Texas</a:t>
            </a:r>
            <a:endParaRPr kumimoji="0" lang="en-US" sz="1400" b="0" i="0" u="none" strike="noStrike" kern="1200" cap="none" spc="-100" normalizeH="0" baseline="0" noProof="0" dirty="0">
              <a:ln>
                <a:noFill/>
              </a:ln>
              <a:solidFill>
                <a:srgbClr val="00376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255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ad Map 6/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6" name="Rectangle 5"/>
          <p:cNvSpPr/>
          <p:nvPr/>
        </p:nvSpPr>
        <p:spPr bwMode="gray">
          <a:xfrm rot="5400000">
            <a:off x="-1420413" y="3753715"/>
            <a:ext cx="5897906" cy="3106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gray">
          <a:xfrm>
            <a:off x="457200" y="542602"/>
            <a:ext cx="5747657" cy="307777"/>
          </a:xfrm>
          <a:prstGeom prst="rect">
            <a:avLst/>
          </a:prstGeom>
          <a:noFill/>
        </p:spPr>
        <p:txBody>
          <a:bodyPr wrap="square" lIns="65311" tIns="0" rIns="65311" bIns="0" rtlCol="0" anchor="b" anchorCtr="0">
            <a:no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Agenda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145393" y="2121051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145393" y="2829894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145393" y="3541432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145393" y="1409512"/>
            <a:ext cx="6005946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gray">
          <a:xfrm>
            <a:off x="1386804" y="2117556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reeform 12"/>
          <p:cNvSpPr/>
          <p:nvPr/>
        </p:nvSpPr>
        <p:spPr bwMode="gray">
          <a:xfrm>
            <a:off x="1386804" y="2826399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reeform 13"/>
          <p:cNvSpPr/>
          <p:nvPr/>
        </p:nvSpPr>
        <p:spPr bwMode="gray">
          <a:xfrm>
            <a:off x="1386804" y="3537938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15"/>
          <p:cNvSpPr/>
          <p:nvPr/>
        </p:nvSpPr>
        <p:spPr bwMode="gray">
          <a:xfrm>
            <a:off x="1386804" y="1406018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reeform 14"/>
          <p:cNvSpPr/>
          <p:nvPr/>
        </p:nvSpPr>
        <p:spPr bwMode="gray">
          <a:xfrm>
            <a:off x="1386804" y="4966408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reeform 19"/>
          <p:cNvSpPr/>
          <p:nvPr/>
        </p:nvSpPr>
        <p:spPr bwMode="gray">
          <a:xfrm>
            <a:off x="1386804" y="5675251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Freeform 22"/>
          <p:cNvSpPr/>
          <p:nvPr/>
        </p:nvSpPr>
        <p:spPr bwMode="gray">
          <a:xfrm>
            <a:off x="1386804" y="4245034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145393" y="4969902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Title – Arial 14pt Bold, Use Title Case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145393" y="5678745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145393" y="4248528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7" y="-145982"/>
            <a:ext cx="2351314" cy="6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63109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ad Map 7/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6" name="Rectangle 5"/>
          <p:cNvSpPr/>
          <p:nvPr/>
        </p:nvSpPr>
        <p:spPr bwMode="gray">
          <a:xfrm rot="5400000">
            <a:off x="-1420413" y="3753715"/>
            <a:ext cx="5897906" cy="3106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gray">
          <a:xfrm>
            <a:off x="457200" y="542602"/>
            <a:ext cx="5747657" cy="307777"/>
          </a:xfrm>
          <a:prstGeom prst="rect">
            <a:avLst/>
          </a:prstGeom>
          <a:noFill/>
        </p:spPr>
        <p:txBody>
          <a:bodyPr wrap="square" lIns="65311" tIns="0" rIns="65311" bIns="0" rtlCol="0" anchor="b" anchorCtr="0">
            <a:no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Agenda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145393" y="2121051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145393" y="2829894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145393" y="3541432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145393" y="1409512"/>
            <a:ext cx="6005946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gray">
          <a:xfrm>
            <a:off x="1386804" y="2117556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reeform 12"/>
          <p:cNvSpPr/>
          <p:nvPr/>
        </p:nvSpPr>
        <p:spPr bwMode="gray">
          <a:xfrm>
            <a:off x="1386804" y="2826399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reeform 13"/>
          <p:cNvSpPr/>
          <p:nvPr/>
        </p:nvSpPr>
        <p:spPr bwMode="gray">
          <a:xfrm>
            <a:off x="1386804" y="3537938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15"/>
          <p:cNvSpPr/>
          <p:nvPr/>
        </p:nvSpPr>
        <p:spPr bwMode="gray">
          <a:xfrm>
            <a:off x="1386804" y="1406018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reeform 14"/>
          <p:cNvSpPr/>
          <p:nvPr/>
        </p:nvSpPr>
        <p:spPr bwMode="gray">
          <a:xfrm>
            <a:off x="1386804" y="4966408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reeform 19"/>
          <p:cNvSpPr/>
          <p:nvPr/>
        </p:nvSpPr>
        <p:spPr bwMode="gray">
          <a:xfrm>
            <a:off x="1386804" y="5675251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Freeform 22"/>
          <p:cNvSpPr/>
          <p:nvPr/>
        </p:nvSpPr>
        <p:spPr bwMode="gray">
          <a:xfrm>
            <a:off x="1386804" y="4245034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145393" y="4969902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145393" y="5678745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Title – Arial 14pt Bold, Use Title Case</a:t>
            </a:r>
            <a:endParaRPr lang="en-US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145393" y="4248528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7" y="-145982"/>
            <a:ext cx="2351314" cy="6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80018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ad Map 1/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6" name="Rectangle 5"/>
          <p:cNvSpPr/>
          <p:nvPr/>
        </p:nvSpPr>
        <p:spPr bwMode="gray">
          <a:xfrm rot="5400000">
            <a:off x="-1420413" y="3753715"/>
            <a:ext cx="5897906" cy="3106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gray">
          <a:xfrm>
            <a:off x="457200" y="542602"/>
            <a:ext cx="5747657" cy="307777"/>
          </a:xfrm>
          <a:prstGeom prst="rect">
            <a:avLst/>
          </a:prstGeom>
          <a:noFill/>
        </p:spPr>
        <p:txBody>
          <a:bodyPr wrap="square" lIns="65311" tIns="0" rIns="65311" bIns="0" rtlCol="0" anchor="b" anchorCtr="0">
            <a:no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Agenda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145393" y="2032190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145393" y="2654865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145393" y="3277541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145393" y="1409514"/>
            <a:ext cx="6005946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Title – Arial 14pt Bold, Use Title Case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gray">
          <a:xfrm>
            <a:off x="1386804" y="2028695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reeform 12"/>
          <p:cNvSpPr/>
          <p:nvPr/>
        </p:nvSpPr>
        <p:spPr bwMode="gray">
          <a:xfrm>
            <a:off x="1386804" y="2651371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reeform 13"/>
          <p:cNvSpPr/>
          <p:nvPr/>
        </p:nvSpPr>
        <p:spPr bwMode="gray">
          <a:xfrm>
            <a:off x="1386804" y="3274046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15"/>
          <p:cNvSpPr/>
          <p:nvPr/>
        </p:nvSpPr>
        <p:spPr bwMode="gray">
          <a:xfrm>
            <a:off x="1386804" y="1406019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reeform 14"/>
          <p:cNvSpPr/>
          <p:nvPr/>
        </p:nvSpPr>
        <p:spPr bwMode="gray">
          <a:xfrm>
            <a:off x="1386804" y="4519398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reeform 19"/>
          <p:cNvSpPr/>
          <p:nvPr/>
        </p:nvSpPr>
        <p:spPr bwMode="gray">
          <a:xfrm>
            <a:off x="1386804" y="5142074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reeform 21"/>
          <p:cNvSpPr/>
          <p:nvPr/>
        </p:nvSpPr>
        <p:spPr bwMode="gray">
          <a:xfrm>
            <a:off x="1386804" y="5764752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Freeform 22"/>
          <p:cNvSpPr/>
          <p:nvPr/>
        </p:nvSpPr>
        <p:spPr bwMode="gray">
          <a:xfrm>
            <a:off x="1386804" y="3896722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145393" y="4522892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145393" y="5145568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145393" y="5768247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145393" y="3900217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85543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ad Map 2/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6" name="Rectangle 5"/>
          <p:cNvSpPr/>
          <p:nvPr/>
        </p:nvSpPr>
        <p:spPr bwMode="gray">
          <a:xfrm rot="5400000">
            <a:off x="-1420413" y="3753715"/>
            <a:ext cx="5897906" cy="3106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gray">
          <a:xfrm>
            <a:off x="457200" y="542602"/>
            <a:ext cx="5747657" cy="307777"/>
          </a:xfrm>
          <a:prstGeom prst="rect">
            <a:avLst/>
          </a:prstGeom>
          <a:noFill/>
        </p:spPr>
        <p:txBody>
          <a:bodyPr wrap="square" lIns="65311" tIns="0" rIns="65311" bIns="0" rtlCol="0" anchor="b" anchorCtr="0">
            <a:no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Agenda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145393" y="2032190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Title – Arial 14pt Bold, Use Title Case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145393" y="2654865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145393" y="3277541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145394" y="1409514"/>
            <a:ext cx="6005946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gray">
          <a:xfrm>
            <a:off x="1386804" y="2028695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reeform 12"/>
          <p:cNvSpPr/>
          <p:nvPr/>
        </p:nvSpPr>
        <p:spPr bwMode="gray">
          <a:xfrm>
            <a:off x="1386804" y="2651371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reeform 13"/>
          <p:cNvSpPr/>
          <p:nvPr/>
        </p:nvSpPr>
        <p:spPr bwMode="gray">
          <a:xfrm>
            <a:off x="1386804" y="3274046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15"/>
          <p:cNvSpPr/>
          <p:nvPr/>
        </p:nvSpPr>
        <p:spPr bwMode="gray">
          <a:xfrm>
            <a:off x="1386804" y="1406019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reeform 14"/>
          <p:cNvSpPr/>
          <p:nvPr/>
        </p:nvSpPr>
        <p:spPr bwMode="gray">
          <a:xfrm>
            <a:off x="1386804" y="4519398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reeform 19"/>
          <p:cNvSpPr/>
          <p:nvPr/>
        </p:nvSpPr>
        <p:spPr bwMode="gray">
          <a:xfrm>
            <a:off x="1386804" y="5142074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reeform 21"/>
          <p:cNvSpPr/>
          <p:nvPr/>
        </p:nvSpPr>
        <p:spPr bwMode="gray">
          <a:xfrm>
            <a:off x="1386804" y="5764752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Freeform 22"/>
          <p:cNvSpPr/>
          <p:nvPr/>
        </p:nvSpPr>
        <p:spPr bwMode="gray">
          <a:xfrm>
            <a:off x="1386804" y="3896722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145393" y="4522892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145393" y="5145568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145393" y="5768247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145393" y="3900217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8735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ad Map 3/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6" name="Rectangle 5"/>
          <p:cNvSpPr/>
          <p:nvPr/>
        </p:nvSpPr>
        <p:spPr bwMode="gray">
          <a:xfrm rot="5400000">
            <a:off x="-1420413" y="3753715"/>
            <a:ext cx="5897906" cy="3106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gray">
          <a:xfrm>
            <a:off x="457200" y="542602"/>
            <a:ext cx="5747657" cy="307777"/>
          </a:xfrm>
          <a:prstGeom prst="rect">
            <a:avLst/>
          </a:prstGeom>
          <a:noFill/>
        </p:spPr>
        <p:txBody>
          <a:bodyPr wrap="square" lIns="65311" tIns="0" rIns="65311" bIns="0" rtlCol="0" anchor="b" anchorCtr="0">
            <a:no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Agenda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145393" y="2032190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145393" y="2654865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Title – Arial 14pt Bold, Use Title Case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145393" y="3277541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145394" y="1409514"/>
            <a:ext cx="6005946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gray">
          <a:xfrm>
            <a:off x="1386804" y="2028695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reeform 12"/>
          <p:cNvSpPr/>
          <p:nvPr/>
        </p:nvSpPr>
        <p:spPr bwMode="gray">
          <a:xfrm>
            <a:off x="1386804" y="2651371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reeform 13"/>
          <p:cNvSpPr/>
          <p:nvPr/>
        </p:nvSpPr>
        <p:spPr bwMode="gray">
          <a:xfrm>
            <a:off x="1386804" y="3274046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15"/>
          <p:cNvSpPr/>
          <p:nvPr/>
        </p:nvSpPr>
        <p:spPr bwMode="gray">
          <a:xfrm>
            <a:off x="1386804" y="1406019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reeform 14"/>
          <p:cNvSpPr/>
          <p:nvPr/>
        </p:nvSpPr>
        <p:spPr bwMode="gray">
          <a:xfrm>
            <a:off x="1386804" y="4519398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reeform 19"/>
          <p:cNvSpPr/>
          <p:nvPr/>
        </p:nvSpPr>
        <p:spPr bwMode="gray">
          <a:xfrm>
            <a:off x="1386804" y="5142074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reeform 21"/>
          <p:cNvSpPr/>
          <p:nvPr/>
        </p:nvSpPr>
        <p:spPr bwMode="gray">
          <a:xfrm>
            <a:off x="1386804" y="5764752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Freeform 22"/>
          <p:cNvSpPr/>
          <p:nvPr/>
        </p:nvSpPr>
        <p:spPr bwMode="gray">
          <a:xfrm>
            <a:off x="1386804" y="3896722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145393" y="4522892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145393" y="5145568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145393" y="5768247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145393" y="3900217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2669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ad Map 4/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6" name="Rectangle 5"/>
          <p:cNvSpPr/>
          <p:nvPr/>
        </p:nvSpPr>
        <p:spPr bwMode="gray">
          <a:xfrm rot="5400000">
            <a:off x="-1420413" y="3753715"/>
            <a:ext cx="5897906" cy="3106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gray">
          <a:xfrm>
            <a:off x="457200" y="542602"/>
            <a:ext cx="5747657" cy="307777"/>
          </a:xfrm>
          <a:prstGeom prst="rect">
            <a:avLst/>
          </a:prstGeom>
          <a:noFill/>
        </p:spPr>
        <p:txBody>
          <a:bodyPr wrap="square" lIns="65311" tIns="0" rIns="65311" bIns="0" rtlCol="0" anchor="b" anchorCtr="0">
            <a:no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Agenda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145393" y="2032190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145393" y="2654865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145393" y="3277541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Title – Arial 14pt Bold, Use Title Case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145394" y="1409514"/>
            <a:ext cx="6005946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gray">
          <a:xfrm>
            <a:off x="1386804" y="2028695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reeform 12"/>
          <p:cNvSpPr/>
          <p:nvPr/>
        </p:nvSpPr>
        <p:spPr bwMode="gray">
          <a:xfrm>
            <a:off x="1386804" y="2651371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reeform 13"/>
          <p:cNvSpPr/>
          <p:nvPr/>
        </p:nvSpPr>
        <p:spPr bwMode="gray">
          <a:xfrm>
            <a:off x="1386804" y="3274046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15"/>
          <p:cNvSpPr/>
          <p:nvPr/>
        </p:nvSpPr>
        <p:spPr bwMode="gray">
          <a:xfrm>
            <a:off x="1386804" y="1406019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reeform 14"/>
          <p:cNvSpPr/>
          <p:nvPr/>
        </p:nvSpPr>
        <p:spPr bwMode="gray">
          <a:xfrm>
            <a:off x="1386804" y="4519398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reeform 19"/>
          <p:cNvSpPr/>
          <p:nvPr/>
        </p:nvSpPr>
        <p:spPr bwMode="gray">
          <a:xfrm>
            <a:off x="1386804" y="5142074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reeform 21"/>
          <p:cNvSpPr/>
          <p:nvPr/>
        </p:nvSpPr>
        <p:spPr bwMode="gray">
          <a:xfrm>
            <a:off x="1386804" y="5764752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Freeform 22"/>
          <p:cNvSpPr/>
          <p:nvPr/>
        </p:nvSpPr>
        <p:spPr bwMode="gray">
          <a:xfrm>
            <a:off x="1386804" y="3896722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145393" y="4522892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145393" y="5145568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145393" y="5768247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145393" y="3900217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0603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ad Map 5/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6" name="Rectangle 5"/>
          <p:cNvSpPr/>
          <p:nvPr/>
        </p:nvSpPr>
        <p:spPr bwMode="gray">
          <a:xfrm rot="5400000">
            <a:off x="-1420413" y="3753715"/>
            <a:ext cx="5897906" cy="3106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gray">
          <a:xfrm>
            <a:off x="457200" y="542602"/>
            <a:ext cx="5747657" cy="307777"/>
          </a:xfrm>
          <a:prstGeom prst="rect">
            <a:avLst/>
          </a:prstGeom>
          <a:noFill/>
        </p:spPr>
        <p:txBody>
          <a:bodyPr wrap="square" lIns="65311" tIns="0" rIns="65311" bIns="0" rtlCol="0" anchor="b" anchorCtr="0">
            <a:no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Agenda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145393" y="2032190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145393" y="2654865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145393" y="3277541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145394" y="1409514"/>
            <a:ext cx="6005946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gray">
          <a:xfrm>
            <a:off x="1386804" y="2028695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reeform 12"/>
          <p:cNvSpPr/>
          <p:nvPr/>
        </p:nvSpPr>
        <p:spPr bwMode="gray">
          <a:xfrm>
            <a:off x="1386804" y="2651371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reeform 13"/>
          <p:cNvSpPr/>
          <p:nvPr/>
        </p:nvSpPr>
        <p:spPr bwMode="gray">
          <a:xfrm>
            <a:off x="1386804" y="3274046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15"/>
          <p:cNvSpPr/>
          <p:nvPr/>
        </p:nvSpPr>
        <p:spPr bwMode="gray">
          <a:xfrm>
            <a:off x="1386804" y="1406019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reeform 14"/>
          <p:cNvSpPr/>
          <p:nvPr/>
        </p:nvSpPr>
        <p:spPr bwMode="gray">
          <a:xfrm>
            <a:off x="1386804" y="4519398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reeform 19"/>
          <p:cNvSpPr/>
          <p:nvPr/>
        </p:nvSpPr>
        <p:spPr bwMode="gray">
          <a:xfrm>
            <a:off x="1386804" y="5142074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reeform 21"/>
          <p:cNvSpPr/>
          <p:nvPr/>
        </p:nvSpPr>
        <p:spPr bwMode="gray">
          <a:xfrm>
            <a:off x="1386804" y="5764752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Freeform 22"/>
          <p:cNvSpPr/>
          <p:nvPr/>
        </p:nvSpPr>
        <p:spPr bwMode="gray">
          <a:xfrm>
            <a:off x="1386804" y="3896722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145393" y="4522892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145393" y="5145568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145393" y="5768247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145393" y="3900217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Title – Arial 14pt Bold, Use Title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83802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ad Map 6/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6" name="Rectangle 5"/>
          <p:cNvSpPr/>
          <p:nvPr/>
        </p:nvSpPr>
        <p:spPr bwMode="gray">
          <a:xfrm rot="5400000">
            <a:off x="-1420413" y="3753715"/>
            <a:ext cx="5897906" cy="3106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gray">
          <a:xfrm>
            <a:off x="457200" y="542602"/>
            <a:ext cx="5747657" cy="307777"/>
          </a:xfrm>
          <a:prstGeom prst="rect">
            <a:avLst/>
          </a:prstGeom>
          <a:noFill/>
        </p:spPr>
        <p:txBody>
          <a:bodyPr wrap="square" lIns="65311" tIns="0" rIns="65311" bIns="0" rtlCol="0" anchor="b" anchorCtr="0">
            <a:no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Agenda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145393" y="2032190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145393" y="2654865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145393" y="3277541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145394" y="1409514"/>
            <a:ext cx="6005946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gray">
          <a:xfrm>
            <a:off x="1386804" y="2028695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reeform 12"/>
          <p:cNvSpPr/>
          <p:nvPr/>
        </p:nvSpPr>
        <p:spPr bwMode="gray">
          <a:xfrm>
            <a:off x="1386804" y="2651371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reeform 13"/>
          <p:cNvSpPr/>
          <p:nvPr/>
        </p:nvSpPr>
        <p:spPr bwMode="gray">
          <a:xfrm>
            <a:off x="1386804" y="3274046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15"/>
          <p:cNvSpPr/>
          <p:nvPr/>
        </p:nvSpPr>
        <p:spPr bwMode="gray">
          <a:xfrm>
            <a:off x="1386804" y="1406019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reeform 14"/>
          <p:cNvSpPr/>
          <p:nvPr/>
        </p:nvSpPr>
        <p:spPr bwMode="gray">
          <a:xfrm>
            <a:off x="1386804" y="4519398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reeform 19"/>
          <p:cNvSpPr/>
          <p:nvPr/>
        </p:nvSpPr>
        <p:spPr bwMode="gray">
          <a:xfrm>
            <a:off x="1386804" y="5142074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reeform 21"/>
          <p:cNvSpPr/>
          <p:nvPr/>
        </p:nvSpPr>
        <p:spPr bwMode="gray">
          <a:xfrm>
            <a:off x="1386804" y="5764752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Freeform 22"/>
          <p:cNvSpPr/>
          <p:nvPr/>
        </p:nvSpPr>
        <p:spPr bwMode="gray">
          <a:xfrm>
            <a:off x="1386804" y="3896722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145393" y="4522892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Title – Arial 14pt Bold, Use Title Case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145393" y="5145568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145393" y="5768247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145393" y="3900217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35405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ad Map 7/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6" name="Rectangle 5"/>
          <p:cNvSpPr/>
          <p:nvPr/>
        </p:nvSpPr>
        <p:spPr bwMode="gray">
          <a:xfrm rot="5400000">
            <a:off x="-1420413" y="3753715"/>
            <a:ext cx="5897906" cy="3106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gray">
          <a:xfrm>
            <a:off x="457200" y="542602"/>
            <a:ext cx="5747657" cy="307777"/>
          </a:xfrm>
          <a:prstGeom prst="rect">
            <a:avLst/>
          </a:prstGeom>
          <a:noFill/>
        </p:spPr>
        <p:txBody>
          <a:bodyPr wrap="square" lIns="65311" tIns="0" rIns="65311" bIns="0" rtlCol="0" anchor="b" anchorCtr="0">
            <a:no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Agenda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145393" y="2032190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145393" y="2654865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145393" y="3277541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145394" y="1409514"/>
            <a:ext cx="6005946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gray">
          <a:xfrm>
            <a:off x="1386804" y="2028695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reeform 12"/>
          <p:cNvSpPr/>
          <p:nvPr/>
        </p:nvSpPr>
        <p:spPr bwMode="gray">
          <a:xfrm>
            <a:off x="1386804" y="2651371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reeform 13"/>
          <p:cNvSpPr/>
          <p:nvPr/>
        </p:nvSpPr>
        <p:spPr bwMode="gray">
          <a:xfrm>
            <a:off x="1386804" y="3274046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15"/>
          <p:cNvSpPr/>
          <p:nvPr/>
        </p:nvSpPr>
        <p:spPr bwMode="gray">
          <a:xfrm>
            <a:off x="1386804" y="1406019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reeform 14"/>
          <p:cNvSpPr/>
          <p:nvPr/>
        </p:nvSpPr>
        <p:spPr bwMode="gray">
          <a:xfrm>
            <a:off x="1386804" y="4519398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reeform 19"/>
          <p:cNvSpPr/>
          <p:nvPr/>
        </p:nvSpPr>
        <p:spPr bwMode="gray">
          <a:xfrm>
            <a:off x="1386804" y="5142074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reeform 21"/>
          <p:cNvSpPr/>
          <p:nvPr/>
        </p:nvSpPr>
        <p:spPr bwMode="gray">
          <a:xfrm>
            <a:off x="1386804" y="5764752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Freeform 22"/>
          <p:cNvSpPr/>
          <p:nvPr/>
        </p:nvSpPr>
        <p:spPr bwMode="gray">
          <a:xfrm>
            <a:off x="1386804" y="3896722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145393" y="4522892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145393" y="5145568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Title – Arial 14pt Bold, Use Title Case</a:t>
            </a:r>
            <a:endParaRPr lang="en-US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145393" y="5768247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145393" y="3900217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0726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ad Map 8/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6" name="Rectangle 5"/>
          <p:cNvSpPr/>
          <p:nvPr/>
        </p:nvSpPr>
        <p:spPr bwMode="gray">
          <a:xfrm rot="5400000">
            <a:off x="-1420413" y="3753715"/>
            <a:ext cx="5897906" cy="3106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gray">
          <a:xfrm>
            <a:off x="457200" y="542602"/>
            <a:ext cx="5747657" cy="307777"/>
          </a:xfrm>
          <a:prstGeom prst="rect">
            <a:avLst/>
          </a:prstGeom>
          <a:noFill/>
        </p:spPr>
        <p:txBody>
          <a:bodyPr wrap="square" lIns="65311" tIns="0" rIns="65311" bIns="0" rtlCol="0" anchor="b" anchorCtr="0">
            <a:no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Agenda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145393" y="2032190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145393" y="2654865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145393" y="3277541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145394" y="1409514"/>
            <a:ext cx="6005946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gray">
          <a:xfrm>
            <a:off x="1386804" y="2028695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reeform 12"/>
          <p:cNvSpPr/>
          <p:nvPr/>
        </p:nvSpPr>
        <p:spPr bwMode="gray">
          <a:xfrm>
            <a:off x="1386804" y="2651371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reeform 13"/>
          <p:cNvSpPr/>
          <p:nvPr/>
        </p:nvSpPr>
        <p:spPr bwMode="gray">
          <a:xfrm>
            <a:off x="1386804" y="3274046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15"/>
          <p:cNvSpPr/>
          <p:nvPr/>
        </p:nvSpPr>
        <p:spPr bwMode="gray">
          <a:xfrm>
            <a:off x="1386804" y="1406019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reeform 14"/>
          <p:cNvSpPr/>
          <p:nvPr/>
        </p:nvSpPr>
        <p:spPr bwMode="gray">
          <a:xfrm>
            <a:off x="1386804" y="4519398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reeform 19"/>
          <p:cNvSpPr/>
          <p:nvPr/>
        </p:nvSpPr>
        <p:spPr bwMode="gray">
          <a:xfrm>
            <a:off x="1386804" y="5142074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reeform 21"/>
          <p:cNvSpPr/>
          <p:nvPr/>
        </p:nvSpPr>
        <p:spPr bwMode="gray">
          <a:xfrm>
            <a:off x="1386804" y="5764752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Freeform 22"/>
          <p:cNvSpPr/>
          <p:nvPr/>
        </p:nvSpPr>
        <p:spPr bwMode="gray">
          <a:xfrm>
            <a:off x="1386804" y="3896722"/>
            <a:ext cx="542929" cy="40217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lnTo>
                  <a:pt x="371267" y="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0622" tIns="65311" rIns="130622" bIns="65311" rtlCol="0" anchor="ctr"/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145393" y="4522892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145393" y="5145568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145393" y="5768247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Title – Arial 14pt Bold, Use Title Case</a:t>
            </a:r>
            <a:endParaRPr lang="en-US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145393" y="3900217"/>
            <a:ext cx="6008914" cy="395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Title – Arial 9pt Regular, Use Title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5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57400"/>
            <a:ext cx="9144000" cy="128964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11282" y="3342736"/>
            <a:ext cx="5132717" cy="69442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StDavidsHealthcare_linearlogo_288TAG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480" y="4842845"/>
            <a:ext cx="5855040" cy="87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06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ck Cover - 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027892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7" y="-145982"/>
            <a:ext cx="2351314" cy="67180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5878"/>
            <a:ext cx="6740777" cy="4999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766794" y="272143"/>
            <a:ext cx="2351314" cy="3017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4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 smtClean="0"/>
              <a:t>Top Kicker –Use Title Case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135" y="6646417"/>
            <a:ext cx="621771" cy="272143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87E8994-9A79-456B-9F9D-0D8C5AC11F20}" type="slidenum">
              <a:rPr lang="en-US" smtClean="0">
                <a:ea typeface="ヒラギノ角ゴ Pro W3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381801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7" y="525822"/>
            <a:ext cx="8926286" cy="6179778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defRPr sz="1800"/>
            </a:lvl1pPr>
            <a:lvl2pPr marL="457200" indent="-223838">
              <a:spcBef>
                <a:spcPts val="300"/>
              </a:spcBef>
              <a:buFont typeface="Arial" panose="020B0604020202020204" pitchFamily="34" charset="0"/>
              <a:buChar char="‒"/>
              <a:defRPr sz="1800"/>
            </a:lvl2pPr>
            <a:lvl3pPr marL="741363" indent="-171450">
              <a:spcBef>
                <a:spcPts val="300"/>
              </a:spcBef>
              <a:defRPr sz="1800"/>
            </a:lvl3pPr>
            <a:lvl4pPr marL="914400" indent="-173038">
              <a:spcBef>
                <a:spcPts val="300"/>
              </a:spcBef>
              <a:defRPr sz="1800"/>
            </a:lvl4pPr>
            <a:lvl5pPr marL="1087438" indent="-60325">
              <a:spcBef>
                <a:spcPts val="300"/>
              </a:spcBef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87E8994-9A79-456B-9F9D-0D8C5AC11F20}" type="slidenum">
              <a:rPr lang="en-US" smtClean="0">
                <a:ea typeface="ヒラギノ角ゴ Pro W3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ea typeface="ヒラギノ角ゴ Pro W3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7" y="-145982"/>
            <a:ext cx="2351314" cy="67180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740777" cy="52582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Master title style 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766794" y="272143"/>
            <a:ext cx="2351314" cy="3017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4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 smtClean="0"/>
              <a:t>Top Kicker –Use Title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20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87E8994-9A79-456B-9F9D-0D8C5AC11F20}" type="slidenum">
              <a:rPr lang="en-US" smtClean="0">
                <a:latin typeface="Gill Sans"/>
                <a:ea typeface="ヒラギノ角ゴ Pro W3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Gill Sans"/>
              <a:ea typeface="ヒラギノ角ゴ Pro W3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7" y="-145982"/>
            <a:ext cx="2351314" cy="67180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740777" cy="52582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766794" y="272143"/>
            <a:ext cx="2351314" cy="301736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4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 smtClean="0"/>
              <a:t>Top Kicker –Use Title Case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12143" y="865221"/>
            <a:ext cx="8572843" cy="438914"/>
          </a:xfrm>
        </p:spPr>
        <p:txBody>
          <a:bodyPr lIns="0" rIns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Slide Subtitle – Arial 14pt Regular, Use Title Case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21"/>
          </p:nvPr>
        </p:nvSpPr>
        <p:spPr>
          <a:xfrm>
            <a:off x="65727" y="1688951"/>
            <a:ext cx="4463141" cy="4894729"/>
          </a:xfrm>
        </p:spPr>
        <p:txBody>
          <a:bodyPr/>
          <a:lstStyle>
            <a:lvl1pPr>
              <a:defRPr sz="1800"/>
            </a:lvl1pPr>
            <a:lvl2pPr marL="457200" indent="-223838">
              <a:spcBef>
                <a:spcPts val="300"/>
              </a:spcBef>
              <a:buFont typeface="Arial" panose="020B0604020202020204" pitchFamily="34" charset="0"/>
              <a:buChar char="‒"/>
              <a:defRPr sz="1800"/>
            </a:lvl2pPr>
            <a:lvl3pPr marL="630238" indent="-112713">
              <a:spcBef>
                <a:spcPts val="300"/>
              </a:spcBef>
              <a:defRPr sz="1800"/>
            </a:lvl3pPr>
            <a:lvl4pPr marL="914400" indent="-173038">
              <a:spcBef>
                <a:spcPts val="300"/>
              </a:spcBef>
              <a:defRPr sz="1800"/>
            </a:lvl4pPr>
            <a:lvl5pPr marL="1087438" indent="-60325">
              <a:spcBef>
                <a:spcPts val="300"/>
              </a:spcBef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22"/>
          </p:nvPr>
        </p:nvSpPr>
        <p:spPr>
          <a:xfrm>
            <a:off x="4628950" y="1686076"/>
            <a:ext cx="4463141" cy="4894729"/>
          </a:xfrm>
        </p:spPr>
        <p:txBody>
          <a:bodyPr/>
          <a:lstStyle>
            <a:lvl1pPr>
              <a:defRPr sz="1800"/>
            </a:lvl1pPr>
            <a:lvl2pPr marL="457200" indent="-223838">
              <a:spcBef>
                <a:spcPts val="300"/>
              </a:spcBef>
              <a:buFont typeface="Arial" panose="020B0604020202020204" pitchFamily="34" charset="0"/>
              <a:buChar char="‒"/>
              <a:defRPr sz="1800"/>
            </a:lvl2pPr>
            <a:lvl3pPr marL="630238" indent="-112713">
              <a:spcBef>
                <a:spcPts val="300"/>
              </a:spcBef>
              <a:defRPr sz="1800"/>
            </a:lvl3pPr>
            <a:lvl4pPr marL="914400" indent="-173038">
              <a:spcBef>
                <a:spcPts val="300"/>
              </a:spcBef>
              <a:defRPr sz="1800"/>
            </a:lvl4pPr>
            <a:lvl5pPr marL="1087438" indent="-60325">
              <a:spcBef>
                <a:spcPts val="300"/>
              </a:spcBef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968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7" y="585178"/>
            <a:ext cx="4463141" cy="3108960"/>
          </a:xfrm>
        </p:spPr>
        <p:txBody>
          <a:bodyPr/>
          <a:lstStyle>
            <a:lvl1pPr>
              <a:defRPr sz="1800"/>
            </a:lvl1pPr>
            <a:lvl2pPr marL="457200" indent="-223838">
              <a:spcBef>
                <a:spcPts val="300"/>
              </a:spcBef>
              <a:buFont typeface="Arial" panose="020B0604020202020204" pitchFamily="34" charset="0"/>
              <a:buChar char="‒"/>
              <a:defRPr sz="1800"/>
            </a:lvl2pPr>
            <a:lvl3pPr marL="630238" indent="-112713">
              <a:spcBef>
                <a:spcPts val="300"/>
              </a:spcBef>
              <a:defRPr sz="1800"/>
            </a:lvl3pPr>
            <a:lvl4pPr marL="914400" indent="-173038">
              <a:spcBef>
                <a:spcPts val="300"/>
              </a:spcBef>
              <a:defRPr sz="1800"/>
            </a:lvl4pPr>
            <a:lvl5pPr marL="1087438" indent="-60325">
              <a:spcBef>
                <a:spcPts val="300"/>
              </a:spcBef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87E8994-9A79-456B-9F9D-0D8C5AC11F20}" type="slidenum">
              <a:rPr lang="en-US" smtClean="0">
                <a:latin typeface="Gill Sans"/>
                <a:ea typeface="ヒラギノ角ゴ Pro W3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Gill Sans"/>
              <a:ea typeface="ヒラギノ角ゴ Pro W3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7" y="-145982"/>
            <a:ext cx="2351314" cy="67180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740777" cy="52582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766794" y="272143"/>
            <a:ext cx="2351314" cy="301736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4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 smtClean="0"/>
              <a:t>Top kicker –use title case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20"/>
          </p:nvPr>
        </p:nvSpPr>
        <p:spPr>
          <a:xfrm>
            <a:off x="4628950" y="582303"/>
            <a:ext cx="4463141" cy="3108960"/>
          </a:xfrm>
        </p:spPr>
        <p:txBody>
          <a:bodyPr/>
          <a:lstStyle>
            <a:lvl1pPr>
              <a:defRPr sz="1800"/>
            </a:lvl1pPr>
            <a:lvl2pPr marL="457200" indent="-223838">
              <a:spcBef>
                <a:spcPts val="300"/>
              </a:spcBef>
              <a:buFont typeface="Arial" panose="020B0604020202020204" pitchFamily="34" charset="0"/>
              <a:buChar char="‒"/>
              <a:defRPr sz="1800"/>
            </a:lvl2pPr>
            <a:lvl3pPr marL="630238" indent="-112713">
              <a:spcBef>
                <a:spcPts val="300"/>
              </a:spcBef>
              <a:defRPr sz="1800"/>
            </a:lvl3pPr>
            <a:lvl4pPr marL="914400" indent="-173038">
              <a:spcBef>
                <a:spcPts val="300"/>
              </a:spcBef>
              <a:defRPr sz="1800"/>
            </a:lvl4pPr>
            <a:lvl5pPr marL="1087438" indent="-60325">
              <a:spcBef>
                <a:spcPts val="300"/>
              </a:spcBef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21"/>
          </p:nvPr>
        </p:nvSpPr>
        <p:spPr>
          <a:xfrm>
            <a:off x="65727" y="3697644"/>
            <a:ext cx="4463141" cy="3108960"/>
          </a:xfrm>
        </p:spPr>
        <p:txBody>
          <a:bodyPr/>
          <a:lstStyle>
            <a:lvl1pPr>
              <a:defRPr sz="1800"/>
            </a:lvl1pPr>
            <a:lvl2pPr marL="457200" indent="-223838">
              <a:spcBef>
                <a:spcPts val="300"/>
              </a:spcBef>
              <a:buFont typeface="Arial" panose="020B0604020202020204" pitchFamily="34" charset="0"/>
              <a:buChar char="‒"/>
              <a:defRPr sz="1800"/>
            </a:lvl2pPr>
            <a:lvl3pPr marL="630238" indent="-112713">
              <a:spcBef>
                <a:spcPts val="300"/>
              </a:spcBef>
              <a:defRPr sz="1800"/>
            </a:lvl3pPr>
            <a:lvl4pPr marL="914400" indent="-173038">
              <a:spcBef>
                <a:spcPts val="300"/>
              </a:spcBef>
              <a:defRPr sz="1800"/>
            </a:lvl4pPr>
            <a:lvl5pPr marL="1087438" indent="-60325">
              <a:spcBef>
                <a:spcPts val="300"/>
              </a:spcBef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22"/>
          </p:nvPr>
        </p:nvSpPr>
        <p:spPr>
          <a:xfrm>
            <a:off x="4628950" y="3694769"/>
            <a:ext cx="4463141" cy="3108960"/>
          </a:xfrm>
        </p:spPr>
        <p:txBody>
          <a:bodyPr/>
          <a:lstStyle>
            <a:lvl1pPr>
              <a:defRPr sz="1800"/>
            </a:lvl1pPr>
            <a:lvl2pPr marL="457200" indent="-223838">
              <a:spcBef>
                <a:spcPts val="300"/>
              </a:spcBef>
              <a:buFont typeface="Arial" panose="020B0604020202020204" pitchFamily="34" charset="0"/>
              <a:buChar char="‒"/>
              <a:defRPr sz="1800"/>
            </a:lvl2pPr>
            <a:lvl3pPr marL="630238" indent="-112713">
              <a:spcBef>
                <a:spcPts val="300"/>
              </a:spcBef>
              <a:defRPr sz="1800"/>
            </a:lvl3pPr>
            <a:lvl4pPr marL="914400" indent="-173038">
              <a:spcBef>
                <a:spcPts val="300"/>
              </a:spcBef>
              <a:defRPr sz="1800"/>
            </a:lvl4pPr>
            <a:lvl5pPr marL="1087438" indent="-60325">
              <a:spcBef>
                <a:spcPts val="300"/>
              </a:spcBef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61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216623"/>
          </a:xfrm>
        </p:spPr>
        <p:txBody>
          <a:bodyPr>
            <a:normAutofit/>
          </a:bodyPr>
          <a:lstStyle>
            <a:lvl1pPr algn="ctr"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11282" y="3342736"/>
            <a:ext cx="5132717" cy="69442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cap="sm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858" y="4786175"/>
            <a:ext cx="5986284" cy="46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216623"/>
          </a:xfrm>
        </p:spPr>
        <p:txBody>
          <a:bodyPr>
            <a:normAutofit/>
          </a:bodyPr>
          <a:lstStyle>
            <a:lvl1pPr algn="ctr">
              <a:defRPr sz="4800" cap="sm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124" y="3054586"/>
            <a:ext cx="4450702" cy="127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24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spcBef>
                <a:spcPts val="300"/>
              </a:spcBef>
              <a:defRPr sz="1800"/>
            </a:lvl2pPr>
            <a:lvl3pPr marL="630238" indent="-173038">
              <a:lnSpc>
                <a:spcPct val="100000"/>
              </a:lnSpc>
              <a:spcBef>
                <a:spcPts val="0"/>
              </a:spcBef>
              <a:defRPr sz="1800"/>
            </a:lvl3pPr>
            <a:lvl4pPr>
              <a:lnSpc>
                <a:spcPct val="100000"/>
              </a:lnSpc>
              <a:spcBef>
                <a:spcPts val="300"/>
              </a:spcBef>
              <a:defRPr sz="1800"/>
            </a:lvl4pPr>
            <a:lvl5pPr>
              <a:lnSpc>
                <a:spcPct val="100000"/>
              </a:lnSpc>
              <a:spcBef>
                <a:spcPts val="300"/>
              </a:spcBef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7E8994-9A79-456B-9F9D-0D8C5AC11F2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gray">
          <a:xfrm>
            <a:off x="286" y="0"/>
            <a:ext cx="6640000" cy="525822"/>
          </a:xfrm>
          <a:prstGeom prst="rect">
            <a:avLst/>
          </a:prstGeom>
        </p:spPr>
        <p:txBody>
          <a:bodyPr vert="horz" wrap="square" lIns="65311" tIns="0" rIns="65311" bIns="0" rtlCol="0" anchor="ctr">
            <a:noAutofit/>
          </a:bodyPr>
          <a:lstStyle/>
          <a:p>
            <a:r>
              <a:rPr lang="en-US" dirty="0" smtClean="0"/>
              <a:t>Click to Add Slide Title – Use Title Case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7" y="-145982"/>
            <a:ext cx="2351314" cy="671804"/>
          </a:xfrm>
          <a:prstGeom prst="rect">
            <a:avLst/>
          </a:prstGeom>
        </p:spPr>
      </p:pic>
      <p:sp>
        <p:nvSpPr>
          <p:cNvPr id="7" name="Text Placeholder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766794" y="272143"/>
            <a:ext cx="2351314" cy="301736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4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 smtClean="0"/>
              <a:t>Top Kicker –Use Title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105792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ver Page - Top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8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0" y="2036169"/>
            <a:ext cx="9144000" cy="1300226"/>
          </a:xfrm>
          <a:prstGeom prst="rect">
            <a:avLst/>
          </a:prstGeom>
        </p:spPr>
        <p:txBody>
          <a:bodyPr lIns="65311" rIns="65311" anchor="ctr"/>
          <a:lstStyle>
            <a:lvl1pPr marL="0" indent="0" algn="ctr">
              <a:spcBef>
                <a:spcPts val="0"/>
              </a:spcBef>
              <a:buNone/>
              <a:defRPr sz="5400" b="0" cap="small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0" indent="0">
              <a:buNone/>
              <a:defRPr sz="1400" b="1">
                <a:solidFill>
                  <a:schemeClr val="accent3"/>
                </a:solidFill>
              </a:defRPr>
            </a:lvl2pPr>
            <a:lvl3pPr marL="0" indent="0">
              <a:buNone/>
              <a:defRPr sz="1400" b="1">
                <a:solidFill>
                  <a:schemeClr val="accent3"/>
                </a:solidFill>
              </a:defRPr>
            </a:lvl3pPr>
            <a:lvl4pPr marL="0" indent="0">
              <a:buNone/>
              <a:defRPr sz="1400" b="1">
                <a:solidFill>
                  <a:schemeClr val="accent3"/>
                </a:solidFill>
              </a:defRPr>
            </a:lvl4pPr>
            <a:lvl5pPr marL="0" indent="0">
              <a:buNone/>
              <a:defRPr sz="14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Presentation Title – Georgia </a:t>
            </a:r>
            <a:br>
              <a:rPr lang="en-US" dirty="0" smtClean="0"/>
            </a:br>
            <a:r>
              <a:rPr lang="en-US" dirty="0" smtClean="0"/>
              <a:t>36pt Regular, Use Title Case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002656" y="3379529"/>
            <a:ext cx="5141343" cy="720870"/>
          </a:xfrm>
          <a:prstGeom prst="rect">
            <a:avLst/>
          </a:prstGeom>
        </p:spPr>
        <p:txBody>
          <a:bodyPr lIns="65311" rIns="65311" anchor="t"/>
          <a:lstStyle>
            <a:lvl1pPr marL="0" indent="0" algn="ctr">
              <a:spcBef>
                <a:spcPts val="0"/>
              </a:spcBef>
              <a:buNone/>
              <a:defRPr sz="2400" b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0" indent="0">
              <a:buNone/>
              <a:defRPr sz="1400" b="1">
                <a:solidFill>
                  <a:schemeClr val="accent3"/>
                </a:solidFill>
              </a:defRPr>
            </a:lvl2pPr>
            <a:lvl3pPr marL="0" indent="0">
              <a:buNone/>
              <a:defRPr sz="1400" b="1">
                <a:solidFill>
                  <a:schemeClr val="accent3"/>
                </a:solidFill>
              </a:defRPr>
            </a:lvl3pPr>
            <a:lvl4pPr marL="0" indent="0">
              <a:buNone/>
              <a:defRPr sz="1400" b="1">
                <a:solidFill>
                  <a:schemeClr val="accent3"/>
                </a:solidFill>
              </a:defRPr>
            </a:lvl4pPr>
            <a:lvl5pPr marL="0" indent="0">
              <a:buNone/>
              <a:defRPr sz="14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Presentation Subtitle – Calibri 32pt Regular, Use Title Case</a:t>
            </a:r>
          </a:p>
        </p:txBody>
      </p:sp>
    </p:spTree>
    <p:extLst>
      <p:ext uri="{BB962C8B-B14F-4D97-AF65-F5344CB8AC3E}">
        <p14:creationId xmlns:p14="http://schemas.microsoft.com/office/powerpoint/2010/main" val="1153347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87E8994-9A79-456B-9F9D-0D8C5AC11F20}" type="slidenum">
              <a:rPr lang="en-US" smtClean="0">
                <a:solidFill>
                  <a:prstClr val="white"/>
                </a:solidFill>
                <a:latin typeface="Gill Sans"/>
                <a:ea typeface="ヒラギノ角ゴ Pro W3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Gill Sans"/>
              <a:ea typeface="ヒラギノ角ゴ Pro W3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gray">
          <a:xfrm>
            <a:off x="286" y="0"/>
            <a:ext cx="6640000" cy="914400"/>
          </a:xfrm>
          <a:prstGeom prst="rect">
            <a:avLst/>
          </a:prstGeom>
        </p:spPr>
        <p:txBody>
          <a:bodyPr vert="horz" wrap="square" lIns="65311" tIns="0" rIns="65311" bIns="0" rtlCol="0" anchor="ctr">
            <a:noAutofit/>
          </a:bodyPr>
          <a:lstStyle/>
          <a:p>
            <a:r>
              <a:rPr lang="en-US" dirty="0" smtClean="0"/>
              <a:t>Click to Add Slide Title – Use Title Case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7" y="-145982"/>
            <a:ext cx="2351314" cy="671804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766794" y="272143"/>
            <a:ext cx="2351314" cy="30173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 smtClean="0"/>
              <a:t>Top Kicker –Use Title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044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26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1.xml"/><Relationship Id="rId21" Type="http://schemas.openxmlformats.org/officeDocument/2006/relationships/slideLayout" Target="../slideLayouts/slideLayout29.xml"/><Relationship Id="rId34" Type="http://schemas.openxmlformats.org/officeDocument/2006/relationships/slideLayout" Target="../slideLayouts/slideLayout42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33.xml"/><Relationship Id="rId3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37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32.xml"/><Relationship Id="rId32" Type="http://schemas.openxmlformats.org/officeDocument/2006/relationships/slideLayout" Target="../slideLayouts/slideLayout40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1.xml"/><Relationship Id="rId28" Type="http://schemas.openxmlformats.org/officeDocument/2006/relationships/slideLayout" Target="../slideLayouts/slideLayout36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31" Type="http://schemas.openxmlformats.org/officeDocument/2006/relationships/slideLayout" Target="../slideLayouts/slideLayout39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0.xml"/><Relationship Id="rId27" Type="http://schemas.openxmlformats.org/officeDocument/2006/relationships/slideLayout" Target="../slideLayouts/slideLayout35.xml"/><Relationship Id="rId30" Type="http://schemas.openxmlformats.org/officeDocument/2006/relationships/slideLayout" Target="../slideLayouts/slideLayout38.xml"/><Relationship Id="rId35" Type="http://schemas.openxmlformats.org/officeDocument/2006/relationships/slideLayout" Target="../slideLayouts/slideLayout43.xml"/><Relationship Id="rId8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26" Type="http://schemas.openxmlformats.org/officeDocument/2006/relationships/slideLayout" Target="../slideLayouts/slideLayout77.xml"/><Relationship Id="rId39" Type="http://schemas.openxmlformats.org/officeDocument/2006/relationships/slideLayout" Target="../slideLayouts/slideLayout90.xml"/><Relationship Id="rId21" Type="http://schemas.openxmlformats.org/officeDocument/2006/relationships/slideLayout" Target="../slideLayouts/slideLayout72.xml"/><Relationship Id="rId34" Type="http://schemas.openxmlformats.org/officeDocument/2006/relationships/slideLayout" Target="../slideLayouts/slideLayout85.xml"/><Relationship Id="rId42" Type="http://schemas.openxmlformats.org/officeDocument/2006/relationships/slideLayout" Target="../slideLayouts/slideLayout93.xml"/><Relationship Id="rId47" Type="http://schemas.openxmlformats.org/officeDocument/2006/relationships/slideLayout" Target="../slideLayouts/slideLayout98.xml"/><Relationship Id="rId50" Type="http://schemas.openxmlformats.org/officeDocument/2006/relationships/slideLayout" Target="../slideLayouts/slideLayout101.xml"/><Relationship Id="rId55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9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62.xml"/><Relationship Id="rId24" Type="http://schemas.openxmlformats.org/officeDocument/2006/relationships/slideLayout" Target="../slideLayouts/slideLayout75.xml"/><Relationship Id="rId32" Type="http://schemas.openxmlformats.org/officeDocument/2006/relationships/slideLayout" Target="../slideLayouts/slideLayout83.xml"/><Relationship Id="rId37" Type="http://schemas.openxmlformats.org/officeDocument/2006/relationships/slideLayout" Target="../slideLayouts/slideLayout88.xml"/><Relationship Id="rId40" Type="http://schemas.openxmlformats.org/officeDocument/2006/relationships/slideLayout" Target="../slideLayouts/slideLayout91.xml"/><Relationship Id="rId45" Type="http://schemas.openxmlformats.org/officeDocument/2006/relationships/slideLayout" Target="../slideLayouts/slideLayout96.xml"/><Relationship Id="rId53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70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slideLayout" Target="../slideLayouts/slideLayout73.xml"/><Relationship Id="rId27" Type="http://schemas.openxmlformats.org/officeDocument/2006/relationships/slideLayout" Target="../slideLayouts/slideLayout78.xml"/><Relationship Id="rId30" Type="http://schemas.openxmlformats.org/officeDocument/2006/relationships/slideLayout" Target="../slideLayouts/slideLayout81.xml"/><Relationship Id="rId35" Type="http://schemas.openxmlformats.org/officeDocument/2006/relationships/slideLayout" Target="../slideLayouts/slideLayout86.xml"/><Relationship Id="rId43" Type="http://schemas.openxmlformats.org/officeDocument/2006/relationships/slideLayout" Target="../slideLayouts/slideLayout94.xml"/><Relationship Id="rId48" Type="http://schemas.openxmlformats.org/officeDocument/2006/relationships/slideLayout" Target="../slideLayouts/slideLayout99.xml"/><Relationship Id="rId56" Type="http://schemas.openxmlformats.org/officeDocument/2006/relationships/theme" Target="../theme/theme4.xml"/><Relationship Id="rId8" Type="http://schemas.openxmlformats.org/officeDocument/2006/relationships/slideLayout" Target="../slideLayouts/slideLayout59.xml"/><Relationship Id="rId51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5" Type="http://schemas.openxmlformats.org/officeDocument/2006/relationships/slideLayout" Target="../slideLayouts/slideLayout76.xml"/><Relationship Id="rId33" Type="http://schemas.openxmlformats.org/officeDocument/2006/relationships/slideLayout" Target="../slideLayouts/slideLayout84.xml"/><Relationship Id="rId38" Type="http://schemas.openxmlformats.org/officeDocument/2006/relationships/slideLayout" Target="../slideLayouts/slideLayout89.xml"/><Relationship Id="rId46" Type="http://schemas.openxmlformats.org/officeDocument/2006/relationships/slideLayout" Target="../slideLayouts/slideLayout97.xml"/><Relationship Id="rId20" Type="http://schemas.openxmlformats.org/officeDocument/2006/relationships/slideLayout" Target="../slideLayouts/slideLayout71.xml"/><Relationship Id="rId41" Type="http://schemas.openxmlformats.org/officeDocument/2006/relationships/slideLayout" Target="../slideLayouts/slideLayout92.xml"/><Relationship Id="rId54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6.xml"/><Relationship Id="rId23" Type="http://schemas.openxmlformats.org/officeDocument/2006/relationships/slideLayout" Target="../slideLayouts/slideLayout74.xml"/><Relationship Id="rId28" Type="http://schemas.openxmlformats.org/officeDocument/2006/relationships/slideLayout" Target="../slideLayouts/slideLayout79.xml"/><Relationship Id="rId36" Type="http://schemas.openxmlformats.org/officeDocument/2006/relationships/slideLayout" Target="../slideLayouts/slideLayout87.xml"/><Relationship Id="rId49" Type="http://schemas.openxmlformats.org/officeDocument/2006/relationships/slideLayout" Target="../slideLayouts/slideLayout100.xml"/><Relationship Id="rId57" Type="http://schemas.openxmlformats.org/officeDocument/2006/relationships/image" Target="../media/image6.png"/><Relationship Id="rId10" Type="http://schemas.openxmlformats.org/officeDocument/2006/relationships/slideLayout" Target="../slideLayouts/slideLayout61.xml"/><Relationship Id="rId31" Type="http://schemas.openxmlformats.org/officeDocument/2006/relationships/slideLayout" Target="../slideLayouts/slideLayout82.xml"/><Relationship Id="rId44" Type="http://schemas.openxmlformats.org/officeDocument/2006/relationships/slideLayout" Target="../slideLayouts/slideLayout95.xml"/><Relationship Id="rId52" Type="http://schemas.openxmlformats.org/officeDocument/2006/relationships/slideLayout" Target="../slideLayouts/slideLayout10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image" Target="../media/image13.emf"/><Relationship Id="rId5" Type="http://schemas.openxmlformats.org/officeDocument/2006/relationships/slideLayout" Target="../slideLayouts/slideLayout111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110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image" Target="../media/image13.emf"/><Relationship Id="rId5" Type="http://schemas.openxmlformats.org/officeDocument/2006/relationships/slideLayout" Target="../slideLayouts/slideLayout119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118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6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2881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0AA78491-CEC0-49B0-B0D5-7C8B8B3BC176}" type="slidenum">
              <a:rPr lang="en-US" smtClean="0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508" y="747345"/>
            <a:ext cx="8915400" cy="5987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-8092" y="0"/>
            <a:ext cx="6722319" cy="5143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Franklin Gothic Medium" panose="020B0603020102020204" pitchFamily="34" charset="0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44308" y="152400"/>
            <a:ext cx="6722319" cy="5143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Franklin Gothic Medium" panose="020B0603020102020204" pitchFamily="34" charset="0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296708" y="304800"/>
            <a:ext cx="6722319" cy="5143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Franklin Gothic Medium" panose="020B0603020102020204" pitchFamily="34" charset="0"/>
              <a:ea typeface="+mj-ea"/>
              <a:cs typeface="+mj-cs"/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9225032" y="606582"/>
            <a:ext cx="325925" cy="2062357"/>
            <a:chOff x="9225032" y="606582"/>
            <a:chExt cx="325925" cy="2062357"/>
          </a:xfrm>
        </p:grpSpPr>
        <p:grpSp>
          <p:nvGrpSpPr>
            <p:cNvPr id="15" name="Group 14"/>
            <p:cNvGrpSpPr/>
            <p:nvPr userDrawn="1"/>
          </p:nvGrpSpPr>
          <p:grpSpPr>
            <a:xfrm>
              <a:off x="9225032" y="606582"/>
              <a:ext cx="325925" cy="1763592"/>
              <a:chOff x="9225032" y="606582"/>
              <a:chExt cx="325925" cy="1763592"/>
            </a:xfrm>
          </p:grpSpPr>
          <p:sp>
            <p:nvSpPr>
              <p:cNvPr id="16" name="Rectangle 15"/>
              <p:cNvSpPr/>
              <p:nvPr userDrawn="1"/>
            </p:nvSpPr>
            <p:spPr>
              <a:xfrm>
                <a:off x="9225032" y="606582"/>
                <a:ext cx="325925" cy="298765"/>
              </a:xfrm>
              <a:prstGeom prst="rect">
                <a:avLst/>
              </a:prstGeom>
              <a:solidFill>
                <a:srgbClr val="2A5585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 userDrawn="1"/>
            </p:nvSpPr>
            <p:spPr>
              <a:xfrm>
                <a:off x="9225032" y="905347"/>
                <a:ext cx="325925" cy="298765"/>
              </a:xfrm>
              <a:prstGeom prst="rect">
                <a:avLst/>
              </a:prstGeom>
              <a:solidFill>
                <a:srgbClr val="00386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7"/>
              <p:cNvSpPr/>
              <p:nvPr userDrawn="1"/>
            </p:nvSpPr>
            <p:spPr>
              <a:xfrm>
                <a:off x="9225032" y="1186006"/>
                <a:ext cx="325925" cy="298765"/>
              </a:xfrm>
              <a:prstGeom prst="rect">
                <a:avLst/>
              </a:prstGeom>
              <a:solidFill>
                <a:srgbClr val="0A59A5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 userDrawn="1"/>
            </p:nvSpPr>
            <p:spPr>
              <a:xfrm>
                <a:off x="9225032" y="1484773"/>
                <a:ext cx="325925" cy="298765"/>
              </a:xfrm>
              <a:prstGeom prst="rect">
                <a:avLst/>
              </a:prstGeom>
              <a:solidFill>
                <a:srgbClr val="C0DEFB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 userDrawn="1"/>
            </p:nvSpPr>
            <p:spPr>
              <a:xfrm>
                <a:off x="9225032" y="1783543"/>
                <a:ext cx="325925" cy="298765"/>
              </a:xfrm>
              <a:prstGeom prst="rect">
                <a:avLst/>
              </a:prstGeom>
              <a:solidFill>
                <a:srgbClr val="CEDEED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/>
              <p:cNvSpPr/>
              <p:nvPr userDrawn="1"/>
            </p:nvSpPr>
            <p:spPr>
              <a:xfrm>
                <a:off x="9225032" y="2071409"/>
                <a:ext cx="325925" cy="298765"/>
              </a:xfrm>
              <a:prstGeom prst="rect">
                <a:avLst/>
              </a:prstGeom>
              <a:solidFill>
                <a:srgbClr val="E7EAF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4" name="Rectangle 13"/>
            <p:cNvSpPr/>
            <p:nvPr userDrawn="1"/>
          </p:nvSpPr>
          <p:spPr>
            <a:xfrm>
              <a:off x="9225032" y="2370174"/>
              <a:ext cx="325925" cy="2987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51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53" r:id="rId3"/>
    <p:sldLayoutId id="2147484148" r:id="rId4"/>
    <p:sldLayoutId id="2147484149" r:id="rId5"/>
    <p:sldLayoutId id="2147484150" r:id="rId6"/>
    <p:sldLayoutId id="2147484151" r:id="rId7"/>
    <p:sldLayoutId id="2147484152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1800" b="0" i="0" u="none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Font typeface="Wingdings" panose="05000000000000000000" pitchFamily="2" charset="2"/>
        <a:buChar char="q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566738" indent="-219075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2063" indent="-231775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97025" indent="-219075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2881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0AA78491-CEC0-49B0-B0D5-7C8B8B3BC1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508" y="747345"/>
            <a:ext cx="8915400" cy="5987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-8092" y="0"/>
            <a:ext cx="6722319" cy="5143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sz="2400" dirty="0">
              <a:latin typeface="Franklin Gothic Medium" panose="020B06030201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44308" y="152400"/>
            <a:ext cx="6722319" cy="5143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sz="2400" dirty="0">
              <a:latin typeface="Franklin Gothic Medium" panose="020B06030201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296708" y="304800"/>
            <a:ext cx="6722319" cy="5143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endParaRPr lang="en-US" sz="2400" dirty="0">
              <a:latin typeface="Franklin Gothic Medium" panose="020B0603020102020204" pitchFamily="34" charset="0"/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9225032" y="606582"/>
            <a:ext cx="325925" cy="1763592"/>
            <a:chOff x="9225032" y="606582"/>
            <a:chExt cx="325925" cy="1763592"/>
          </a:xfrm>
        </p:grpSpPr>
        <p:sp>
          <p:nvSpPr>
            <p:cNvPr id="10" name="Rectangle 9"/>
            <p:cNvSpPr/>
            <p:nvPr userDrawn="1"/>
          </p:nvSpPr>
          <p:spPr>
            <a:xfrm>
              <a:off x="9225032" y="606582"/>
              <a:ext cx="325925" cy="298765"/>
            </a:xfrm>
            <a:prstGeom prst="rect">
              <a:avLst/>
            </a:prstGeom>
            <a:solidFill>
              <a:srgbClr val="2A5585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9225032" y="905347"/>
              <a:ext cx="325925" cy="298765"/>
            </a:xfrm>
            <a:prstGeom prst="rect">
              <a:avLst/>
            </a:prstGeom>
            <a:solidFill>
              <a:srgbClr val="00386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9225032" y="1186006"/>
              <a:ext cx="325925" cy="298765"/>
            </a:xfrm>
            <a:prstGeom prst="rect">
              <a:avLst/>
            </a:prstGeom>
            <a:solidFill>
              <a:srgbClr val="0A59A5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9225032" y="1484773"/>
              <a:ext cx="325925" cy="298765"/>
            </a:xfrm>
            <a:prstGeom prst="rect">
              <a:avLst/>
            </a:prstGeom>
            <a:solidFill>
              <a:srgbClr val="C0DEFB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9225032" y="1783543"/>
              <a:ext cx="325925" cy="298765"/>
            </a:xfrm>
            <a:prstGeom prst="rect">
              <a:avLst/>
            </a:prstGeom>
            <a:solidFill>
              <a:srgbClr val="CEDEED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9225032" y="2071409"/>
              <a:ext cx="325925" cy="298765"/>
            </a:xfrm>
            <a:prstGeom prst="rect">
              <a:avLst/>
            </a:prstGeom>
            <a:solidFill>
              <a:srgbClr val="E7EAF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Rectangle 15"/>
          <p:cNvSpPr/>
          <p:nvPr userDrawn="1"/>
        </p:nvSpPr>
        <p:spPr>
          <a:xfrm>
            <a:off x="9225032" y="2370174"/>
            <a:ext cx="325925" cy="2987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42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4448" r:id="rId2"/>
    <p:sldLayoutId id="2147484449" r:id="rId3"/>
    <p:sldLayoutId id="2147484450" r:id="rId4"/>
    <p:sldLayoutId id="2147484451" r:id="rId5"/>
    <p:sldLayoutId id="2147484452" r:id="rId6"/>
    <p:sldLayoutId id="2147484453" r:id="rId7"/>
    <p:sldLayoutId id="2147484454" r:id="rId8"/>
    <p:sldLayoutId id="2147484441" r:id="rId9"/>
    <p:sldLayoutId id="2147484442" r:id="rId10"/>
    <p:sldLayoutId id="2147484443" r:id="rId11"/>
    <p:sldLayoutId id="2147484444" r:id="rId12"/>
    <p:sldLayoutId id="2147484445" r:id="rId13"/>
    <p:sldLayoutId id="2147484446" r:id="rId14"/>
    <p:sldLayoutId id="2147484447" r:id="rId15"/>
    <p:sldLayoutId id="2147484365" r:id="rId16"/>
    <p:sldLayoutId id="2147484366" r:id="rId17"/>
    <p:sldLayoutId id="2147484367" r:id="rId18"/>
    <p:sldLayoutId id="2147484368" r:id="rId19"/>
    <p:sldLayoutId id="2147484369" r:id="rId20"/>
    <p:sldLayoutId id="2147484370" r:id="rId21"/>
    <p:sldLayoutId id="2147484371" r:id="rId22"/>
    <p:sldLayoutId id="2147483819" r:id="rId23"/>
    <p:sldLayoutId id="2147483820" r:id="rId24"/>
    <p:sldLayoutId id="2147483821" r:id="rId25"/>
    <p:sldLayoutId id="2147483822" r:id="rId26"/>
    <p:sldLayoutId id="2147483823" r:id="rId27"/>
    <p:sldLayoutId id="2147483824" r:id="rId28"/>
    <p:sldLayoutId id="2147483825" r:id="rId29"/>
    <p:sldLayoutId id="2147484543" r:id="rId30"/>
    <p:sldLayoutId id="2147484457" r:id="rId31"/>
    <p:sldLayoutId id="2147484205" r:id="rId32"/>
    <p:sldLayoutId id="2147484214" r:id="rId33"/>
    <p:sldLayoutId id="2147484421" r:id="rId34"/>
    <p:sldLayoutId id="2147484572" r:id="rId3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18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Font typeface="Wingdings" panose="05000000000000000000" pitchFamily="2" charset="2"/>
        <a:buChar char="q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566738" indent="-219075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2063" indent="-231775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97025" indent="-219075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2881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78491-CEC0-49B0-B0D5-7C8B8B3BC17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508" y="747345"/>
            <a:ext cx="8915400" cy="5987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-8092" y="0"/>
            <a:ext cx="6722319" cy="5143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Franklin Gothic Medium" panose="020B0603020102020204" pitchFamily="34" charset="0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44308" y="152400"/>
            <a:ext cx="6722319" cy="5143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Franklin Gothic Medium" panose="020B0603020102020204" pitchFamily="34" charset="0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296708" y="304800"/>
            <a:ext cx="6722319" cy="5143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Franklin Gothic Medium" panose="020B0603020102020204" pitchFamily="34" charset="0"/>
              <a:ea typeface="+mj-ea"/>
              <a:cs typeface="+mj-cs"/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9225032" y="606582"/>
            <a:ext cx="325925" cy="1763592"/>
            <a:chOff x="9225032" y="606582"/>
            <a:chExt cx="325925" cy="1763592"/>
          </a:xfrm>
        </p:grpSpPr>
        <p:sp>
          <p:nvSpPr>
            <p:cNvPr id="16" name="Rectangle 15"/>
            <p:cNvSpPr/>
            <p:nvPr userDrawn="1"/>
          </p:nvSpPr>
          <p:spPr>
            <a:xfrm>
              <a:off x="9225032" y="606582"/>
              <a:ext cx="325925" cy="298765"/>
            </a:xfrm>
            <a:prstGeom prst="rect">
              <a:avLst/>
            </a:prstGeom>
            <a:solidFill>
              <a:srgbClr val="2A5585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9225032" y="905347"/>
              <a:ext cx="325925" cy="298765"/>
            </a:xfrm>
            <a:prstGeom prst="rect">
              <a:avLst/>
            </a:prstGeom>
            <a:solidFill>
              <a:srgbClr val="00386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9225032" y="1186006"/>
              <a:ext cx="325925" cy="298765"/>
            </a:xfrm>
            <a:prstGeom prst="rect">
              <a:avLst/>
            </a:prstGeom>
            <a:solidFill>
              <a:srgbClr val="0A59A5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9225032" y="1484773"/>
              <a:ext cx="325925" cy="298765"/>
            </a:xfrm>
            <a:prstGeom prst="rect">
              <a:avLst/>
            </a:prstGeom>
            <a:solidFill>
              <a:srgbClr val="C0DEFB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9225032" y="1783543"/>
              <a:ext cx="325925" cy="298765"/>
            </a:xfrm>
            <a:prstGeom prst="rect">
              <a:avLst/>
            </a:prstGeom>
            <a:solidFill>
              <a:srgbClr val="CEDEED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9225032" y="2071409"/>
              <a:ext cx="325925" cy="298765"/>
            </a:xfrm>
            <a:prstGeom prst="rect">
              <a:avLst/>
            </a:prstGeom>
            <a:solidFill>
              <a:srgbClr val="E7EAF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Rectangle 13"/>
          <p:cNvSpPr/>
          <p:nvPr userDrawn="1"/>
        </p:nvSpPr>
        <p:spPr>
          <a:xfrm>
            <a:off x="9225032" y="2370174"/>
            <a:ext cx="325925" cy="2987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19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  <p:sldLayoutId id="2147484198" r:id="rId2"/>
    <p:sldLayoutId id="2147484199" r:id="rId3"/>
    <p:sldLayoutId id="2147484200" r:id="rId4"/>
    <p:sldLayoutId id="2147484201" r:id="rId5"/>
    <p:sldLayoutId id="2147484202" r:id="rId6"/>
    <p:sldLayoutId id="2147484203" r:id="rId7"/>
    <p:sldLayoutId id="2147484204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18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Font typeface="Wingdings" panose="05000000000000000000" pitchFamily="2" charset="2"/>
        <a:buChar char="q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566738" indent="-219075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2063" indent="-231775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97025" indent="-219075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385762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543135" y="6646417"/>
            <a:ext cx="621771" cy="272143"/>
          </a:xfrm>
          <a:prstGeom prst="rect">
            <a:avLst/>
          </a:prstGeom>
        </p:spPr>
        <p:txBody>
          <a:bodyPr vert="horz" wrap="square" lIns="65311" tIns="65311" rIns="65311" bIns="65311" rtlCol="0" anchor="b">
            <a:noAutofit/>
          </a:bodyPr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87E8994-9A79-456B-9F9D-0D8C5AC11F20}" type="slidenum">
              <a:rPr lang="en-US" smtClean="0">
                <a:latin typeface="Gill Sans"/>
                <a:ea typeface="ヒラギノ角ゴ Pro W3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Gill Sans"/>
              <a:ea typeface="ヒラギノ角ゴ Pro W3"/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667269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05508" y="609601"/>
            <a:ext cx="8915400" cy="6125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07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6" r:id="rId1"/>
    <p:sldLayoutId id="2147484467" r:id="rId2"/>
    <p:sldLayoutId id="2147484468" r:id="rId3"/>
    <p:sldLayoutId id="2147484469" r:id="rId4"/>
    <p:sldLayoutId id="2147484470" r:id="rId5"/>
    <p:sldLayoutId id="2147484471" r:id="rId6"/>
    <p:sldLayoutId id="2147484472" r:id="rId7"/>
    <p:sldLayoutId id="2147484473" r:id="rId8"/>
    <p:sldLayoutId id="2147484474" r:id="rId9"/>
    <p:sldLayoutId id="2147484475" r:id="rId10"/>
    <p:sldLayoutId id="2147484476" r:id="rId11"/>
    <p:sldLayoutId id="2147484477" r:id="rId12"/>
    <p:sldLayoutId id="2147484478" r:id="rId13"/>
    <p:sldLayoutId id="2147484479" r:id="rId14"/>
    <p:sldLayoutId id="2147484480" r:id="rId15"/>
    <p:sldLayoutId id="2147484481" r:id="rId16"/>
    <p:sldLayoutId id="2147484482" r:id="rId17"/>
    <p:sldLayoutId id="2147484483" r:id="rId18"/>
    <p:sldLayoutId id="2147484484" r:id="rId19"/>
    <p:sldLayoutId id="2147484485" r:id="rId20"/>
    <p:sldLayoutId id="2147484486" r:id="rId21"/>
    <p:sldLayoutId id="2147484487" r:id="rId22"/>
    <p:sldLayoutId id="2147484488" r:id="rId23"/>
    <p:sldLayoutId id="2147484489" r:id="rId24"/>
    <p:sldLayoutId id="2147484490" r:id="rId25"/>
    <p:sldLayoutId id="2147484491" r:id="rId26"/>
    <p:sldLayoutId id="2147484492" r:id="rId27"/>
    <p:sldLayoutId id="2147484493" r:id="rId28"/>
    <p:sldLayoutId id="2147484494" r:id="rId29"/>
    <p:sldLayoutId id="2147484495" r:id="rId30"/>
    <p:sldLayoutId id="2147484496" r:id="rId31"/>
    <p:sldLayoutId id="2147484497" r:id="rId32"/>
    <p:sldLayoutId id="2147484498" r:id="rId33"/>
    <p:sldLayoutId id="2147484499" r:id="rId34"/>
    <p:sldLayoutId id="2147484500" r:id="rId35"/>
    <p:sldLayoutId id="2147484501" r:id="rId36"/>
    <p:sldLayoutId id="2147484502" r:id="rId37"/>
    <p:sldLayoutId id="2147484503" r:id="rId38"/>
    <p:sldLayoutId id="2147484504" r:id="rId39"/>
    <p:sldLayoutId id="2147484505" r:id="rId40"/>
    <p:sldLayoutId id="2147484506" r:id="rId41"/>
    <p:sldLayoutId id="2147484507" r:id="rId42"/>
    <p:sldLayoutId id="2147484508" r:id="rId43"/>
    <p:sldLayoutId id="2147484509" r:id="rId44"/>
    <p:sldLayoutId id="2147484510" r:id="rId45"/>
    <p:sldLayoutId id="2147484511" r:id="rId46"/>
    <p:sldLayoutId id="2147484512" r:id="rId47"/>
    <p:sldLayoutId id="2147484513" r:id="rId48"/>
    <p:sldLayoutId id="2147484514" r:id="rId49"/>
    <p:sldLayoutId id="2147484515" r:id="rId50"/>
    <p:sldLayoutId id="2147484516" r:id="rId51"/>
    <p:sldLayoutId id="2147484517" r:id="rId52"/>
    <p:sldLayoutId id="2147484518" r:id="rId53"/>
    <p:sldLayoutId id="2147484519" r:id="rId54"/>
    <p:sldLayoutId id="2147484520" r:id="rId55"/>
  </p:sldLayoutIdLst>
  <p:hf hdr="0" ftr="0" dt="0"/>
  <p:txStyles>
    <p:titleStyle>
      <a:lvl1pPr algn="l" defTabSz="914354" rtl="0" eaLnBrk="1" latinLnBrk="0" hangingPunct="1">
        <a:spcBef>
          <a:spcPct val="0"/>
        </a:spcBef>
        <a:buNone/>
        <a:defRPr sz="2600" b="0" kern="1200">
          <a:solidFill>
            <a:schemeClr val="bg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163278" indent="-163278" algn="l" defTabSz="914354" rtl="0" eaLnBrk="1" latinLnBrk="0" hangingPunct="1">
        <a:spcBef>
          <a:spcPts val="714"/>
        </a:spcBef>
        <a:buFont typeface="Wingdings" panose="05000000000000000000" pitchFamily="2" charset="2"/>
        <a:buChar char="§"/>
        <a:defRPr sz="1400" kern="1200">
          <a:solidFill>
            <a:schemeClr val="accent5"/>
          </a:solidFill>
          <a:latin typeface="Calibri" panose="020F0502020204030204" pitchFamily="34" charset="0"/>
          <a:ea typeface="+mn-ea"/>
          <a:cs typeface="+mn-cs"/>
        </a:defRPr>
      </a:lvl1pPr>
      <a:lvl2pPr marL="326555" indent="-163278" algn="l" defTabSz="914354" rtl="0" eaLnBrk="1" latinLnBrk="0" hangingPunct="1">
        <a:spcBef>
          <a:spcPts val="714"/>
        </a:spcBef>
        <a:buFont typeface="Arial" pitchFamily="34" charset="0"/>
        <a:buChar char="–"/>
        <a:defRPr sz="1400" kern="1200">
          <a:solidFill>
            <a:schemeClr val="accent5"/>
          </a:solidFill>
          <a:latin typeface="Calibri" panose="020F0502020204030204" pitchFamily="34" charset="0"/>
          <a:ea typeface="+mn-ea"/>
          <a:cs typeface="+mn-cs"/>
        </a:defRPr>
      </a:lvl2pPr>
      <a:lvl3pPr marL="489833" indent="-163278" algn="l" defTabSz="914354" rtl="0" eaLnBrk="1" latinLnBrk="0" hangingPunct="1">
        <a:spcBef>
          <a:spcPts val="714"/>
        </a:spcBef>
        <a:buFont typeface="Arial" pitchFamily="34" charset="0"/>
        <a:buChar char="•"/>
        <a:defRPr sz="1400" kern="1200">
          <a:solidFill>
            <a:schemeClr val="accent5"/>
          </a:solidFill>
          <a:latin typeface="Calibri" panose="020F0502020204030204" pitchFamily="34" charset="0"/>
          <a:ea typeface="+mn-ea"/>
          <a:cs typeface="+mn-cs"/>
        </a:defRPr>
      </a:lvl3pPr>
      <a:lvl4pPr marL="653110" indent="-163278" algn="l" defTabSz="914354" rtl="0" eaLnBrk="1" latinLnBrk="0" hangingPunct="1">
        <a:spcBef>
          <a:spcPts val="714"/>
        </a:spcBef>
        <a:buFont typeface="Arial" pitchFamily="34" charset="0"/>
        <a:buChar char="–"/>
        <a:defRPr sz="1400" kern="1200">
          <a:solidFill>
            <a:schemeClr val="accent5"/>
          </a:solidFill>
          <a:latin typeface="Calibri" panose="020F0502020204030204" pitchFamily="34" charset="0"/>
          <a:ea typeface="+mn-ea"/>
          <a:cs typeface="+mn-cs"/>
        </a:defRPr>
      </a:lvl4pPr>
      <a:lvl5pPr marL="816388" indent="-163278" algn="l" defTabSz="914354" rtl="0" eaLnBrk="1" latinLnBrk="0" hangingPunct="1">
        <a:spcBef>
          <a:spcPts val="714"/>
        </a:spcBef>
        <a:buFont typeface="Arial" pitchFamily="34" charset="0"/>
        <a:buChar char="•"/>
        <a:defRPr sz="1400" kern="1200" baseline="0">
          <a:solidFill>
            <a:schemeClr val="accent5"/>
          </a:solidFill>
          <a:latin typeface="Calibri" panose="020F0502020204030204" pitchFamily="34" charset="0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1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gray">
          <a:xfrm>
            <a:off x="6640287" y="0"/>
            <a:ext cx="2503713" cy="914400"/>
          </a:xfrm>
          <a:prstGeom prst="rect">
            <a:avLst/>
          </a:prstGeom>
          <a:solidFill>
            <a:srgbClr val="00376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500"/>
              </a:spcBef>
            </a:pPr>
            <a:endParaRPr lang="en-US" sz="1000" dirty="0" smtClean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87" y="0"/>
            <a:ext cx="6640000" cy="914400"/>
          </a:xfrm>
          <a:prstGeom prst="rect">
            <a:avLst/>
          </a:prstGeom>
        </p:spPr>
        <p:txBody>
          <a:bodyPr vert="horz" wrap="square" lIns="65311" tIns="0" rIns="65311" bIns="0" rtlCol="0" anchor="ctr">
            <a:noAutofit/>
          </a:bodyPr>
          <a:lstStyle/>
          <a:p>
            <a:r>
              <a:rPr lang="en-US" dirty="0" smtClean="0"/>
              <a:t>Click to Add Slide Title – Use Title Case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08858" y="1115136"/>
            <a:ext cx="8926286" cy="5579581"/>
          </a:xfrm>
          <a:prstGeom prst="rect">
            <a:avLst/>
          </a:prstGeom>
        </p:spPr>
        <p:txBody>
          <a:bodyPr vert="horz" wrap="square" lIns="65311" tIns="65311" rIns="65311" bIns="65311" rtlCol="0">
            <a:noAutofit/>
          </a:bodyPr>
          <a:lstStyle/>
          <a:p>
            <a:pPr lvl="0"/>
            <a:r>
              <a:rPr lang="en-US" dirty="0" smtClean="0"/>
              <a:t>Preformatted bullets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543135" y="6646419"/>
            <a:ext cx="621771" cy="272143"/>
          </a:xfrm>
          <a:prstGeom prst="rect">
            <a:avLst/>
          </a:prstGeom>
        </p:spPr>
        <p:txBody>
          <a:bodyPr vert="horz" wrap="square" lIns="65311" tIns="65311" rIns="65311" bIns="65311" rtlCol="0" anchor="b">
            <a:noAutofit/>
          </a:bodyPr>
          <a:lstStyle>
            <a:lvl1pPr algn="r">
              <a:defRPr sz="825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0AA78491-CEC0-49B0-B0D5-7C8B8B3BC1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2530" name="Picture 2" descr="HCA Central  and West Texas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219" y="274637"/>
            <a:ext cx="21939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670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4" r:id="rId1"/>
    <p:sldLayoutId id="2147484541" r:id="rId2"/>
    <p:sldLayoutId id="2147484526" r:id="rId3"/>
    <p:sldLayoutId id="2147484527" r:id="rId4"/>
    <p:sldLayoutId id="2147484528" r:id="rId5"/>
    <p:sldLayoutId id="2147484529" r:id="rId6"/>
    <p:sldLayoutId id="2147484530" r:id="rId7"/>
    <p:sldLayoutId id="2147484531" r:id="rId8"/>
  </p:sldLayoutIdLst>
  <p:hf hdr="0" ftr="0" dt="0"/>
  <p:txStyles>
    <p:titleStyle>
      <a:lvl1pPr algn="l" defTabSz="685766" rtl="0" eaLnBrk="1" latinLnBrk="0" hangingPunct="1">
        <a:spcBef>
          <a:spcPct val="0"/>
        </a:spcBef>
        <a:buNone/>
        <a:defRPr sz="1950" b="0" kern="1200">
          <a:solidFill>
            <a:schemeClr val="bg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122459" indent="-122459" algn="l" defTabSz="685766" rtl="0" eaLnBrk="1" latinLnBrk="0" hangingPunct="1">
        <a:spcBef>
          <a:spcPts val="536"/>
        </a:spcBef>
        <a:buFont typeface="Wingdings" panose="05000000000000000000" pitchFamily="2" charset="2"/>
        <a:buChar char="§"/>
        <a:defRPr sz="1050" kern="1200">
          <a:solidFill>
            <a:schemeClr val="accent5"/>
          </a:solidFill>
          <a:latin typeface="Calibri" panose="020F0502020204030204" pitchFamily="34" charset="0"/>
          <a:ea typeface="+mn-ea"/>
          <a:cs typeface="+mn-cs"/>
        </a:defRPr>
      </a:lvl1pPr>
      <a:lvl2pPr marL="244916" indent="-122459" algn="l" defTabSz="685766" rtl="0" eaLnBrk="1" latinLnBrk="0" hangingPunct="1">
        <a:spcBef>
          <a:spcPts val="536"/>
        </a:spcBef>
        <a:buFont typeface="Arial" pitchFamily="34" charset="0"/>
        <a:buChar char="–"/>
        <a:defRPr sz="1050" kern="1200">
          <a:solidFill>
            <a:schemeClr val="accent5"/>
          </a:solidFill>
          <a:latin typeface="Calibri" panose="020F0502020204030204" pitchFamily="34" charset="0"/>
          <a:ea typeface="+mn-ea"/>
          <a:cs typeface="+mn-cs"/>
        </a:defRPr>
      </a:lvl2pPr>
      <a:lvl3pPr marL="367375" indent="-122459" algn="l" defTabSz="685766" rtl="0" eaLnBrk="1" latinLnBrk="0" hangingPunct="1">
        <a:spcBef>
          <a:spcPts val="536"/>
        </a:spcBef>
        <a:buFont typeface="Arial" pitchFamily="34" charset="0"/>
        <a:buChar char="•"/>
        <a:defRPr sz="1050" kern="1200">
          <a:solidFill>
            <a:schemeClr val="accent5"/>
          </a:solidFill>
          <a:latin typeface="Calibri" panose="020F0502020204030204" pitchFamily="34" charset="0"/>
          <a:ea typeface="+mn-ea"/>
          <a:cs typeface="+mn-cs"/>
        </a:defRPr>
      </a:lvl3pPr>
      <a:lvl4pPr marL="489833" indent="-122459" algn="l" defTabSz="685766" rtl="0" eaLnBrk="1" latinLnBrk="0" hangingPunct="1">
        <a:spcBef>
          <a:spcPts val="536"/>
        </a:spcBef>
        <a:buFont typeface="Arial" pitchFamily="34" charset="0"/>
        <a:buChar char="–"/>
        <a:defRPr sz="1050" kern="1200">
          <a:solidFill>
            <a:schemeClr val="accent5"/>
          </a:solidFill>
          <a:latin typeface="Calibri" panose="020F0502020204030204" pitchFamily="34" charset="0"/>
          <a:ea typeface="+mn-ea"/>
          <a:cs typeface="+mn-cs"/>
        </a:defRPr>
      </a:lvl4pPr>
      <a:lvl5pPr marL="612291" indent="-122459" algn="l" defTabSz="685766" rtl="0" eaLnBrk="1" latinLnBrk="0" hangingPunct="1">
        <a:spcBef>
          <a:spcPts val="536"/>
        </a:spcBef>
        <a:buFont typeface="Arial" pitchFamily="34" charset="0"/>
        <a:buChar char="•"/>
        <a:defRPr sz="1050" kern="1200" baseline="0">
          <a:solidFill>
            <a:schemeClr val="accent5"/>
          </a:solidFill>
          <a:latin typeface="Calibri" panose="020F0502020204030204" pitchFamily="34" charset="0"/>
          <a:ea typeface="+mn-ea"/>
          <a:cs typeface="+mn-cs"/>
        </a:defRPr>
      </a:lvl5pPr>
      <a:lvl6pPr marL="1885856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8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defTabSz="685766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8" algn="l" defTabSz="685766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3" algn="l" defTabSz="685766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gray">
          <a:xfrm>
            <a:off x="6640287" y="0"/>
            <a:ext cx="2503713" cy="914400"/>
          </a:xfrm>
          <a:prstGeom prst="rect">
            <a:avLst/>
          </a:prstGeom>
          <a:solidFill>
            <a:srgbClr val="00376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500"/>
              </a:spcBef>
            </a:pPr>
            <a:endParaRPr lang="en-US" sz="1000" dirty="0" smtClean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87" y="0"/>
            <a:ext cx="6640000" cy="914400"/>
          </a:xfrm>
          <a:prstGeom prst="rect">
            <a:avLst/>
          </a:prstGeom>
        </p:spPr>
        <p:txBody>
          <a:bodyPr vert="horz" wrap="square" lIns="65311" tIns="0" rIns="65311" bIns="0" rtlCol="0" anchor="ctr">
            <a:noAutofit/>
          </a:bodyPr>
          <a:lstStyle/>
          <a:p>
            <a:r>
              <a:rPr lang="en-US" dirty="0" smtClean="0"/>
              <a:t>Click to Add Slide Title – Use Title Case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08858" y="1115136"/>
            <a:ext cx="8926286" cy="5579581"/>
          </a:xfrm>
          <a:prstGeom prst="rect">
            <a:avLst/>
          </a:prstGeom>
        </p:spPr>
        <p:txBody>
          <a:bodyPr vert="horz" wrap="square" lIns="65311" tIns="65311" rIns="65311" bIns="65311" rtlCol="0">
            <a:noAutofit/>
          </a:bodyPr>
          <a:lstStyle/>
          <a:p>
            <a:pPr lvl="0"/>
            <a:r>
              <a:rPr lang="en-US" dirty="0" smtClean="0"/>
              <a:t>Preformatted bullets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543135" y="6646419"/>
            <a:ext cx="621771" cy="272143"/>
          </a:xfrm>
          <a:prstGeom prst="rect">
            <a:avLst/>
          </a:prstGeom>
        </p:spPr>
        <p:txBody>
          <a:bodyPr vert="horz" wrap="square" lIns="65311" tIns="65311" rIns="65311" bIns="65311" rtlCol="0" anchor="b">
            <a:noAutofit/>
          </a:bodyPr>
          <a:lstStyle>
            <a:lvl1pPr algn="r">
              <a:defRPr sz="825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0AA78491-CEC0-49B0-B0D5-7C8B8B3BC1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2530" name="Picture 2" descr="HCA Central  and West Texas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219" y="274637"/>
            <a:ext cx="21939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424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3" r:id="rId1"/>
    <p:sldLayoutId id="2147484534" r:id="rId2"/>
    <p:sldLayoutId id="2147484535" r:id="rId3"/>
    <p:sldLayoutId id="2147484536" r:id="rId4"/>
    <p:sldLayoutId id="2147484537" r:id="rId5"/>
    <p:sldLayoutId id="2147484538" r:id="rId6"/>
    <p:sldLayoutId id="2147484539" r:id="rId7"/>
    <p:sldLayoutId id="2147484540" r:id="rId8"/>
  </p:sldLayoutIdLst>
  <p:hf hdr="0" ftr="0" dt="0"/>
  <p:txStyles>
    <p:titleStyle>
      <a:lvl1pPr algn="l" defTabSz="685766" rtl="0" eaLnBrk="1" latinLnBrk="0" hangingPunct="1">
        <a:spcBef>
          <a:spcPct val="0"/>
        </a:spcBef>
        <a:buNone/>
        <a:defRPr sz="1950" b="0" kern="1200">
          <a:solidFill>
            <a:schemeClr val="bg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122459" indent="-122459" algn="l" defTabSz="685766" rtl="0" eaLnBrk="1" latinLnBrk="0" hangingPunct="1">
        <a:spcBef>
          <a:spcPts val="536"/>
        </a:spcBef>
        <a:buFont typeface="Wingdings" panose="05000000000000000000" pitchFamily="2" charset="2"/>
        <a:buChar char="§"/>
        <a:defRPr sz="1050" kern="1200">
          <a:solidFill>
            <a:schemeClr val="accent5"/>
          </a:solidFill>
          <a:latin typeface="Calibri" panose="020F0502020204030204" pitchFamily="34" charset="0"/>
          <a:ea typeface="+mn-ea"/>
          <a:cs typeface="+mn-cs"/>
        </a:defRPr>
      </a:lvl1pPr>
      <a:lvl2pPr marL="244916" indent="-122459" algn="l" defTabSz="685766" rtl="0" eaLnBrk="1" latinLnBrk="0" hangingPunct="1">
        <a:spcBef>
          <a:spcPts val="536"/>
        </a:spcBef>
        <a:buFont typeface="Arial" pitchFamily="34" charset="0"/>
        <a:buChar char="–"/>
        <a:defRPr sz="1050" kern="1200">
          <a:solidFill>
            <a:schemeClr val="accent5"/>
          </a:solidFill>
          <a:latin typeface="Calibri" panose="020F0502020204030204" pitchFamily="34" charset="0"/>
          <a:ea typeface="+mn-ea"/>
          <a:cs typeface="+mn-cs"/>
        </a:defRPr>
      </a:lvl2pPr>
      <a:lvl3pPr marL="367375" indent="-122459" algn="l" defTabSz="685766" rtl="0" eaLnBrk="1" latinLnBrk="0" hangingPunct="1">
        <a:spcBef>
          <a:spcPts val="536"/>
        </a:spcBef>
        <a:buFont typeface="Arial" pitchFamily="34" charset="0"/>
        <a:buChar char="•"/>
        <a:defRPr sz="1050" kern="1200">
          <a:solidFill>
            <a:schemeClr val="accent5"/>
          </a:solidFill>
          <a:latin typeface="Calibri" panose="020F0502020204030204" pitchFamily="34" charset="0"/>
          <a:ea typeface="+mn-ea"/>
          <a:cs typeface="+mn-cs"/>
        </a:defRPr>
      </a:lvl3pPr>
      <a:lvl4pPr marL="489833" indent="-122459" algn="l" defTabSz="685766" rtl="0" eaLnBrk="1" latinLnBrk="0" hangingPunct="1">
        <a:spcBef>
          <a:spcPts val="536"/>
        </a:spcBef>
        <a:buFont typeface="Arial" pitchFamily="34" charset="0"/>
        <a:buChar char="–"/>
        <a:defRPr sz="1050" kern="1200">
          <a:solidFill>
            <a:schemeClr val="accent5"/>
          </a:solidFill>
          <a:latin typeface="Calibri" panose="020F0502020204030204" pitchFamily="34" charset="0"/>
          <a:ea typeface="+mn-ea"/>
          <a:cs typeface="+mn-cs"/>
        </a:defRPr>
      </a:lvl4pPr>
      <a:lvl5pPr marL="612291" indent="-122459" algn="l" defTabSz="685766" rtl="0" eaLnBrk="1" latinLnBrk="0" hangingPunct="1">
        <a:spcBef>
          <a:spcPts val="536"/>
        </a:spcBef>
        <a:buFont typeface="Arial" pitchFamily="34" charset="0"/>
        <a:buChar char="•"/>
        <a:defRPr sz="1050" kern="1200" baseline="0">
          <a:solidFill>
            <a:schemeClr val="accent5"/>
          </a:solidFill>
          <a:latin typeface="Calibri" panose="020F0502020204030204" pitchFamily="34" charset="0"/>
          <a:ea typeface="+mn-ea"/>
          <a:cs typeface="+mn-cs"/>
        </a:defRPr>
      </a:lvl5pPr>
      <a:lvl6pPr marL="1885856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8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defTabSz="685766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8" algn="l" defTabSz="685766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3" algn="l" defTabSz="685766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2881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0AA78491-CEC0-49B0-B0D5-7C8B8B3BC176}" type="slidenum">
              <a:rPr lang="en-US" smtClean="0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508" y="747345"/>
            <a:ext cx="8915400" cy="5987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-8092" y="0"/>
            <a:ext cx="6722319" cy="5143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Franklin Gothic Medium" panose="020B0603020102020204" pitchFamily="34" charset="0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44308" y="152400"/>
            <a:ext cx="6722319" cy="5143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Franklin Gothic Medium" panose="020B0603020102020204" pitchFamily="34" charset="0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296708" y="304800"/>
            <a:ext cx="6722319" cy="5143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Franklin Gothic Medium" panose="020B0603020102020204" pitchFamily="34" charset="0"/>
              <a:ea typeface="+mj-ea"/>
              <a:cs typeface="+mj-cs"/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9225032" y="606582"/>
            <a:ext cx="325925" cy="2062357"/>
            <a:chOff x="9225032" y="606582"/>
            <a:chExt cx="325925" cy="2062357"/>
          </a:xfrm>
        </p:grpSpPr>
        <p:grpSp>
          <p:nvGrpSpPr>
            <p:cNvPr id="15" name="Group 14"/>
            <p:cNvGrpSpPr/>
            <p:nvPr userDrawn="1"/>
          </p:nvGrpSpPr>
          <p:grpSpPr>
            <a:xfrm>
              <a:off x="9225032" y="606582"/>
              <a:ext cx="325925" cy="1763592"/>
              <a:chOff x="9225032" y="606582"/>
              <a:chExt cx="325925" cy="1763592"/>
            </a:xfrm>
          </p:grpSpPr>
          <p:sp>
            <p:nvSpPr>
              <p:cNvPr id="16" name="Rectangle 15"/>
              <p:cNvSpPr/>
              <p:nvPr userDrawn="1"/>
            </p:nvSpPr>
            <p:spPr>
              <a:xfrm>
                <a:off x="9225032" y="606582"/>
                <a:ext cx="325925" cy="298765"/>
              </a:xfrm>
              <a:prstGeom prst="rect">
                <a:avLst/>
              </a:prstGeom>
              <a:solidFill>
                <a:srgbClr val="2A5585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 userDrawn="1"/>
            </p:nvSpPr>
            <p:spPr>
              <a:xfrm>
                <a:off x="9225032" y="905347"/>
                <a:ext cx="325925" cy="298765"/>
              </a:xfrm>
              <a:prstGeom prst="rect">
                <a:avLst/>
              </a:prstGeom>
              <a:solidFill>
                <a:srgbClr val="00386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7"/>
              <p:cNvSpPr/>
              <p:nvPr userDrawn="1"/>
            </p:nvSpPr>
            <p:spPr>
              <a:xfrm>
                <a:off x="9225032" y="1186006"/>
                <a:ext cx="325925" cy="298765"/>
              </a:xfrm>
              <a:prstGeom prst="rect">
                <a:avLst/>
              </a:prstGeom>
              <a:solidFill>
                <a:srgbClr val="0A59A5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 userDrawn="1"/>
            </p:nvSpPr>
            <p:spPr>
              <a:xfrm>
                <a:off x="9225032" y="1484773"/>
                <a:ext cx="325925" cy="298765"/>
              </a:xfrm>
              <a:prstGeom prst="rect">
                <a:avLst/>
              </a:prstGeom>
              <a:solidFill>
                <a:srgbClr val="C0DEFB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 userDrawn="1"/>
            </p:nvSpPr>
            <p:spPr>
              <a:xfrm>
                <a:off x="9225032" y="1783543"/>
                <a:ext cx="325925" cy="298765"/>
              </a:xfrm>
              <a:prstGeom prst="rect">
                <a:avLst/>
              </a:prstGeom>
              <a:solidFill>
                <a:srgbClr val="CEDEED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/>
              <p:cNvSpPr/>
              <p:nvPr userDrawn="1"/>
            </p:nvSpPr>
            <p:spPr>
              <a:xfrm>
                <a:off x="9225032" y="2071409"/>
                <a:ext cx="325925" cy="298765"/>
              </a:xfrm>
              <a:prstGeom prst="rect">
                <a:avLst/>
              </a:prstGeom>
              <a:solidFill>
                <a:srgbClr val="E7EAF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4" name="Rectangle 13"/>
            <p:cNvSpPr/>
            <p:nvPr userDrawn="1"/>
          </p:nvSpPr>
          <p:spPr>
            <a:xfrm>
              <a:off x="9225032" y="2370174"/>
              <a:ext cx="325925" cy="2987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23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8" r:id="rId1"/>
    <p:sldLayoutId id="2147484549" r:id="rId2"/>
    <p:sldLayoutId id="2147484550" r:id="rId3"/>
    <p:sldLayoutId id="2147484551" r:id="rId4"/>
    <p:sldLayoutId id="2147484552" r:id="rId5"/>
    <p:sldLayoutId id="2147484553" r:id="rId6"/>
    <p:sldLayoutId id="2147484554" r:id="rId7"/>
    <p:sldLayoutId id="2147484555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1800" b="0" i="0" u="none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Font typeface="Wingdings" panose="05000000000000000000" pitchFamily="2" charset="2"/>
        <a:buChar char="q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566738" indent="-219075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2063" indent="-231775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97025" indent="-219075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2881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0AA78491-CEC0-49B0-B0D5-7C8B8B3BC1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508" y="747345"/>
            <a:ext cx="8915400" cy="5987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-8092" y="0"/>
            <a:ext cx="6722319" cy="5143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Franklin Gothic Medium" panose="020B0603020102020204" pitchFamily="34" charset="0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44308" y="152400"/>
            <a:ext cx="6722319" cy="5143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Franklin Gothic Medium" panose="020B0603020102020204" pitchFamily="34" charset="0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296708" y="304800"/>
            <a:ext cx="6722319" cy="5143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Franklin Gothic Medium" panose="020B0603020102020204" pitchFamily="34" charset="0"/>
              <a:ea typeface="+mj-ea"/>
              <a:cs typeface="+mj-cs"/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9225032" y="606582"/>
            <a:ext cx="325925" cy="2062357"/>
            <a:chOff x="9225032" y="606582"/>
            <a:chExt cx="325925" cy="2062357"/>
          </a:xfrm>
        </p:grpSpPr>
        <p:grpSp>
          <p:nvGrpSpPr>
            <p:cNvPr id="15" name="Group 14"/>
            <p:cNvGrpSpPr/>
            <p:nvPr userDrawn="1"/>
          </p:nvGrpSpPr>
          <p:grpSpPr>
            <a:xfrm>
              <a:off x="9225032" y="606582"/>
              <a:ext cx="325925" cy="1763592"/>
              <a:chOff x="9225032" y="606582"/>
              <a:chExt cx="325925" cy="1763592"/>
            </a:xfrm>
          </p:grpSpPr>
          <p:sp>
            <p:nvSpPr>
              <p:cNvPr id="16" name="Rectangle 15"/>
              <p:cNvSpPr/>
              <p:nvPr userDrawn="1"/>
            </p:nvSpPr>
            <p:spPr>
              <a:xfrm>
                <a:off x="9225032" y="606582"/>
                <a:ext cx="325925" cy="298765"/>
              </a:xfrm>
              <a:prstGeom prst="rect">
                <a:avLst/>
              </a:prstGeom>
              <a:solidFill>
                <a:srgbClr val="2A5585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 userDrawn="1"/>
            </p:nvSpPr>
            <p:spPr>
              <a:xfrm>
                <a:off x="9225032" y="905347"/>
                <a:ext cx="325925" cy="298765"/>
              </a:xfrm>
              <a:prstGeom prst="rect">
                <a:avLst/>
              </a:prstGeom>
              <a:solidFill>
                <a:srgbClr val="00386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7"/>
              <p:cNvSpPr/>
              <p:nvPr userDrawn="1"/>
            </p:nvSpPr>
            <p:spPr>
              <a:xfrm>
                <a:off x="9225032" y="1186006"/>
                <a:ext cx="325925" cy="298765"/>
              </a:xfrm>
              <a:prstGeom prst="rect">
                <a:avLst/>
              </a:prstGeom>
              <a:solidFill>
                <a:srgbClr val="0A59A5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 userDrawn="1"/>
            </p:nvSpPr>
            <p:spPr>
              <a:xfrm>
                <a:off x="9225032" y="1484773"/>
                <a:ext cx="325925" cy="298765"/>
              </a:xfrm>
              <a:prstGeom prst="rect">
                <a:avLst/>
              </a:prstGeom>
              <a:solidFill>
                <a:srgbClr val="C0DEFB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 userDrawn="1"/>
            </p:nvSpPr>
            <p:spPr>
              <a:xfrm>
                <a:off x="9225032" y="1783543"/>
                <a:ext cx="325925" cy="298765"/>
              </a:xfrm>
              <a:prstGeom prst="rect">
                <a:avLst/>
              </a:prstGeom>
              <a:solidFill>
                <a:srgbClr val="CEDEED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/>
              <p:cNvSpPr/>
              <p:nvPr userDrawn="1"/>
            </p:nvSpPr>
            <p:spPr>
              <a:xfrm>
                <a:off x="9225032" y="2071409"/>
                <a:ext cx="325925" cy="298765"/>
              </a:xfrm>
              <a:prstGeom prst="rect">
                <a:avLst/>
              </a:prstGeom>
              <a:solidFill>
                <a:srgbClr val="E7EAF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4" name="Rectangle 13"/>
            <p:cNvSpPr/>
            <p:nvPr userDrawn="1"/>
          </p:nvSpPr>
          <p:spPr>
            <a:xfrm>
              <a:off x="9225032" y="2370174"/>
              <a:ext cx="325925" cy="2987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9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8" r:id="rId1"/>
    <p:sldLayoutId id="2147484559" r:id="rId2"/>
    <p:sldLayoutId id="2147484560" r:id="rId3"/>
    <p:sldLayoutId id="2147484561" r:id="rId4"/>
    <p:sldLayoutId id="2147484562" r:id="rId5"/>
    <p:sldLayoutId id="2147484563" r:id="rId6"/>
    <p:sldLayoutId id="2147484564" r:id="rId7"/>
    <p:sldLayoutId id="2147484565" r:id="rId8"/>
    <p:sldLayoutId id="2147484566" r:id="rId9"/>
    <p:sldLayoutId id="2147484567" r:id="rId10"/>
    <p:sldLayoutId id="214748456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1800" b="0" i="0" u="none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Font typeface="Wingdings" panose="05000000000000000000" pitchFamily="2" charset="2"/>
        <a:buChar char="q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566738" indent="-219075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2063" indent="-231775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97025" indent="-219075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6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9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7.png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6.png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54424" y="1515035"/>
            <a:ext cx="8130988" cy="3567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043792-DE7A-9C40-81D4-87F4F2A41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78491-CEC0-49B0-B0D5-7C8B8B3BC176}" type="slidenum">
              <a:rPr lang="en-US" sz="1000" b="1" smtClean="0">
                <a:latin typeface="Calibri" panose="020F0502020204030204" pitchFamily="34" charset="0"/>
              </a:rPr>
              <a:pPr>
                <a:defRPr/>
              </a:pPr>
              <a:t>1</a:t>
            </a:fld>
            <a:endParaRPr lang="en-US" sz="1050" b="1" dirty="0">
              <a:latin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DD6D03-0DFB-3F4A-9476-4DFA6683E47C}"/>
              </a:ext>
            </a:extLst>
          </p:cNvPr>
          <p:cNvSpPr txBox="1"/>
          <p:nvPr/>
        </p:nvSpPr>
        <p:spPr>
          <a:xfrm>
            <a:off x="1121184" y="4692743"/>
            <a:ext cx="802281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USP 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&lt;800&gt;: 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Safe Handling of Hazardous 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Drugs</a:t>
            </a:r>
          </a:p>
          <a:p>
            <a:pPr algn="r">
              <a:lnSpc>
                <a:spcPct val="9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CWT Clinical/Nursing Education 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106" y="266163"/>
            <a:ext cx="2573241" cy="42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3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AutoShape 26" descr="Image result for university medical center el pa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 pitchFamily="34" charset="0"/>
              <a:ea typeface="ヒラギノ角ゴ Pro W3" charset="-128"/>
              <a:cs typeface="+mn-cs"/>
              <a:sym typeface="Gill Sans" pitchFamily="34" charset="0"/>
            </a:endParaRPr>
          </a:p>
        </p:txBody>
      </p:sp>
      <p:sp>
        <p:nvSpPr>
          <p:cNvPr id="154" name="object 93"/>
          <p:cNvSpPr txBox="1"/>
          <p:nvPr/>
        </p:nvSpPr>
        <p:spPr>
          <a:xfrm>
            <a:off x="404884" y="7861587"/>
            <a:ext cx="3598094" cy="43528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L="12700" marR="508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0A59A5">
                  <a:lumMod val="50000"/>
                </a:srgbClr>
              </a:solidFill>
              <a:effectLst/>
              <a:uLnTx/>
              <a:uFillTx/>
              <a:latin typeface="Gill Sans" pitchFamily="34" charset="0"/>
              <a:ea typeface="ヒラギノ角ゴ Pro W3" charset="-128"/>
              <a:cs typeface="Calibri"/>
              <a:sym typeface="Gill Sans" pitchFamily="34" charset="0"/>
            </a:endParaRPr>
          </a:p>
        </p:txBody>
      </p:sp>
      <p:sp>
        <p:nvSpPr>
          <p:cNvPr id="174" name="Slide Number Placeholder 12">
            <a:extLst>
              <a:ext uri="{FF2B5EF4-FFF2-40B4-BE49-F238E27FC236}">
                <a16:creationId xmlns:a16="http://schemas.microsoft.com/office/drawing/2014/main" id="{DD670821-B954-6F41-A5B2-184432C9F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5325D8-5033-435D-BA1A-35CB4518B6B0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46" name="Title 2"/>
          <p:cNvSpPr>
            <a:spLocks noGrp="1"/>
          </p:cNvSpPr>
          <p:nvPr>
            <p:ph type="title"/>
          </p:nvPr>
        </p:nvSpPr>
        <p:spPr>
          <a:xfrm>
            <a:off x="-8092" y="-35860"/>
            <a:ext cx="7027119" cy="514350"/>
          </a:xfrm>
        </p:spPr>
        <p:txBody>
          <a:bodyPr>
            <a:normAutofit fontScale="90000"/>
          </a:bodyPr>
          <a:lstStyle/>
          <a:p>
            <a:r>
              <a:rPr lang="en-US" sz="2200" b="1" dirty="0">
                <a:solidFill>
                  <a:srgbClr val="002060"/>
                </a:solidFill>
                <a:latin typeface="Calibri" panose="020F0502020204030204" pitchFamily="34" charset="0"/>
              </a:rPr>
              <a:t>Hazardous Communication </a:t>
            </a: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1600" b="1" i="1" dirty="0">
                <a:solidFill>
                  <a:srgbClr val="002060"/>
                </a:solidFill>
                <a:latin typeface="Calibri" panose="020F0502020204030204" pitchFamily="34" charset="0"/>
              </a:rPr>
              <a:t>Handling Hazardous Drugs in Healthcare Settings </a:t>
            </a:r>
            <a:endParaRPr lang="en-US" sz="1600" i="1" dirty="0"/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127545" y="1267878"/>
            <a:ext cx="8970398" cy="545394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  <a:defRPr/>
            </a:pPr>
            <a:r>
              <a:rPr lang="en-US" sz="1800" b="1" u="sng" dirty="0" smtClean="0">
                <a:solidFill>
                  <a:srgbClr val="002060"/>
                </a:solidFill>
                <a:latin typeface="Calibri" panose="020F0502020204030204" pitchFamily="34" charset="0"/>
              </a:rPr>
              <a:t>Administration</a:t>
            </a:r>
            <a:r>
              <a:rPr lang="en-US" sz="1800" b="1" u="sng" dirty="0">
                <a:solidFill>
                  <a:srgbClr val="002060"/>
                </a:solidFill>
                <a:latin typeface="Calibri" panose="020F0502020204030204" pitchFamily="34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ONE pair of gloves for all dose forms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Eye protections and mask if splashing is possible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Crush or split tablets in a plastic bag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Wash hands after administration</a:t>
            </a:r>
          </a:p>
          <a:p>
            <a:pPr marL="457178" lvl="1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  <a:defRPr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  <a:defRPr/>
            </a:pPr>
            <a:r>
              <a:rPr lang="en-US" sz="1800" b="1" u="sng" dirty="0">
                <a:solidFill>
                  <a:srgbClr val="002060"/>
                </a:solidFill>
                <a:latin typeface="Calibri" panose="020F0502020204030204" pitchFamily="34" charset="0"/>
              </a:rPr>
              <a:t>Disposal: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Place all materials (drug packaging, cup, gloves, etc.) into waste container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  <a:defRPr/>
            </a:pPr>
            <a:endParaRPr lang="en-US" sz="1800" b="1" u="sng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  <a:defRPr/>
            </a:pPr>
            <a:r>
              <a:rPr lang="en-US" sz="1800" b="1" u="sng" dirty="0">
                <a:solidFill>
                  <a:srgbClr val="002060"/>
                </a:solidFill>
                <a:latin typeface="Calibri" panose="020F0502020204030204" pitchFamily="34" charset="0"/>
              </a:rPr>
              <a:t>Transport: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>TUBING ALLOWED </a:t>
            </a: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  <a:defRPr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57" name="Picture 56" descr="/Users/natashapremji/Desktop/HD labels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92200" y="5052257"/>
            <a:ext cx="1805743" cy="1805743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" y="703699"/>
            <a:ext cx="9143995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Low 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Risk Hazardous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Drugs</a:t>
            </a:r>
          </a:p>
        </p:txBody>
      </p:sp>
    </p:spTree>
    <p:extLst>
      <p:ext uri="{BB962C8B-B14F-4D97-AF65-F5344CB8AC3E}">
        <p14:creationId xmlns:p14="http://schemas.microsoft.com/office/powerpoint/2010/main" val="208296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AutoShape 26" descr="Image result for university medical center el pa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 pitchFamily="34" charset="0"/>
              <a:ea typeface="ヒラギノ角ゴ Pro W3" charset="-128"/>
              <a:cs typeface="+mn-cs"/>
              <a:sym typeface="Gill Sans" pitchFamily="34" charset="0"/>
            </a:endParaRPr>
          </a:p>
        </p:txBody>
      </p:sp>
      <p:sp>
        <p:nvSpPr>
          <p:cNvPr id="154" name="object 93"/>
          <p:cNvSpPr txBox="1"/>
          <p:nvPr/>
        </p:nvSpPr>
        <p:spPr>
          <a:xfrm>
            <a:off x="404884" y="7861587"/>
            <a:ext cx="3598094" cy="43528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L="12700" marR="508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0A59A5">
                  <a:lumMod val="50000"/>
                </a:srgbClr>
              </a:solidFill>
              <a:effectLst/>
              <a:uLnTx/>
              <a:uFillTx/>
              <a:latin typeface="Gill Sans" pitchFamily="34" charset="0"/>
              <a:ea typeface="ヒラギノ角ゴ Pro W3" charset="-128"/>
              <a:cs typeface="Calibri"/>
              <a:sym typeface="Gill Sans" pitchFamily="34" charset="0"/>
            </a:endParaRPr>
          </a:p>
        </p:txBody>
      </p:sp>
      <p:sp>
        <p:nvSpPr>
          <p:cNvPr id="174" name="Slide Number Placeholder 12">
            <a:extLst>
              <a:ext uri="{FF2B5EF4-FFF2-40B4-BE49-F238E27FC236}">
                <a16:creationId xmlns:a16="http://schemas.microsoft.com/office/drawing/2014/main" id="{DD670821-B954-6F41-A5B2-184432C9F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5325D8-5033-435D-BA1A-35CB4518B6B0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46" name="Title 2"/>
          <p:cNvSpPr>
            <a:spLocks noGrp="1"/>
          </p:cNvSpPr>
          <p:nvPr>
            <p:ph type="title"/>
          </p:nvPr>
        </p:nvSpPr>
        <p:spPr>
          <a:xfrm>
            <a:off x="-8092" y="-26895"/>
            <a:ext cx="7027119" cy="514350"/>
          </a:xfrm>
        </p:spPr>
        <p:txBody>
          <a:bodyPr>
            <a:normAutofit fontScale="90000"/>
          </a:bodyPr>
          <a:lstStyle/>
          <a:p>
            <a:r>
              <a:rPr lang="en-US" sz="2200" b="1" dirty="0">
                <a:solidFill>
                  <a:srgbClr val="002060"/>
                </a:solidFill>
                <a:latin typeface="Calibri" panose="020F0502020204030204" pitchFamily="34" charset="0"/>
              </a:rPr>
              <a:t>Hazardous </a:t>
            </a:r>
            <a:r>
              <a:rPr lang="en-US" sz="2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Communication </a:t>
            </a: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1600" b="1" i="1" dirty="0">
                <a:solidFill>
                  <a:srgbClr val="002060"/>
                </a:solidFill>
                <a:latin typeface="Calibri" panose="020F0502020204030204" pitchFamily="34" charset="0"/>
              </a:rPr>
              <a:t>Handling Hazardous Drugs in Healthcare Settings </a:t>
            </a:r>
            <a:endParaRPr lang="en-US" sz="1600" i="1" dirty="0"/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127545" y="1256766"/>
            <a:ext cx="8970398" cy="545394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  <a:defRPr/>
            </a:pPr>
            <a:r>
              <a:rPr lang="en-US" sz="1800" b="1" u="sng" dirty="0" smtClean="0">
                <a:solidFill>
                  <a:srgbClr val="002060"/>
                </a:solidFill>
                <a:latin typeface="Calibri" panose="020F0502020204030204" pitchFamily="34" charset="0"/>
              </a:rPr>
              <a:t>Administration</a:t>
            </a:r>
            <a:r>
              <a:rPr lang="en-US" sz="1800" b="1" u="sng" dirty="0">
                <a:solidFill>
                  <a:srgbClr val="002060"/>
                </a:solidFill>
                <a:latin typeface="Calibri" panose="020F0502020204030204" pitchFamily="34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TWO pairs of gloves for all dose forms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Chemotherapy gown for IV or oral solutions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Eye protection and mask if splashing is possible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Pharmacy to cut or split </a:t>
            </a:r>
            <a:r>
              <a:rPr lang="en-US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tablets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Closed System Transfer Devices (CSTDs) used as appropriate 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en-US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Wash 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hands after administration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  <a:defRPr/>
            </a:pPr>
            <a:r>
              <a:rPr lang="en-US" sz="1800" b="1" u="sng" dirty="0">
                <a:solidFill>
                  <a:srgbClr val="002060"/>
                </a:solidFill>
                <a:latin typeface="Calibri" panose="020F0502020204030204" pitchFamily="34" charset="0"/>
              </a:rPr>
              <a:t>Disposal: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Place all materials (drug packaging, cup, gloves, etc.) into a SEALED plastic bag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Place the sealed plastic bag into the YELLOW or BLACK hazardous waste </a:t>
            </a:r>
            <a:r>
              <a:rPr lang="en-US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                      container</a:t>
            </a: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  <a:defRPr/>
            </a:pPr>
            <a:endParaRPr lang="en-US" sz="12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  <a:defRPr/>
            </a:pPr>
            <a:r>
              <a:rPr lang="en-US" sz="1800" b="1" u="sng" dirty="0">
                <a:solidFill>
                  <a:srgbClr val="002060"/>
                </a:solidFill>
                <a:latin typeface="Calibri" panose="020F0502020204030204" pitchFamily="34" charset="0"/>
              </a:rPr>
              <a:t>Transport: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Check the </a:t>
            </a: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>“DO NOT TUBE” 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list before tubing</a:t>
            </a:r>
          </a:p>
          <a:p>
            <a:pPr>
              <a:defRPr/>
            </a:pPr>
            <a:endParaRPr lang="en-US" sz="1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  <a:defRPr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" y="703699"/>
            <a:ext cx="9143995" cy="400110"/>
          </a:xfrm>
          <a:prstGeom prst="rect">
            <a:avLst/>
          </a:prstGeom>
          <a:solidFill>
            <a:srgbClr val="ED792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Medium Risk Hazardous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Drugs</a:t>
            </a:r>
          </a:p>
        </p:txBody>
      </p:sp>
      <p:pic>
        <p:nvPicPr>
          <p:cNvPr id="10" name="Picture 9" descr="/Users/natashapremji/Desktop/HD labels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" t="4322" r="4420" b="4419"/>
          <a:stretch/>
        </p:blipFill>
        <p:spPr bwMode="auto">
          <a:xfrm>
            <a:off x="7269143" y="5025990"/>
            <a:ext cx="1828800" cy="183201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338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540" y="5025990"/>
            <a:ext cx="1754565" cy="1776334"/>
          </a:xfrm>
          <a:prstGeom prst="rect">
            <a:avLst/>
          </a:prstGeom>
        </p:spPr>
      </p:pic>
      <p:sp>
        <p:nvSpPr>
          <p:cNvPr id="65548" name="AutoShape 26" descr="Image result for university medical center el pa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 pitchFamily="34" charset="0"/>
              <a:ea typeface="ヒラギノ角ゴ Pro W3" charset="-128"/>
              <a:cs typeface="+mn-cs"/>
              <a:sym typeface="Gill Sans" pitchFamily="34" charset="0"/>
            </a:endParaRPr>
          </a:p>
        </p:txBody>
      </p:sp>
      <p:sp>
        <p:nvSpPr>
          <p:cNvPr id="154" name="object 93"/>
          <p:cNvSpPr txBox="1"/>
          <p:nvPr/>
        </p:nvSpPr>
        <p:spPr>
          <a:xfrm>
            <a:off x="404884" y="7861587"/>
            <a:ext cx="3598094" cy="43528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L="12700" marR="508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0A59A5">
                  <a:lumMod val="50000"/>
                </a:srgbClr>
              </a:solidFill>
              <a:effectLst/>
              <a:uLnTx/>
              <a:uFillTx/>
              <a:latin typeface="Gill Sans" pitchFamily="34" charset="0"/>
              <a:ea typeface="ヒラギノ角ゴ Pro W3" charset="-128"/>
              <a:cs typeface="Calibri"/>
              <a:sym typeface="Gill Sans" pitchFamily="34" charset="0"/>
            </a:endParaRPr>
          </a:p>
        </p:txBody>
      </p:sp>
      <p:sp>
        <p:nvSpPr>
          <p:cNvPr id="174" name="Slide Number Placeholder 12">
            <a:extLst>
              <a:ext uri="{FF2B5EF4-FFF2-40B4-BE49-F238E27FC236}">
                <a16:creationId xmlns:a16="http://schemas.microsoft.com/office/drawing/2014/main" id="{DD670821-B954-6F41-A5B2-184432C9F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5325D8-5033-435D-BA1A-35CB4518B6B0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46" name="Title 2"/>
          <p:cNvSpPr>
            <a:spLocks noGrp="1"/>
          </p:cNvSpPr>
          <p:nvPr>
            <p:ph type="title"/>
          </p:nvPr>
        </p:nvSpPr>
        <p:spPr>
          <a:xfrm>
            <a:off x="-8092" y="-26895"/>
            <a:ext cx="7027119" cy="514350"/>
          </a:xfrm>
        </p:spPr>
        <p:txBody>
          <a:bodyPr>
            <a:normAutofit fontScale="90000"/>
          </a:bodyPr>
          <a:lstStyle/>
          <a:p>
            <a:r>
              <a:rPr lang="en-US" sz="2200" b="1" dirty="0">
                <a:solidFill>
                  <a:srgbClr val="002060"/>
                </a:solidFill>
                <a:latin typeface="Calibri" panose="020F0502020204030204" pitchFamily="34" charset="0"/>
              </a:rPr>
              <a:t>Hazardous </a:t>
            </a:r>
            <a:r>
              <a:rPr lang="en-US" sz="2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Communication </a:t>
            </a: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1600" b="1" i="1" dirty="0">
                <a:solidFill>
                  <a:srgbClr val="002060"/>
                </a:solidFill>
                <a:latin typeface="Calibri" panose="020F0502020204030204" pitchFamily="34" charset="0"/>
              </a:rPr>
              <a:t>Handling Hazardous Drugs in Healthcare Settings </a:t>
            </a:r>
            <a:endParaRPr lang="en-US" sz="1600" i="1" dirty="0"/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118020" y="1256766"/>
            <a:ext cx="8970398" cy="545394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  <a:defRPr/>
            </a:pPr>
            <a:r>
              <a:rPr lang="en-US" sz="1800" b="1" u="sng" dirty="0" smtClean="0">
                <a:solidFill>
                  <a:srgbClr val="002060"/>
                </a:solidFill>
                <a:latin typeface="Calibri" panose="020F0502020204030204" pitchFamily="34" charset="0"/>
              </a:rPr>
              <a:t>Administration</a:t>
            </a:r>
            <a:r>
              <a:rPr lang="en-US" sz="1800" b="1" u="sng" dirty="0">
                <a:solidFill>
                  <a:srgbClr val="002060"/>
                </a:solidFill>
                <a:latin typeface="Calibri" panose="020F0502020204030204" pitchFamily="34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TWO pairs of gloves AND a chemotherapy gown for all dose forms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Eye protection and mask if splashing is possible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IV tubing primed in pharmacy 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Closed System Transfer Devices (CSTDs) </a:t>
            </a:r>
            <a:r>
              <a:rPr lang="en-US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required</a:t>
            </a: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Wash hands after administration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/>
            </a:pPr>
            <a:endParaRPr lang="en-US" sz="1800" u="sng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  <a:defRPr/>
            </a:pPr>
            <a:r>
              <a:rPr lang="en-US" sz="1800" b="1" u="sng" dirty="0">
                <a:solidFill>
                  <a:srgbClr val="002060"/>
                </a:solidFill>
                <a:latin typeface="Calibri" panose="020F0502020204030204" pitchFamily="34" charset="0"/>
              </a:rPr>
              <a:t>Disposal: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Place all materials (drug packaging, cup, gloves, etc.) into a SEALED plastic bag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Place the sealed plastic bag into the YELLOW or BLACK hazardous waste container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  <a:defRPr/>
            </a:pPr>
            <a:r>
              <a:rPr lang="en-US" sz="1800" b="1" u="sng" dirty="0">
                <a:solidFill>
                  <a:srgbClr val="002060"/>
                </a:solidFill>
                <a:latin typeface="Calibri" panose="020F0502020204030204" pitchFamily="34" charset="0"/>
              </a:rPr>
              <a:t>Transport</a:t>
            </a: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>DO NOT TUBE</a:t>
            </a: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US" sz="1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  <a:defRPr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" y="703699"/>
            <a:ext cx="9143995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High Risk Hazardous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Drugs</a:t>
            </a:r>
          </a:p>
        </p:txBody>
      </p:sp>
    </p:spTree>
    <p:extLst>
      <p:ext uri="{BB962C8B-B14F-4D97-AF65-F5344CB8AC3E}">
        <p14:creationId xmlns:p14="http://schemas.microsoft.com/office/powerpoint/2010/main" val="37313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043792-DE7A-9C40-81D4-87F4F2A41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78491-CEC0-49B0-B0D5-7C8B8B3BC176}" type="slidenum">
              <a:rPr lang="en-US" sz="1000" b="1" smtClean="0">
                <a:latin typeface="Calibri" panose="020F0502020204030204" pitchFamily="34" charset="0"/>
              </a:rPr>
              <a:pPr>
                <a:defRPr/>
              </a:pPr>
              <a:t>13</a:t>
            </a:fld>
            <a:endParaRPr lang="en-US" sz="1050" b="1" dirty="0">
              <a:latin typeface="Calibri" panose="020F0502020204030204" pitchFamily="34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" y="-28573"/>
            <a:ext cx="7027119" cy="514351"/>
          </a:xfrm>
        </p:spPr>
        <p:txBody>
          <a:bodyPr>
            <a:normAutofit fontScale="90000"/>
          </a:bodyPr>
          <a:lstStyle/>
          <a:p>
            <a:r>
              <a:rPr lang="en-US" sz="2200" b="1" dirty="0">
                <a:solidFill>
                  <a:srgbClr val="002060"/>
                </a:solidFill>
                <a:latin typeface="Calibri" panose="020F0502020204030204" pitchFamily="34" charset="0"/>
              </a:rPr>
              <a:t>Hazardous Communication</a:t>
            </a: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1600" b="1" i="1" dirty="0">
                <a:solidFill>
                  <a:srgbClr val="002060"/>
                </a:solidFill>
                <a:latin typeface="Calibri" panose="020F0502020204030204" pitchFamily="34" charset="0"/>
              </a:rPr>
              <a:t>Handling Hazardous Drugs in Healthcare Settings </a:t>
            </a:r>
            <a:endParaRPr lang="en-US" sz="16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" y="703699"/>
            <a:ext cx="9143995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*</a:t>
            </a:r>
            <a:r>
              <a:rPr lang="en-US" sz="20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Hzd</a:t>
            </a:r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*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27544" y="961490"/>
            <a:ext cx="8578305" cy="64823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600" b="1" u="sng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Medications will be electronically designated in MEDITECH and Pyxis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0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0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0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0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en-US" sz="16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en-US" sz="16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  <a:defRPr/>
            </a:pPr>
            <a:endParaRPr lang="en-US" sz="16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US" sz="16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en-US" sz="16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496916" y="1549500"/>
            <a:ext cx="2315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MEDITECH</a:t>
            </a:r>
            <a:endParaRPr lang="en-US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783944" y="3946749"/>
            <a:ext cx="2315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Pyxis</a:t>
            </a:r>
            <a:endParaRPr lang="en-US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44" y="1918832"/>
            <a:ext cx="5876822" cy="2027917"/>
          </a:xfrm>
          <a:prstGeom prst="rect">
            <a:avLst/>
          </a:prstGeom>
        </p:spPr>
      </p:pic>
      <p:pic>
        <p:nvPicPr>
          <p:cNvPr id="15" name="Picture 2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44" y="4276849"/>
            <a:ext cx="3257031" cy="243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08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043792-DE7A-9C40-81D4-87F4F2A41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78491-CEC0-49B0-B0D5-7C8B8B3BC176}" type="slidenum">
              <a:rPr lang="en-US" sz="1000" b="1" smtClean="0">
                <a:latin typeface="Calibri" panose="020F0502020204030204" pitchFamily="34" charset="0"/>
              </a:rPr>
              <a:pPr>
                <a:defRPr/>
              </a:pPr>
              <a:t>14</a:t>
            </a:fld>
            <a:endParaRPr lang="en-US" sz="1050" b="1" dirty="0">
              <a:latin typeface="Calibri" panose="020F0502020204030204" pitchFamily="34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" y="-28573"/>
            <a:ext cx="7027119" cy="514351"/>
          </a:xfrm>
        </p:spPr>
        <p:txBody>
          <a:bodyPr>
            <a:normAutofit fontScale="90000"/>
          </a:bodyPr>
          <a:lstStyle/>
          <a:p>
            <a:r>
              <a:rPr lang="en-US" sz="2200" b="1" dirty="0">
                <a:solidFill>
                  <a:srgbClr val="002060"/>
                </a:solidFill>
                <a:latin typeface="Calibri" panose="020F0502020204030204" pitchFamily="34" charset="0"/>
              </a:rPr>
              <a:t>Hazardous Communication</a:t>
            </a: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1600" b="1" i="1" dirty="0">
                <a:solidFill>
                  <a:srgbClr val="002060"/>
                </a:solidFill>
                <a:latin typeface="Calibri" panose="020F0502020204030204" pitchFamily="34" charset="0"/>
              </a:rPr>
              <a:t>Handling Hazardous Drugs in Healthcare Settings </a:t>
            </a:r>
            <a:endParaRPr lang="en-US" sz="16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5" y="703699"/>
            <a:ext cx="9143995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Where Do I Find Additional Information? 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8329"/>
          <a:stretch/>
        </p:blipFill>
        <p:spPr>
          <a:xfrm>
            <a:off x="1223154" y="1844317"/>
            <a:ext cx="1665751" cy="247163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5229" y="1680400"/>
            <a:ext cx="3448484" cy="3341544"/>
          </a:xfrm>
          <a:prstGeom prst="rect">
            <a:avLst/>
          </a:prstGeom>
          <a:solidFill>
            <a:schemeClr val="accent2">
              <a:lumMod val="20000"/>
              <a:lumOff val="80000"/>
              <a:alpha val="0"/>
            </a:schemeClr>
          </a:solidFill>
          <a:ln>
            <a:solidFill>
              <a:srgbClr val="00206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accent6"/>
              </a:solidFill>
            </a:endParaRPr>
          </a:p>
          <a:p>
            <a:pPr algn="ctr"/>
            <a:endParaRPr lang="en-US" b="1" dirty="0">
              <a:solidFill>
                <a:schemeClr val="accent6"/>
              </a:solidFill>
            </a:endParaRPr>
          </a:p>
          <a:p>
            <a:pPr algn="ctr"/>
            <a:endParaRPr lang="en-US" b="1" dirty="0" smtClean="0">
              <a:solidFill>
                <a:schemeClr val="accent6"/>
              </a:solidFill>
            </a:endParaRPr>
          </a:p>
          <a:p>
            <a:pPr algn="ctr"/>
            <a:endParaRPr lang="en-US" b="1" dirty="0">
              <a:solidFill>
                <a:schemeClr val="accent6"/>
              </a:solidFill>
            </a:endParaRPr>
          </a:p>
          <a:p>
            <a:pPr algn="ctr"/>
            <a:endParaRPr lang="en-US" b="1" dirty="0" smtClean="0">
              <a:solidFill>
                <a:schemeClr val="accent6"/>
              </a:solidFill>
            </a:endParaRPr>
          </a:p>
          <a:p>
            <a:pPr algn="ctr"/>
            <a:endParaRPr lang="en-US" b="1" dirty="0">
              <a:solidFill>
                <a:schemeClr val="accent6"/>
              </a:solidFill>
            </a:endParaRPr>
          </a:p>
          <a:p>
            <a:pPr algn="ctr"/>
            <a:endParaRPr lang="en-US" b="1" dirty="0" smtClean="0">
              <a:solidFill>
                <a:schemeClr val="accent6"/>
              </a:solidFill>
            </a:endParaRPr>
          </a:p>
          <a:p>
            <a:pPr algn="ctr"/>
            <a:endParaRPr lang="en-US" b="1" dirty="0" smtClean="0">
              <a:solidFill>
                <a:schemeClr val="accent6"/>
              </a:solidFill>
            </a:endParaRPr>
          </a:p>
          <a:p>
            <a:pPr algn="ctr"/>
            <a:endParaRPr lang="en-US" b="1" dirty="0" smtClean="0">
              <a:solidFill>
                <a:schemeClr val="accent6"/>
              </a:solidFill>
            </a:endParaRP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Download the HD App</a:t>
            </a:r>
            <a:endParaRPr lang="en-US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63886" y="1646921"/>
            <a:ext cx="3475304" cy="33314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206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accent6"/>
              </a:solidFill>
            </a:endParaRPr>
          </a:p>
          <a:p>
            <a:pPr algn="ctr"/>
            <a:endParaRPr lang="en-US" b="1" dirty="0">
              <a:solidFill>
                <a:schemeClr val="accent6"/>
              </a:solidFill>
            </a:endParaRPr>
          </a:p>
          <a:p>
            <a:pPr algn="ctr"/>
            <a:endParaRPr lang="en-US" b="1" dirty="0" smtClean="0">
              <a:solidFill>
                <a:schemeClr val="accent6"/>
              </a:solidFill>
            </a:endParaRPr>
          </a:p>
          <a:p>
            <a:pPr algn="ctr"/>
            <a:endParaRPr lang="en-US" b="1" dirty="0">
              <a:solidFill>
                <a:schemeClr val="accent6"/>
              </a:solidFill>
            </a:endParaRPr>
          </a:p>
          <a:p>
            <a:pPr algn="ctr"/>
            <a:endParaRPr lang="en-US" b="1" dirty="0" smtClean="0">
              <a:solidFill>
                <a:schemeClr val="accent6"/>
              </a:solidFill>
            </a:endParaRPr>
          </a:p>
          <a:p>
            <a:pPr algn="ctr"/>
            <a:endParaRPr lang="en-US" b="1" dirty="0">
              <a:solidFill>
                <a:schemeClr val="accent6"/>
              </a:solidFill>
            </a:endParaRPr>
          </a:p>
          <a:p>
            <a:pPr algn="ctr"/>
            <a:endParaRPr lang="en-US" b="1" dirty="0" smtClean="0">
              <a:solidFill>
                <a:schemeClr val="accent6"/>
              </a:solidFill>
            </a:endParaRPr>
          </a:p>
          <a:p>
            <a:pPr algn="ctr"/>
            <a:endParaRPr lang="en-US" b="1" dirty="0">
              <a:solidFill>
                <a:schemeClr val="accent6"/>
              </a:solidFill>
            </a:endParaRPr>
          </a:p>
          <a:p>
            <a:pPr algn="ctr"/>
            <a:endParaRPr lang="en-US" b="1" dirty="0" smtClean="0">
              <a:solidFill>
                <a:schemeClr val="accent6"/>
              </a:solidFill>
            </a:endParaRPr>
          </a:p>
          <a:p>
            <a:pPr algn="ctr"/>
            <a:endParaRPr lang="en-US" b="1" dirty="0">
              <a:solidFill>
                <a:schemeClr val="accent6"/>
              </a:solidFill>
            </a:endParaRP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Refer to the HD Label</a:t>
            </a:r>
            <a:endParaRPr lang="en-US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86857" y="5341257"/>
            <a:ext cx="5181599" cy="129577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206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Talk to you Facility HD Coordinator, Employee Health Nurse or Department Leader</a:t>
            </a:r>
            <a:endParaRPr lang="en-US" b="1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7626" y="2036193"/>
            <a:ext cx="2307824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56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043792-DE7A-9C40-81D4-87F4F2A41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78491-CEC0-49B0-B0D5-7C8B8B3BC176}" type="slidenum">
              <a:rPr lang="en-US" sz="1000" b="1" smtClean="0">
                <a:latin typeface="Calibri" panose="020F0502020204030204" pitchFamily="34" charset="0"/>
              </a:rPr>
              <a:pPr>
                <a:defRPr/>
              </a:pPr>
              <a:t>15</a:t>
            </a:fld>
            <a:endParaRPr lang="en-US" sz="1050" b="1" dirty="0">
              <a:latin typeface="Calibri" panose="020F0502020204030204" pitchFamily="34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" y="-28573"/>
            <a:ext cx="7027119" cy="514351"/>
          </a:xfrm>
        </p:spPr>
        <p:txBody>
          <a:bodyPr>
            <a:normAutofit fontScale="90000"/>
          </a:bodyPr>
          <a:lstStyle/>
          <a:p>
            <a:r>
              <a:rPr lang="en-US" sz="2200" b="1" dirty="0">
                <a:solidFill>
                  <a:srgbClr val="002060"/>
                </a:solidFill>
                <a:latin typeface="Calibri" panose="020F0502020204030204" pitchFamily="34" charset="0"/>
              </a:rPr>
              <a:t>Hazardous Communication</a:t>
            </a: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1600" b="1" i="1" dirty="0">
                <a:solidFill>
                  <a:srgbClr val="002060"/>
                </a:solidFill>
                <a:latin typeface="Calibri" panose="020F0502020204030204" pitchFamily="34" charset="0"/>
              </a:rPr>
              <a:t>Handling Hazardous Drugs in Healthcare Settings </a:t>
            </a:r>
            <a:endParaRPr lang="en-US" sz="16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5" y="703699"/>
            <a:ext cx="9143995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Where Do I Find Additional Information? 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380" y="1321730"/>
            <a:ext cx="6791325" cy="525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3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043792-DE7A-9C40-81D4-87F4F2A41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78491-CEC0-49B0-B0D5-7C8B8B3BC176}" type="slidenum">
              <a:rPr lang="en-US" sz="1000" b="1" smtClean="0">
                <a:latin typeface="Calibri" panose="020F0502020204030204" pitchFamily="34" charset="0"/>
              </a:rPr>
              <a:pPr>
                <a:defRPr/>
              </a:pPr>
              <a:t>16</a:t>
            </a:fld>
            <a:endParaRPr lang="en-US" sz="1050" b="1" dirty="0">
              <a:latin typeface="Calibri" panose="020F0502020204030204" pitchFamily="34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" y="-28573"/>
            <a:ext cx="7027119" cy="514351"/>
          </a:xfrm>
        </p:spPr>
        <p:txBody>
          <a:bodyPr>
            <a:normAutofit fontScale="90000"/>
          </a:bodyPr>
          <a:lstStyle/>
          <a:p>
            <a:r>
              <a:rPr lang="en-US" sz="2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Personal Protective Equipment (PPE)</a:t>
            </a: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1600" b="1" i="1" dirty="0">
                <a:solidFill>
                  <a:srgbClr val="002060"/>
                </a:solidFill>
                <a:latin typeface="Calibri" panose="020F0502020204030204" pitchFamily="34" charset="0"/>
              </a:rPr>
              <a:t>Handling Hazardous Drugs in Healthcare Settings </a:t>
            </a:r>
            <a:endParaRPr lang="en-US" sz="16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" y="703699"/>
            <a:ext cx="9143995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Changes to Personal Protective Equipment 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27545" y="961491"/>
            <a:ext cx="8970398" cy="545394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600" b="1" u="sng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PPE must be worn when indicated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20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Minimum PPE requirements are outlined on the Hazardous 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                                                     Drug 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list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20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Additional PPE can always be worn if the user desires or 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		                        thinks 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it is necessary</a:t>
            </a:r>
          </a:p>
          <a:p>
            <a:pPr marL="0" indent="0">
              <a:buNone/>
              <a:defRPr/>
            </a:pPr>
            <a:endParaRPr lang="en-US" sz="1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  <a:defRPr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" y="5442117"/>
            <a:ext cx="9143995" cy="123110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Remember: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To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ensure safety, always check the HD label or list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Additional PPE may be required in your </a:t>
            </a: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unit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Consult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your Unit Manager or HD Coordinator </a:t>
            </a:r>
          </a:p>
        </p:txBody>
      </p:sp>
      <p:pic>
        <p:nvPicPr>
          <p:cNvPr id="3" name="Picture 2" descr="Free picture: doctoral, fellow, demonstrating, wear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646" y="1509485"/>
            <a:ext cx="2250916" cy="344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35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043792-DE7A-9C40-81D4-87F4F2A41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78491-CEC0-49B0-B0D5-7C8B8B3BC176}" type="slidenum">
              <a:rPr lang="en-US" sz="1000" b="1" smtClean="0">
                <a:latin typeface="Calibri" panose="020F0502020204030204" pitchFamily="34" charset="0"/>
              </a:rPr>
              <a:pPr>
                <a:defRPr/>
              </a:pPr>
              <a:t>17</a:t>
            </a:fld>
            <a:endParaRPr lang="en-US" sz="1050" b="1" dirty="0">
              <a:latin typeface="Calibri" panose="020F0502020204030204" pitchFamily="34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" y="-28573"/>
            <a:ext cx="7027119" cy="514351"/>
          </a:xfrm>
        </p:spPr>
        <p:txBody>
          <a:bodyPr>
            <a:normAutofit fontScale="90000"/>
          </a:bodyPr>
          <a:lstStyle/>
          <a:p>
            <a:r>
              <a:rPr lang="en-US" sz="2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Personal Protective Equipment (PPE)</a:t>
            </a: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1600" b="1" i="1" dirty="0">
                <a:solidFill>
                  <a:srgbClr val="002060"/>
                </a:solidFill>
                <a:latin typeface="Calibri" panose="020F0502020204030204" pitchFamily="34" charset="0"/>
              </a:rPr>
              <a:t>Handling Hazardous Drugs in Healthcare Settings </a:t>
            </a:r>
            <a:endParaRPr lang="en-US" sz="16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" y="703699"/>
            <a:ext cx="9143995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Gowns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88802" y="1019548"/>
            <a:ext cx="8970398" cy="545394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600" b="1" u="sng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Gowns supplied will be USP 800 compliant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Close in the back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Long sleeved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Closed cuffs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No seams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Dispose of after each use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Do not wear between patients</a:t>
            </a:r>
          </a:p>
          <a:p>
            <a:pPr marL="0" indent="0">
              <a:buNone/>
              <a:defRPr/>
            </a:pPr>
            <a:endParaRPr lang="en-US" sz="1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  <a:defRPr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030" name="Picture 6" descr="https://carewaywellness.com/wp-content/uploads/2014/10/PF02344_PRI01-300x4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5" y="1844448"/>
            <a:ext cx="2857500" cy="43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70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043792-DE7A-9C40-81D4-87F4F2A41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78491-CEC0-49B0-B0D5-7C8B8B3BC176}" type="slidenum">
              <a:rPr lang="en-US" sz="1000" b="1" smtClean="0">
                <a:latin typeface="Calibri" panose="020F0502020204030204" pitchFamily="34" charset="0"/>
              </a:rPr>
              <a:pPr>
                <a:defRPr/>
              </a:pPr>
              <a:t>18</a:t>
            </a:fld>
            <a:endParaRPr lang="en-US" sz="1050" b="1" dirty="0">
              <a:latin typeface="Calibri" panose="020F0502020204030204" pitchFamily="34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" y="-28573"/>
            <a:ext cx="7027119" cy="514351"/>
          </a:xfrm>
        </p:spPr>
        <p:txBody>
          <a:bodyPr>
            <a:normAutofit fontScale="90000"/>
          </a:bodyPr>
          <a:lstStyle/>
          <a:p>
            <a:r>
              <a:rPr lang="en-US" sz="2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Personal Protective Equipment (PPE)</a:t>
            </a: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1600" b="1" i="1" dirty="0">
                <a:solidFill>
                  <a:srgbClr val="002060"/>
                </a:solidFill>
                <a:latin typeface="Calibri" panose="020F0502020204030204" pitchFamily="34" charset="0"/>
              </a:rPr>
              <a:t>Handling Hazardous Drugs in Healthcare Settings </a:t>
            </a:r>
            <a:endParaRPr lang="en-US" sz="16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" y="703699"/>
            <a:ext cx="9143995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Gloves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27545" y="961491"/>
            <a:ext cx="8970398" cy="545394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600" b="1" u="sng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Gloves 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supplied will meet American Society for Testing and Materials (ASTM) D6978                                                                   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Wear when handling all hazardous drugs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Replace at least 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every 30 minutes or if torn or integrity is compromised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Hands must be washed with soap and water after removing 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gloves</a:t>
            </a:r>
            <a:endParaRPr lang="en-US" sz="20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en-US" sz="1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  <a:defRPr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14718" y="3114292"/>
            <a:ext cx="2556825" cy="2285021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3816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043792-DE7A-9C40-81D4-87F4F2A41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78491-CEC0-49B0-B0D5-7C8B8B3BC176}" type="slidenum">
              <a:rPr lang="en-US" sz="1000" b="1" smtClean="0">
                <a:latin typeface="Calibri" panose="020F0502020204030204" pitchFamily="34" charset="0"/>
              </a:rPr>
              <a:pPr>
                <a:defRPr/>
              </a:pPr>
              <a:t>19</a:t>
            </a:fld>
            <a:endParaRPr lang="en-US" sz="1050" b="1" dirty="0">
              <a:latin typeface="Calibri" panose="020F0502020204030204" pitchFamily="34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" y="-28573"/>
            <a:ext cx="7027119" cy="514351"/>
          </a:xfrm>
        </p:spPr>
        <p:txBody>
          <a:bodyPr>
            <a:normAutofit fontScale="90000"/>
          </a:bodyPr>
          <a:lstStyle/>
          <a:p>
            <a:r>
              <a:rPr lang="en-US" sz="2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Personal Protective Equipment (PPE)</a:t>
            </a: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1600" b="1" i="1" dirty="0">
                <a:solidFill>
                  <a:srgbClr val="002060"/>
                </a:solidFill>
                <a:latin typeface="Calibri" panose="020F0502020204030204" pitchFamily="34" charset="0"/>
              </a:rPr>
              <a:t>Handling Hazardous Drugs in Healthcare Settings </a:t>
            </a:r>
            <a:endParaRPr lang="en-US" sz="16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" y="703699"/>
            <a:ext cx="9143995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Respiratory Protection 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27545" y="961491"/>
            <a:ext cx="6244226" cy="545394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600" b="1" u="sng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Wear an N95 mask when: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Crushing tablets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Airborne particles are present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Wear a 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Powered Air-Purifying 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R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espirator 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(PAPR) when: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Known or suspected exposure to 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vapors (medication will be clearly identified)</a:t>
            </a:r>
            <a:endParaRPr lang="en-US" sz="20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Cleaning large 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spills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Primarily used in Pharmacy</a:t>
            </a:r>
            <a:endParaRPr lang="en-US" sz="20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en-US" sz="1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  <a:defRPr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Picture 12" descr="Reorientation: PAPR | Eliadem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630" y="4049348"/>
            <a:ext cx="4413453" cy="2479468"/>
          </a:xfrm>
          <a:prstGeom prst="rect">
            <a:avLst/>
          </a:prstGeom>
        </p:spPr>
      </p:pic>
      <p:pic>
        <p:nvPicPr>
          <p:cNvPr id="3" name="Picture 2" descr="Blue Collar Prepping: 20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668" y="1596571"/>
            <a:ext cx="2646401" cy="2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3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043792-DE7A-9C40-81D4-87F4F2A41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78491-CEC0-49B0-B0D5-7C8B8B3BC176}" type="slidenum">
              <a:rPr lang="en-US" sz="1000" b="1" smtClean="0">
                <a:latin typeface="Calibri" panose="020F0502020204030204" pitchFamily="34" charset="0"/>
              </a:rPr>
              <a:pPr>
                <a:defRPr/>
              </a:pPr>
              <a:t>2</a:t>
            </a:fld>
            <a:endParaRPr lang="en-US" sz="1050" b="1" dirty="0">
              <a:latin typeface="Calibri" panose="020F0502020204030204" pitchFamily="34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" y="-28573"/>
            <a:ext cx="7027119" cy="514351"/>
          </a:xfrm>
        </p:spPr>
        <p:txBody>
          <a:bodyPr>
            <a:normAutofit fontScale="90000"/>
          </a:bodyPr>
          <a:lstStyle/>
          <a:p>
            <a:r>
              <a:rPr lang="en-US" sz="2200" b="1" dirty="0">
                <a:solidFill>
                  <a:srgbClr val="002060"/>
                </a:solidFill>
                <a:latin typeface="Calibri" panose="020F0502020204030204" pitchFamily="34" charset="0"/>
              </a:rPr>
              <a:t>Overview</a:t>
            </a: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1600" b="1" i="1" dirty="0">
                <a:solidFill>
                  <a:srgbClr val="002060"/>
                </a:solidFill>
                <a:latin typeface="Calibri" panose="020F0502020204030204" pitchFamily="34" charset="0"/>
              </a:rPr>
              <a:t>Handling Hazardous Drugs in Healthcare Settings </a:t>
            </a:r>
            <a:endParaRPr lang="en-US" sz="1600" i="1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88659419"/>
              </p:ext>
            </p:extLst>
          </p:nvPr>
        </p:nvGraphicFramePr>
        <p:xfrm>
          <a:off x="-3182445" y="791825"/>
          <a:ext cx="10856792" cy="5736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737493" y="2365293"/>
            <a:ext cx="4171950" cy="193899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000" b="1" dirty="0" smtClean="0">
                <a:solidFill>
                  <a:schemeClr val="bg1"/>
                </a:solidFill>
                <a:latin typeface="Calibri" panose="020F0502020204030204"/>
              </a:rPr>
              <a:t>United States Pharmacopeia,  Chapter &lt;800&gt; 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/>
              </a:rPr>
              <a:t>is a federally mandated regulation that broadens the definition of hazardous drugs and outlines safe practices for employees handling hazardous drugs.</a:t>
            </a:r>
          </a:p>
        </p:txBody>
      </p:sp>
    </p:spTree>
    <p:extLst>
      <p:ext uri="{BB962C8B-B14F-4D97-AF65-F5344CB8AC3E}">
        <p14:creationId xmlns:p14="http://schemas.microsoft.com/office/powerpoint/2010/main" val="71787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043792-DE7A-9C40-81D4-87F4F2A41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78491-CEC0-49B0-B0D5-7C8B8B3BC176}" type="slidenum">
              <a:rPr lang="en-US" sz="1000" b="1" smtClean="0">
                <a:latin typeface="Calibri" panose="020F0502020204030204" pitchFamily="34" charset="0"/>
              </a:rPr>
              <a:pPr>
                <a:defRPr/>
              </a:pPr>
              <a:t>20</a:t>
            </a:fld>
            <a:endParaRPr lang="en-US" sz="1050" b="1" dirty="0">
              <a:latin typeface="Calibri" panose="020F0502020204030204" pitchFamily="34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" y="-28573"/>
            <a:ext cx="7027119" cy="514351"/>
          </a:xfrm>
        </p:spPr>
        <p:txBody>
          <a:bodyPr>
            <a:normAutofit fontScale="90000"/>
          </a:bodyPr>
          <a:lstStyle/>
          <a:p>
            <a:r>
              <a:rPr lang="en-US" sz="2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Personal Protective Equipment (PPE)</a:t>
            </a: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1600" b="1" i="1" dirty="0">
                <a:solidFill>
                  <a:srgbClr val="002060"/>
                </a:solidFill>
                <a:latin typeface="Calibri" panose="020F0502020204030204" pitchFamily="34" charset="0"/>
              </a:rPr>
              <a:t>Handling Hazardous Drugs in Healthcare Settings </a:t>
            </a:r>
            <a:endParaRPr lang="en-US" sz="16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" y="703699"/>
            <a:ext cx="9143995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Eye and Face Protection 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27545" y="961491"/>
            <a:ext cx="8970398" cy="545394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600" b="1" u="sng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Face shields 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AND 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goggles: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Full range of protection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Wear when there is a risk for spills or splashes of HDs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Face shields alone do not provide full eye and face 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protection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Spit shields do not offer required protection</a:t>
            </a:r>
            <a:endParaRPr lang="en-US" sz="20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en-US" sz="1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  <a:defRPr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30096" y="3429230"/>
            <a:ext cx="2204418" cy="1984599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526" y="3702903"/>
            <a:ext cx="3048787" cy="144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33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043792-DE7A-9C40-81D4-87F4F2A41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78491-CEC0-49B0-B0D5-7C8B8B3BC176}" type="slidenum">
              <a:rPr lang="en-US" sz="1000" b="1" smtClean="0">
                <a:latin typeface="Calibri" panose="020F0502020204030204" pitchFamily="34" charset="0"/>
              </a:rPr>
              <a:pPr>
                <a:defRPr/>
              </a:pPr>
              <a:t>21</a:t>
            </a:fld>
            <a:endParaRPr lang="en-US" sz="1050" b="1" dirty="0">
              <a:latin typeface="Calibri" panose="020F0502020204030204" pitchFamily="34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" y="-28573"/>
            <a:ext cx="7027119" cy="514351"/>
          </a:xfrm>
        </p:spPr>
        <p:txBody>
          <a:bodyPr>
            <a:normAutofit fontScale="90000"/>
          </a:bodyPr>
          <a:lstStyle/>
          <a:p>
            <a:r>
              <a:rPr lang="en-US" sz="2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Compounding  </a:t>
            </a: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1600" b="1" i="1" dirty="0">
                <a:solidFill>
                  <a:srgbClr val="002060"/>
                </a:solidFill>
                <a:latin typeface="Calibri" panose="020F0502020204030204" pitchFamily="34" charset="0"/>
              </a:rPr>
              <a:t>Handling Hazardous Drugs in Healthcare Settings </a:t>
            </a:r>
            <a:endParaRPr lang="en-US" sz="16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" y="4743622"/>
            <a:ext cx="9143995" cy="156966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Do </a:t>
            </a:r>
            <a:r>
              <a:rPr lang="en-US" sz="2400" b="1" dirty="0">
                <a:solidFill>
                  <a:srgbClr val="FF1212"/>
                </a:solidFill>
                <a:latin typeface="Calibri" panose="020F0502020204030204" pitchFamily="34" charset="0"/>
              </a:rPr>
              <a:t>NOT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 compound any IV hazardous drugs outside of the Pharmacy.</a:t>
            </a:r>
          </a:p>
          <a:p>
            <a:pPr algn="ctr"/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Pharmacy will compound all IV hazardous drugs</a:t>
            </a:r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  <a:p>
            <a:pPr algn="ctr"/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Picture 11" descr="Lisa Nielsen: The Innovative Educator: May 20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0" t="9032" r="6123" b="7081"/>
          <a:stretch/>
        </p:blipFill>
        <p:spPr>
          <a:xfrm>
            <a:off x="2890839" y="1008044"/>
            <a:ext cx="3261223" cy="311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3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043792-DE7A-9C40-81D4-87F4F2A41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78491-CEC0-49B0-B0D5-7C8B8B3BC176}" type="slidenum">
              <a:rPr lang="en-US" sz="1000" b="1" smtClean="0">
                <a:latin typeface="Calibri" panose="020F0502020204030204" pitchFamily="34" charset="0"/>
              </a:rPr>
              <a:pPr>
                <a:defRPr/>
              </a:pPr>
              <a:t>22</a:t>
            </a:fld>
            <a:endParaRPr lang="en-US" sz="1050" b="1" dirty="0">
              <a:latin typeface="Calibri" panose="020F0502020204030204" pitchFamily="34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" y="-28573"/>
            <a:ext cx="7027119" cy="514351"/>
          </a:xfrm>
        </p:spPr>
        <p:txBody>
          <a:bodyPr>
            <a:normAutofit fontScale="90000"/>
          </a:bodyPr>
          <a:lstStyle/>
          <a:p>
            <a:r>
              <a:rPr lang="en-US" sz="2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Administration </a:t>
            </a: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1600" b="1" i="1" dirty="0">
                <a:solidFill>
                  <a:srgbClr val="002060"/>
                </a:solidFill>
                <a:latin typeface="Calibri" panose="020F0502020204030204" pitchFamily="34" charset="0"/>
              </a:rPr>
              <a:t>Handling Hazardous Drugs in Healthcare Settings </a:t>
            </a:r>
            <a:endParaRPr lang="en-US" sz="1600" i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762899"/>
              </p:ext>
            </p:extLst>
          </p:nvPr>
        </p:nvGraphicFramePr>
        <p:xfrm>
          <a:off x="233082" y="727293"/>
          <a:ext cx="8615083" cy="4696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1624">
                  <a:extLst>
                    <a:ext uri="{9D8B030D-6E8A-4147-A177-3AD203B41FA5}">
                      <a16:colId xmlns:a16="http://schemas.microsoft.com/office/drawing/2014/main" val="1497993418"/>
                    </a:ext>
                  </a:extLst>
                </a:gridCol>
                <a:gridCol w="7503459">
                  <a:extLst>
                    <a:ext uri="{9D8B030D-6E8A-4147-A177-3AD203B41FA5}">
                      <a16:colId xmlns:a16="http://schemas.microsoft.com/office/drawing/2014/main" val="347653319"/>
                    </a:ext>
                  </a:extLst>
                </a:gridCol>
              </a:tblGrid>
              <a:tr h="403591"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Low Risk</a:t>
                      </a:r>
                      <a:endParaRPr lang="en-US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323173"/>
                  </a:ext>
                </a:extLst>
              </a:tr>
              <a:tr h="143092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IV</a:t>
                      </a:r>
                      <a:endParaRPr lang="en-US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228589" lvl="1" indent="-228589" defTabSz="977852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har char="••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ONE set of gloves</a:t>
                      </a:r>
                    </a:p>
                    <a:p>
                      <a:pPr marL="228589" lvl="1" indent="-228589" defTabSz="977852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har char="••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Wash hands after administration </a:t>
                      </a:r>
                    </a:p>
                    <a:p>
                      <a:endParaRPr lang="en-US" sz="2400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2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774412"/>
                  </a:ext>
                </a:extLst>
              </a:tr>
              <a:tr h="143092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Tablet/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Capsule</a:t>
                      </a:r>
                      <a:endParaRPr lang="en-US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228589" lvl="1" indent="-228589" defTabSz="977852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har char="••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ONE set of gloves</a:t>
                      </a:r>
                    </a:p>
                    <a:p>
                      <a:pPr marL="228589" lvl="1" indent="-228589" defTabSz="977852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har char="••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Crushed/split in plastic bag</a:t>
                      </a:r>
                    </a:p>
                    <a:p>
                      <a:pPr marL="228589" lvl="1" indent="-228589" defTabSz="977852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har char="••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N95 if particles generated</a:t>
                      </a:r>
                    </a:p>
                    <a:p>
                      <a:pPr marL="228589" lvl="1" indent="-228589" defTabSz="977852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FontTx/>
                        <a:buChar char="••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Wash hands after administration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2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592409"/>
                  </a:ext>
                </a:extLst>
              </a:tr>
              <a:tr h="143092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Liquid*</a:t>
                      </a:r>
                      <a:endParaRPr lang="en-US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228589" lvl="1" indent="-228589" defTabSz="977852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har char="••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ONE set of gloves</a:t>
                      </a:r>
                    </a:p>
                    <a:p>
                      <a:pPr marL="228589" lvl="1" indent="-228589" defTabSz="977852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har char="••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Eye protection and mask if splashing is possible</a:t>
                      </a:r>
                    </a:p>
                    <a:p>
                      <a:pPr marL="228589" lvl="1" indent="-228589" defTabSz="977852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FontTx/>
                        <a:buChar char="••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Wash hands after administration</a:t>
                      </a:r>
                      <a:endParaRPr lang="en-US" sz="2400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2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17594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0130" y="5513294"/>
            <a:ext cx="1223870" cy="1220881"/>
          </a:xfrm>
          <a:prstGeom prst="ellipse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3082" y="540176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*oral, via a </a:t>
            </a:r>
            <a:r>
              <a:rPr lang="en-US" sz="1200" i="1" dirty="0">
                <a:solidFill>
                  <a:srgbClr val="002060"/>
                </a:solidFill>
                <a:latin typeface="Calibri" panose="020F0502020204030204" pitchFamily="34" charset="0"/>
              </a:rPr>
              <a:t>PEG </a:t>
            </a:r>
            <a:r>
              <a:rPr lang="en-US" sz="1200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tube, etc.</a:t>
            </a:r>
            <a:endParaRPr lang="en-US" sz="1200" i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77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043792-DE7A-9C40-81D4-87F4F2A41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78491-CEC0-49B0-B0D5-7C8B8B3BC176}" type="slidenum">
              <a:rPr lang="en-US" sz="1000" b="1" smtClean="0">
                <a:latin typeface="Calibri" panose="020F0502020204030204" pitchFamily="34" charset="0"/>
              </a:rPr>
              <a:pPr>
                <a:defRPr/>
              </a:pPr>
              <a:t>23</a:t>
            </a:fld>
            <a:endParaRPr lang="en-US" sz="1050" b="1" dirty="0">
              <a:latin typeface="Calibri" panose="020F0502020204030204" pitchFamily="34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" y="-28573"/>
            <a:ext cx="7027119" cy="514351"/>
          </a:xfrm>
        </p:spPr>
        <p:txBody>
          <a:bodyPr>
            <a:normAutofit fontScale="90000"/>
          </a:bodyPr>
          <a:lstStyle/>
          <a:p>
            <a:r>
              <a:rPr lang="en-US" sz="2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Administration </a:t>
            </a: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1600" b="1" i="1" dirty="0">
                <a:solidFill>
                  <a:srgbClr val="002060"/>
                </a:solidFill>
                <a:latin typeface="Calibri" panose="020F0502020204030204" pitchFamily="34" charset="0"/>
              </a:rPr>
              <a:t>Handling Hazardous Drugs in Healthcare Settings </a:t>
            </a:r>
            <a:endParaRPr lang="en-US" sz="1600" i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634374"/>
              </p:ext>
            </p:extLst>
          </p:nvPr>
        </p:nvGraphicFramePr>
        <p:xfrm>
          <a:off x="233082" y="727293"/>
          <a:ext cx="8597153" cy="4674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5765">
                  <a:extLst>
                    <a:ext uri="{9D8B030D-6E8A-4147-A177-3AD203B41FA5}">
                      <a16:colId xmlns:a16="http://schemas.microsoft.com/office/drawing/2014/main" val="1497993418"/>
                    </a:ext>
                  </a:extLst>
                </a:gridCol>
                <a:gridCol w="7521388">
                  <a:extLst>
                    <a:ext uri="{9D8B030D-6E8A-4147-A177-3AD203B41FA5}">
                      <a16:colId xmlns:a16="http://schemas.microsoft.com/office/drawing/2014/main" val="2742641589"/>
                    </a:ext>
                  </a:extLst>
                </a:gridCol>
              </a:tblGrid>
              <a:tr h="401710"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Medium Risk</a:t>
                      </a:r>
                      <a:endParaRPr lang="en-US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9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323173"/>
                  </a:ext>
                </a:extLst>
              </a:tr>
              <a:tr h="142425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IV</a:t>
                      </a:r>
                      <a:endParaRPr lang="en-US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228589" lvl="1" indent="-228589" defTabSz="977852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har char="••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TWO pairs of gloves</a:t>
                      </a:r>
                    </a:p>
                    <a:p>
                      <a:pPr marL="228589" lvl="1" indent="-228589" defTabSz="977852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har char="••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Chemotherapy gown</a:t>
                      </a:r>
                    </a:p>
                    <a:p>
                      <a:pPr marL="228589" lvl="1" indent="-228589" defTabSz="977852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har char="••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Eye protection and mask if splashing is possible</a:t>
                      </a:r>
                    </a:p>
                    <a:p>
                      <a:pPr marL="228589" marR="0" lvl="1" indent="-228589" algn="l" defTabSz="977852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Char char="••"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Closed System Transfer Devices (CSTDs) used as appropriate </a:t>
                      </a:r>
                    </a:p>
                    <a:p>
                      <a:pPr marL="228589" lvl="1" indent="-228589" defTabSz="977852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har char="••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Wash hands after administration</a:t>
                      </a:r>
                      <a:endParaRPr lang="en-US" sz="2400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92C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774412"/>
                  </a:ext>
                </a:extLst>
              </a:tr>
              <a:tr h="142425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Tablet/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Capsule</a:t>
                      </a:r>
                      <a:endParaRPr lang="en-US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228589" lvl="1" indent="-228589" defTabSz="977852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har char="••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TWO pairs of gloves</a:t>
                      </a:r>
                    </a:p>
                    <a:p>
                      <a:pPr marL="228589" lvl="1" indent="-228589" defTabSz="977852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har char="••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Crushed/split in pharmacy</a:t>
                      </a:r>
                    </a:p>
                    <a:p>
                      <a:pPr marL="228589" lvl="1" indent="-228589" defTabSz="977852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FontTx/>
                        <a:buChar char="••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Wash hands after administration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92C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592409"/>
                  </a:ext>
                </a:extLst>
              </a:tr>
              <a:tr h="142425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Liquid*</a:t>
                      </a:r>
                      <a:endParaRPr lang="en-US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228589" lvl="1" indent="-228589" defTabSz="977852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har char="••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TWO pairs of gloves</a:t>
                      </a:r>
                    </a:p>
                    <a:p>
                      <a:pPr marL="228589" lvl="1" indent="-228589" defTabSz="977852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har char="••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Chemotherapy gown</a:t>
                      </a:r>
                    </a:p>
                    <a:p>
                      <a:pPr marL="228589" lvl="1" indent="-228589" defTabSz="977852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har char="••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Eye protection and mask if splashing is possible</a:t>
                      </a:r>
                    </a:p>
                    <a:p>
                      <a:pPr marL="228589" lvl="1" indent="-228589" defTabSz="977852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har char="••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Wash hands after administration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92C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17594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5999" y="5584326"/>
            <a:ext cx="1151944" cy="11270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3082" y="540176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*oral, via a </a:t>
            </a:r>
            <a:r>
              <a:rPr lang="en-US" sz="1200" i="1" dirty="0">
                <a:solidFill>
                  <a:srgbClr val="002060"/>
                </a:solidFill>
                <a:latin typeface="Calibri" panose="020F0502020204030204" pitchFamily="34" charset="0"/>
              </a:rPr>
              <a:t>PEG </a:t>
            </a:r>
            <a:r>
              <a:rPr lang="en-US" sz="1200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tube, etc.</a:t>
            </a:r>
            <a:endParaRPr lang="en-US" sz="1200" i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25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3947" y="5722288"/>
            <a:ext cx="1095228" cy="110881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043792-DE7A-9C40-81D4-87F4F2A41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78491-CEC0-49B0-B0D5-7C8B8B3BC176}" type="slidenum">
              <a:rPr lang="en-US" sz="1000" b="1" smtClean="0">
                <a:latin typeface="Calibri" panose="020F0502020204030204" pitchFamily="34" charset="0"/>
              </a:rPr>
              <a:pPr>
                <a:defRPr/>
              </a:pPr>
              <a:t>24</a:t>
            </a:fld>
            <a:endParaRPr lang="en-US" sz="1050" b="1" dirty="0">
              <a:latin typeface="Calibri" panose="020F0502020204030204" pitchFamily="34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" y="-28573"/>
            <a:ext cx="7027119" cy="514351"/>
          </a:xfrm>
        </p:spPr>
        <p:txBody>
          <a:bodyPr>
            <a:normAutofit fontScale="90000"/>
          </a:bodyPr>
          <a:lstStyle/>
          <a:p>
            <a:r>
              <a:rPr lang="en-US" sz="2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Administration </a:t>
            </a: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1600" b="1" i="1" dirty="0">
                <a:solidFill>
                  <a:srgbClr val="002060"/>
                </a:solidFill>
                <a:latin typeface="Calibri" panose="020F0502020204030204" pitchFamily="34" charset="0"/>
              </a:rPr>
              <a:t>Handling Hazardous Drugs in Healthcare Settings </a:t>
            </a:r>
            <a:endParaRPr lang="en-US" sz="1600" i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008471"/>
              </p:ext>
            </p:extLst>
          </p:nvPr>
        </p:nvGraphicFramePr>
        <p:xfrm>
          <a:off x="233082" y="727293"/>
          <a:ext cx="8659906" cy="4932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871">
                  <a:extLst>
                    <a:ext uri="{9D8B030D-6E8A-4147-A177-3AD203B41FA5}">
                      <a16:colId xmlns:a16="http://schemas.microsoft.com/office/drawing/2014/main" val="1497993418"/>
                    </a:ext>
                  </a:extLst>
                </a:gridCol>
                <a:gridCol w="7611035">
                  <a:extLst>
                    <a:ext uri="{9D8B030D-6E8A-4147-A177-3AD203B41FA5}">
                      <a16:colId xmlns:a16="http://schemas.microsoft.com/office/drawing/2014/main" val="1764233149"/>
                    </a:ext>
                  </a:extLst>
                </a:gridCol>
              </a:tblGrid>
              <a:tr h="404629"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High Risk </a:t>
                      </a:r>
                      <a:endParaRPr lang="en-US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323173"/>
                  </a:ext>
                </a:extLst>
              </a:tr>
              <a:tr h="165833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IV</a:t>
                      </a:r>
                      <a:endParaRPr lang="en-US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228589" lvl="1" indent="-228589" defTabSz="977852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har char="••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TWO pairs of gloves</a:t>
                      </a:r>
                    </a:p>
                    <a:p>
                      <a:pPr marL="228589" lvl="1" indent="-228589" defTabSz="977852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har char="••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Chemotherapy gown</a:t>
                      </a:r>
                    </a:p>
                    <a:p>
                      <a:pPr marL="228589" lvl="1" indent="-228589" defTabSz="977852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har char="••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Eye protection and mask if splashing is possible</a:t>
                      </a:r>
                    </a:p>
                    <a:p>
                      <a:pPr marL="228589" lvl="1" indent="-228589" defTabSz="977852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FontTx/>
                        <a:buChar char="••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IV tubing primed and attached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in pharmacy</a:t>
                      </a:r>
                    </a:p>
                    <a:p>
                      <a:pPr marL="228589" lvl="1" indent="-228589" defTabSz="977852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har char="••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Closed System Transfer Device (CSTD) required</a:t>
                      </a:r>
                    </a:p>
                    <a:p>
                      <a:pPr marL="228589" lvl="1" indent="-228589" defTabSz="977852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FontTx/>
                        <a:buChar char="••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Wash hands after administration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774412"/>
                  </a:ext>
                </a:extLst>
              </a:tr>
              <a:tr h="14346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Tablet/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Capsule</a:t>
                      </a:r>
                      <a:endParaRPr lang="en-US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228589" lvl="1" indent="-228589" defTabSz="977852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har char="••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TWO pairs of gloves</a:t>
                      </a:r>
                    </a:p>
                    <a:p>
                      <a:pPr marL="228589" lvl="1" indent="-228589" defTabSz="977852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har char="••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Chemotherapy gown</a:t>
                      </a:r>
                    </a:p>
                    <a:p>
                      <a:pPr marL="228589" lvl="1" indent="-228589" defTabSz="977852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har char="••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Eye protection and mask if splashing is possible</a:t>
                      </a:r>
                    </a:p>
                    <a:p>
                      <a:pPr marL="228589" lvl="1" indent="-228589" defTabSz="977852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FontTx/>
                        <a:buChar char="••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Wash hands after administration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592409"/>
                  </a:ext>
                </a:extLst>
              </a:tr>
              <a:tr h="14346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Liquid*</a:t>
                      </a:r>
                      <a:endParaRPr lang="en-US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228589" lvl="1" indent="-228589" defTabSz="977852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har char="••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TWO pairs of gloves</a:t>
                      </a:r>
                    </a:p>
                    <a:p>
                      <a:pPr marL="228589" lvl="1" indent="-228589" defTabSz="977852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har char="••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Chemotherapy gown</a:t>
                      </a:r>
                    </a:p>
                    <a:p>
                      <a:pPr marL="228589" lvl="1" indent="-228589" defTabSz="977852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har char="••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Eye protection and mask if splashing is possible</a:t>
                      </a:r>
                    </a:p>
                    <a:p>
                      <a:pPr marL="228589" lvl="1" indent="-228589" defTabSz="977852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FontTx/>
                        <a:buChar char="••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Wash hands after administration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17594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33082" y="564283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*oral, via a </a:t>
            </a:r>
            <a:r>
              <a:rPr lang="en-US" sz="1200" i="1" dirty="0">
                <a:solidFill>
                  <a:srgbClr val="002060"/>
                </a:solidFill>
                <a:latin typeface="Calibri" panose="020F0502020204030204" pitchFamily="34" charset="0"/>
              </a:rPr>
              <a:t>PEG </a:t>
            </a:r>
            <a:r>
              <a:rPr lang="en-US" sz="1200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tube, etc.</a:t>
            </a:r>
            <a:endParaRPr lang="en-US" sz="1200" i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59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043792-DE7A-9C40-81D4-87F4F2A41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78491-CEC0-49B0-B0D5-7C8B8B3BC176}" type="slidenum">
              <a:rPr lang="en-US" sz="1000" b="1" smtClean="0">
                <a:latin typeface="Calibri" panose="020F0502020204030204" pitchFamily="34" charset="0"/>
              </a:rPr>
              <a:pPr>
                <a:defRPr/>
              </a:pPr>
              <a:t>25</a:t>
            </a:fld>
            <a:endParaRPr lang="en-US" sz="1050" b="1" dirty="0">
              <a:latin typeface="Calibri" panose="020F0502020204030204" pitchFamily="34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" y="-28573"/>
            <a:ext cx="7027119" cy="514351"/>
          </a:xfrm>
        </p:spPr>
        <p:txBody>
          <a:bodyPr>
            <a:normAutofit fontScale="90000"/>
          </a:bodyPr>
          <a:lstStyle/>
          <a:p>
            <a:r>
              <a:rPr lang="en-US" sz="2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Administration </a:t>
            </a: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1600" b="1" i="1" dirty="0">
                <a:solidFill>
                  <a:srgbClr val="002060"/>
                </a:solidFill>
                <a:latin typeface="Calibri" panose="020F0502020204030204" pitchFamily="34" charset="0"/>
              </a:rPr>
              <a:t>Handling Hazardous Drugs in Healthcare Settings </a:t>
            </a:r>
            <a:endParaRPr lang="en-US" sz="16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" y="703699"/>
            <a:ext cx="9143995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Closed System Transfer Devices (CSTD)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27545" y="961490"/>
            <a:ext cx="4270284" cy="4047819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 b="1" u="sng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CSTDs prohibit the transfer of environmental contaminants into the medication system and the escape of hazardous drugs or vapors outside the system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Used for: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ALL IV Antineoplastics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Some designated non-antineoplastic IV medications</a:t>
            </a: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  <a:defRPr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luerLockConnector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3" b="32334"/>
          <a:stretch/>
        </p:blipFill>
        <p:spPr bwMode="auto">
          <a:xfrm>
            <a:off x="4694620" y="1905561"/>
            <a:ext cx="4152589" cy="229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6857" y="5164044"/>
            <a:ext cx="1115086" cy="10909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6738" y="5155029"/>
            <a:ext cx="1095228" cy="11088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9637" y="6263846"/>
            <a:ext cx="2017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CSTD Required</a:t>
            </a:r>
            <a:endParaRPr lang="en-US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87165" y="6225103"/>
            <a:ext cx="2315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CSTD as Appropriate</a:t>
            </a:r>
            <a:endParaRPr lang="en-US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22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043792-DE7A-9C40-81D4-87F4F2A41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78491-CEC0-49B0-B0D5-7C8B8B3BC176}" type="slidenum">
              <a:rPr lang="en-US" sz="1000" b="1" smtClean="0">
                <a:latin typeface="Calibri" panose="020F0502020204030204" pitchFamily="34" charset="0"/>
              </a:rPr>
              <a:pPr>
                <a:defRPr/>
              </a:pPr>
              <a:t>26</a:t>
            </a:fld>
            <a:endParaRPr lang="en-US" sz="1050" b="1" dirty="0">
              <a:latin typeface="Calibri" panose="020F0502020204030204" pitchFamily="34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" y="-28573"/>
            <a:ext cx="7027119" cy="514351"/>
          </a:xfrm>
        </p:spPr>
        <p:txBody>
          <a:bodyPr>
            <a:normAutofit fontScale="90000"/>
          </a:bodyPr>
          <a:lstStyle/>
          <a:p>
            <a:r>
              <a:rPr lang="en-US" sz="2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Administration </a:t>
            </a: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1600" b="1" i="1" dirty="0">
                <a:solidFill>
                  <a:srgbClr val="002060"/>
                </a:solidFill>
                <a:latin typeface="Calibri" panose="020F0502020204030204" pitchFamily="34" charset="0"/>
              </a:rPr>
              <a:t>Handling Hazardous Drugs in Healthcare Settings </a:t>
            </a:r>
            <a:endParaRPr lang="en-US" sz="16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" y="703699"/>
            <a:ext cx="9143995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RxCrush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27545" y="953178"/>
            <a:ext cx="8970398" cy="545394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600" u="sng" dirty="0" smtClean="0">
              <a:ln w="9525">
                <a:solidFill>
                  <a:schemeClr val="tx1"/>
                </a:solidFill>
              </a:ln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>
                <a:ln w="9525">
                  <a:solidFill>
                    <a:schemeClr val="tx1"/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</a:rPr>
              <a:t>A closed system to crush hazardous </a:t>
            </a:r>
            <a:r>
              <a:rPr lang="en-US" sz="2000" dirty="0" smtClean="0">
                <a:ln w="9525">
                  <a:solidFill>
                    <a:schemeClr val="tx1"/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</a:rPr>
              <a:t>drugs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 smtClean="0">
                <a:ln w="9525">
                  <a:solidFill>
                    <a:schemeClr val="tx1"/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</a:rPr>
              <a:t>Use for </a:t>
            </a:r>
            <a:r>
              <a:rPr lang="en-US" sz="2400" dirty="0" smtClean="0">
                <a:ln w="9525"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</a:rPr>
              <a:t>LOW</a:t>
            </a:r>
            <a:r>
              <a:rPr lang="en-US" sz="2000" dirty="0" smtClean="0">
                <a:ln w="9525">
                  <a:solidFill>
                    <a:schemeClr val="tx1"/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</a:rPr>
              <a:t> risk medications by nursing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 smtClean="0">
                <a:ln w="9525">
                  <a:solidFill>
                    <a:schemeClr val="tx1"/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</a:rPr>
              <a:t>Use in accordance with manufacturer recommendations</a:t>
            </a:r>
            <a:endParaRPr lang="en-US" sz="2000" dirty="0">
              <a:ln w="9525">
                <a:solidFill>
                  <a:schemeClr val="tx1"/>
                </a:solidFill>
              </a:ln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en-US" sz="1400" dirty="0">
              <a:ln w="9525">
                <a:solidFill>
                  <a:schemeClr val="tx1"/>
                </a:solidFill>
              </a:ln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en-US" sz="1800" dirty="0">
              <a:ln w="9525">
                <a:solidFill>
                  <a:schemeClr val="tx1"/>
                </a:solidFill>
              </a:ln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  <a:defRPr/>
            </a:pPr>
            <a:endParaRPr lang="en-US" sz="1800" dirty="0">
              <a:ln w="9525">
                <a:solidFill>
                  <a:schemeClr val="tx1"/>
                </a:solidFill>
              </a:ln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US" sz="1800" dirty="0">
              <a:ln w="9525">
                <a:solidFill>
                  <a:schemeClr val="tx1"/>
                </a:solidFill>
              </a:ln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en-US" sz="1800" dirty="0">
              <a:ln w="9525">
                <a:solidFill>
                  <a:schemeClr val="tx1"/>
                </a:solidFill>
              </a:ln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7921" t="21998" r="126" b="17250"/>
          <a:stretch/>
        </p:blipFill>
        <p:spPr>
          <a:xfrm>
            <a:off x="5408903" y="2743199"/>
            <a:ext cx="3567372" cy="2356876"/>
          </a:xfrm>
          <a:prstGeom prst="rect">
            <a:avLst/>
          </a:prstGeom>
        </p:spPr>
      </p:pic>
      <p:pic>
        <p:nvPicPr>
          <p:cNvPr id="10" name="Picture 10" descr="198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67" y="2841329"/>
            <a:ext cx="2305148" cy="230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27545" y="5146478"/>
            <a:ext cx="2565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Place pill in plastic pouch to crush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08903" y="5146478"/>
            <a:ext cx="3689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Using syringe, insert water into pouch, dissolve crushed pill, and withdraw liquid back into syringe to administer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8198" y="3237669"/>
            <a:ext cx="2250877" cy="136793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750668" y="5146478"/>
            <a:ext cx="2565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Crush pill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67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Arrow 16"/>
          <p:cNvSpPr/>
          <p:nvPr/>
        </p:nvSpPr>
        <p:spPr>
          <a:xfrm rot="2797143">
            <a:off x="4939121" y="3620693"/>
            <a:ext cx="784859" cy="480061"/>
          </a:xfrm>
          <a:prstGeom prst="rightArrow">
            <a:avLst/>
          </a:prstGeom>
          <a:solidFill>
            <a:srgbClr val="002060"/>
          </a:solidFill>
          <a:ln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5400000">
            <a:off x="4015741" y="3971925"/>
            <a:ext cx="784858" cy="480061"/>
          </a:xfrm>
          <a:prstGeom prst="rightArrow">
            <a:avLst/>
          </a:prstGeom>
          <a:solidFill>
            <a:srgbClr val="002060"/>
          </a:solidFill>
          <a:ln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8111540">
            <a:off x="3059435" y="3544734"/>
            <a:ext cx="803169" cy="545335"/>
          </a:xfrm>
          <a:prstGeom prst="rightArrow">
            <a:avLst/>
          </a:prstGeom>
          <a:solidFill>
            <a:srgbClr val="002060"/>
          </a:solidFill>
          <a:ln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043792-DE7A-9C40-81D4-87F4F2A41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78491-CEC0-49B0-B0D5-7C8B8B3BC176}" type="slidenum">
              <a:rPr lang="en-US" sz="1000" b="1" smtClean="0">
                <a:latin typeface="Calibri" panose="020F0502020204030204" pitchFamily="34" charset="0"/>
              </a:rPr>
              <a:pPr>
                <a:defRPr/>
              </a:pPr>
              <a:t>27</a:t>
            </a:fld>
            <a:endParaRPr lang="en-US" sz="1050" b="1" dirty="0">
              <a:latin typeface="Calibri" panose="020F0502020204030204" pitchFamily="34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" y="-28573"/>
            <a:ext cx="7027119" cy="514351"/>
          </a:xfrm>
        </p:spPr>
        <p:txBody>
          <a:bodyPr>
            <a:normAutofit fontScale="90000"/>
          </a:bodyPr>
          <a:lstStyle/>
          <a:p>
            <a:r>
              <a:rPr lang="en-US" sz="2200" b="1" dirty="0">
                <a:solidFill>
                  <a:srgbClr val="002060"/>
                </a:solidFill>
                <a:latin typeface="Calibri" panose="020F0502020204030204" pitchFamily="34" charset="0"/>
              </a:rPr>
              <a:t>Transport and Disposal</a:t>
            </a: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1600" b="1" i="1" dirty="0">
                <a:solidFill>
                  <a:srgbClr val="002060"/>
                </a:solidFill>
                <a:latin typeface="Calibri" panose="020F0502020204030204" pitchFamily="34" charset="0"/>
              </a:rPr>
              <a:t>Handling Hazardous Drugs in Healthcare Settings </a:t>
            </a:r>
            <a:endParaRPr lang="en-US" sz="16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" y="703699"/>
            <a:ext cx="9143995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Transport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27545" y="961491"/>
            <a:ext cx="8970398" cy="545394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600" b="1" u="sng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Caution should be taken when transporting hazardous drugs</a:t>
            </a:r>
          </a:p>
          <a:p>
            <a:pPr marL="0" indent="0">
              <a:buNone/>
              <a:defRPr/>
            </a:pPr>
            <a:endParaRPr lang="en-US" sz="1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  <a:defRPr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296" y="3852991"/>
            <a:ext cx="1463167" cy="14265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642" y="4703321"/>
            <a:ext cx="1414395" cy="1432684"/>
          </a:xfrm>
          <a:prstGeom prst="rect">
            <a:avLst/>
          </a:prstGeom>
        </p:spPr>
      </p:pic>
      <p:sp>
        <p:nvSpPr>
          <p:cNvPr id="13" name="Octagon 12"/>
          <p:cNvSpPr/>
          <p:nvPr/>
        </p:nvSpPr>
        <p:spPr>
          <a:xfrm>
            <a:off x="3489960" y="1945005"/>
            <a:ext cx="1859280" cy="1874520"/>
          </a:xfrm>
          <a:prstGeom prst="octag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562600" y="3971925"/>
            <a:ext cx="1447800" cy="1386840"/>
            <a:chOff x="6233160" y="3962400"/>
            <a:chExt cx="1447800" cy="1386840"/>
          </a:xfrm>
          <a:solidFill>
            <a:srgbClr val="002060"/>
          </a:solidFill>
        </p:grpSpPr>
        <p:sp>
          <p:nvSpPr>
            <p:cNvPr id="15" name="Oval 14"/>
            <p:cNvSpPr/>
            <p:nvPr/>
          </p:nvSpPr>
          <p:spPr>
            <a:xfrm>
              <a:off x="6233160" y="3962400"/>
              <a:ext cx="1447800" cy="138684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47460" y="4405903"/>
              <a:ext cx="1219200" cy="43088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Liquid*</a:t>
              </a:r>
              <a:endParaRPr lang="en-US" sz="22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777329" y="2105342"/>
            <a:ext cx="12496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DO 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NOT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TUBE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75544" y="538465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*oral, via a </a:t>
            </a:r>
            <a:r>
              <a:rPr lang="en-US" sz="1200" i="1" dirty="0">
                <a:solidFill>
                  <a:srgbClr val="002060"/>
                </a:solidFill>
                <a:latin typeface="Calibri" panose="020F0502020204030204" pitchFamily="34" charset="0"/>
              </a:rPr>
              <a:t>PEG </a:t>
            </a:r>
            <a:r>
              <a:rPr lang="en-US" sz="1200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tube, etc.</a:t>
            </a:r>
            <a:endParaRPr lang="en-US" sz="1200" i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38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043792-DE7A-9C40-81D4-87F4F2A41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78491-CEC0-49B0-B0D5-7C8B8B3BC176}" type="slidenum">
              <a:rPr lang="en-US" sz="1000" b="1" smtClean="0">
                <a:latin typeface="Calibri" panose="020F0502020204030204" pitchFamily="34" charset="0"/>
              </a:rPr>
              <a:pPr>
                <a:defRPr/>
              </a:pPr>
              <a:t>28</a:t>
            </a:fld>
            <a:endParaRPr lang="en-US" sz="1050" b="1" dirty="0">
              <a:latin typeface="Calibri" panose="020F0502020204030204" pitchFamily="34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" y="-28573"/>
            <a:ext cx="7027119" cy="514351"/>
          </a:xfrm>
        </p:spPr>
        <p:txBody>
          <a:bodyPr>
            <a:normAutofit fontScale="90000"/>
          </a:bodyPr>
          <a:lstStyle/>
          <a:p>
            <a:r>
              <a:rPr lang="en-US" sz="2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Transport and Disposal </a:t>
            </a: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1600" b="1" i="1" dirty="0">
                <a:solidFill>
                  <a:srgbClr val="002060"/>
                </a:solidFill>
                <a:latin typeface="Calibri" panose="020F0502020204030204" pitchFamily="34" charset="0"/>
              </a:rPr>
              <a:t>Handling Hazardous Drugs in Healthcare Settings </a:t>
            </a:r>
            <a:endParaRPr lang="en-US" sz="16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" y="703699"/>
            <a:ext cx="9143995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Transport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546516604"/>
              </p:ext>
            </p:extLst>
          </p:nvPr>
        </p:nvGraphicFramePr>
        <p:xfrm>
          <a:off x="4269318" y="1349829"/>
          <a:ext cx="4516676" cy="5370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6" b="10921"/>
          <a:stretch/>
        </p:blipFill>
        <p:spPr>
          <a:xfrm>
            <a:off x="423716" y="2477950"/>
            <a:ext cx="3340775" cy="226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8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043792-DE7A-9C40-81D4-87F4F2A41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78491-CEC0-49B0-B0D5-7C8B8B3BC176}" type="slidenum">
              <a:rPr lang="en-US" sz="1000" b="1" smtClean="0">
                <a:latin typeface="Calibri" panose="020F0502020204030204" pitchFamily="34" charset="0"/>
              </a:rPr>
              <a:pPr>
                <a:defRPr/>
              </a:pPr>
              <a:t>29</a:t>
            </a:fld>
            <a:endParaRPr lang="en-US" sz="1050" b="1" dirty="0">
              <a:latin typeface="Calibri" panose="020F0502020204030204" pitchFamily="34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" y="-28573"/>
            <a:ext cx="7027119" cy="514351"/>
          </a:xfrm>
        </p:spPr>
        <p:txBody>
          <a:bodyPr>
            <a:normAutofit fontScale="90000"/>
          </a:bodyPr>
          <a:lstStyle/>
          <a:p>
            <a:r>
              <a:rPr lang="en-US" sz="2200" b="1" dirty="0">
                <a:solidFill>
                  <a:srgbClr val="002060"/>
                </a:solidFill>
                <a:latin typeface="Calibri" panose="020F0502020204030204" pitchFamily="34" charset="0"/>
              </a:rPr>
              <a:t>Transport and Disposal </a:t>
            </a: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1600" b="1" i="1" dirty="0">
                <a:solidFill>
                  <a:srgbClr val="002060"/>
                </a:solidFill>
                <a:latin typeface="Calibri" panose="020F0502020204030204" pitchFamily="34" charset="0"/>
              </a:rPr>
              <a:t>Handling Hazardous Drugs in Healthcare Settings </a:t>
            </a:r>
            <a:endParaRPr lang="en-US" sz="16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" y="703699"/>
            <a:ext cx="9143995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LOW Risk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Hazardous Drugs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27545" y="961491"/>
            <a:ext cx="8970398" cy="545394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600" b="1" u="sng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Disposal for </a:t>
            </a:r>
            <a:r>
              <a:rPr lang="en-US" sz="2000" b="1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</a:rPr>
              <a:t>LOW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Risk Drugs: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Place 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all materials into the 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trash</a:t>
            </a:r>
            <a:endParaRPr lang="en-US" sz="20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20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en-US" sz="1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  <a:defRPr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5284304"/>
            <a:ext cx="1374912" cy="1374912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719321820"/>
              </p:ext>
            </p:extLst>
          </p:nvPr>
        </p:nvGraphicFramePr>
        <p:xfrm>
          <a:off x="526773" y="2338219"/>
          <a:ext cx="7369451" cy="382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8222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043792-DE7A-9C40-81D4-87F4F2A41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78491-CEC0-49B0-B0D5-7C8B8B3BC176}" type="slidenum">
              <a:rPr lang="en-US" sz="1000" b="1" smtClean="0">
                <a:latin typeface="Calibri" panose="020F0502020204030204" pitchFamily="34" charset="0"/>
              </a:rPr>
              <a:pPr>
                <a:defRPr/>
              </a:pPr>
              <a:t>3</a:t>
            </a:fld>
            <a:endParaRPr lang="en-US" sz="1050" b="1" dirty="0">
              <a:latin typeface="Calibri" panose="020F0502020204030204" pitchFamily="34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" y="-28573"/>
            <a:ext cx="7027119" cy="514351"/>
          </a:xfrm>
        </p:spPr>
        <p:txBody>
          <a:bodyPr>
            <a:normAutofit fontScale="90000"/>
          </a:bodyPr>
          <a:lstStyle/>
          <a:p>
            <a:r>
              <a:rPr lang="en-US" sz="2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Introduction to USP &lt;800&gt;</a:t>
            </a: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1600" b="1" i="1" dirty="0">
                <a:solidFill>
                  <a:srgbClr val="002060"/>
                </a:solidFill>
                <a:latin typeface="Calibri" panose="020F0502020204030204" pitchFamily="34" charset="0"/>
              </a:rPr>
              <a:t>Handling Hazardous Drugs in Healthcare Settings </a:t>
            </a:r>
            <a:endParaRPr lang="en-US" sz="1600" i="1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45771" y="300250"/>
            <a:ext cx="9052172" cy="2385800"/>
          </a:xfrm>
          <a:prstGeom prst="rect">
            <a:avLst/>
          </a:prstGeo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q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738" indent="-2190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17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2063" indent="-231775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7025" indent="-2190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endParaRPr lang="en-US" sz="1800" i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>Effective Date: 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December 1, 2019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>Enforceable By: 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FDA, The Joint Commission, and CMS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>Objectives: 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Worker </a:t>
            </a:r>
            <a:r>
              <a:rPr lang="en-US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Safety 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(all healthcare personnel who handle hazardous drugs)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Patient </a:t>
            </a:r>
            <a:r>
              <a:rPr lang="en-US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Safety</a:t>
            </a: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Environmental </a:t>
            </a:r>
            <a:r>
              <a:rPr lang="en-US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Protection</a:t>
            </a: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Scope:</a:t>
            </a:r>
            <a:endParaRPr lang="en-US" sz="18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882" lvl="1" indent="0">
              <a:buNone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656196949"/>
              </p:ext>
            </p:extLst>
          </p:nvPr>
        </p:nvGraphicFramePr>
        <p:xfrm>
          <a:off x="180833" y="2548148"/>
          <a:ext cx="8782047" cy="3717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8172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eft Arrow 14"/>
          <p:cNvSpPr/>
          <p:nvPr/>
        </p:nvSpPr>
        <p:spPr>
          <a:xfrm rot="18179028">
            <a:off x="3607593" y="4594438"/>
            <a:ext cx="1099712" cy="353780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002060"/>
          </a:solidFill>
          <a:ln>
            <a:solidFill>
              <a:srgbClr val="ED792C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Left Arrow 18"/>
          <p:cNvSpPr/>
          <p:nvPr/>
        </p:nvSpPr>
        <p:spPr>
          <a:xfrm rot="13943453">
            <a:off x="4245768" y="4575387"/>
            <a:ext cx="1099712" cy="353780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002060"/>
          </a:solidFill>
          <a:ln>
            <a:solidFill>
              <a:srgbClr val="ED792C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404710166"/>
              </p:ext>
            </p:extLst>
          </p:nvPr>
        </p:nvGraphicFramePr>
        <p:xfrm>
          <a:off x="415787" y="1524836"/>
          <a:ext cx="8055252" cy="5218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043792-DE7A-9C40-81D4-87F4F2A41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78491-CEC0-49B0-B0D5-7C8B8B3BC176}" type="slidenum">
              <a:rPr lang="en-US" sz="1000" b="1" smtClean="0">
                <a:latin typeface="Calibri" panose="020F0502020204030204" pitchFamily="34" charset="0"/>
              </a:rPr>
              <a:pPr>
                <a:defRPr/>
              </a:pPr>
              <a:t>30</a:t>
            </a:fld>
            <a:endParaRPr lang="en-US" sz="1050" b="1" dirty="0">
              <a:latin typeface="Calibri" panose="020F0502020204030204" pitchFamily="34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" y="-28573"/>
            <a:ext cx="7027119" cy="514351"/>
          </a:xfrm>
        </p:spPr>
        <p:txBody>
          <a:bodyPr>
            <a:normAutofit fontScale="90000"/>
          </a:bodyPr>
          <a:lstStyle/>
          <a:p>
            <a:r>
              <a:rPr lang="en-US" sz="2200" b="1" dirty="0">
                <a:solidFill>
                  <a:srgbClr val="002060"/>
                </a:solidFill>
                <a:latin typeface="Calibri" panose="020F0502020204030204" pitchFamily="34" charset="0"/>
              </a:rPr>
              <a:t>Transport and Disposal </a:t>
            </a: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1600" b="1" i="1" dirty="0">
                <a:solidFill>
                  <a:srgbClr val="002060"/>
                </a:solidFill>
                <a:latin typeface="Calibri" panose="020F0502020204030204" pitchFamily="34" charset="0"/>
              </a:rPr>
              <a:t>Handling Hazardous Drugs in Healthcare Settings </a:t>
            </a:r>
            <a:endParaRPr lang="en-US" sz="16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" y="703699"/>
            <a:ext cx="9143995" cy="400110"/>
          </a:xfrm>
          <a:prstGeom prst="rect">
            <a:avLst/>
          </a:prstGeom>
          <a:solidFill>
            <a:srgbClr val="ED792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MEDIUM Risk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Hazardous Drugs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79945" y="959627"/>
            <a:ext cx="8970398" cy="812023"/>
          </a:xfrm>
          <a:prstGeom prst="rect">
            <a:avLst/>
          </a:prstGeom>
          <a:solidFill>
            <a:srgbClr val="ED792C">
              <a:alpha val="0"/>
            </a:srgbClr>
          </a:solidFill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600" b="1" u="sng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Disposal 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for </a:t>
            </a:r>
            <a:r>
              <a:rPr lang="en-US" sz="2000" b="1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FC000"/>
                </a:solidFill>
                <a:latin typeface="Calibri" panose="020F0502020204030204" pitchFamily="34" charset="0"/>
              </a:rPr>
              <a:t>MEDIUM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Risk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Drugs: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0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20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en-US" sz="1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  <a:defRPr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82206" y="5247688"/>
            <a:ext cx="1405649" cy="1410282"/>
            <a:chOff x="3354006" y="2044863"/>
            <a:chExt cx="1405649" cy="1410282"/>
          </a:xfrm>
        </p:grpSpPr>
        <p:sp>
          <p:nvSpPr>
            <p:cNvPr id="13" name="Oval 12"/>
            <p:cNvSpPr/>
            <p:nvPr/>
          </p:nvSpPr>
          <p:spPr>
            <a:xfrm>
              <a:off x="3354006" y="2044863"/>
              <a:ext cx="1405649" cy="141028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Oval 4"/>
            <p:cNvSpPr txBox="1"/>
            <p:nvPr/>
          </p:nvSpPr>
          <p:spPr>
            <a:xfrm>
              <a:off x="3559859" y="2251394"/>
              <a:ext cx="993943" cy="9972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solidFill>
                    <a:srgbClr val="002060"/>
                  </a:solidFill>
                  <a:latin typeface="Calibri" panose="020F0502020204030204" pitchFamily="34" charset="0"/>
                </a:rPr>
                <a:t>Yellow Trash Bin</a:t>
              </a:r>
              <a:endParaRPr lang="en-US" sz="2200" b="1" kern="1200" dirty="0">
                <a:solidFill>
                  <a:srgbClr val="002060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79601" y="5248275"/>
            <a:ext cx="1459467" cy="1427930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4864767" y="5126811"/>
            <a:ext cx="1405649" cy="141028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Oval 4"/>
          <p:cNvSpPr txBox="1"/>
          <p:nvPr/>
        </p:nvSpPr>
        <p:spPr>
          <a:xfrm>
            <a:off x="5098969" y="5376656"/>
            <a:ext cx="993943" cy="99722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Black</a:t>
            </a:r>
            <a:r>
              <a:rPr lang="en-US" sz="2400" b="1" kern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Trash Bin</a:t>
            </a:r>
            <a:endParaRPr lang="en-US" sz="2200" b="1" kern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71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Left Arrow 20"/>
          <p:cNvSpPr/>
          <p:nvPr/>
        </p:nvSpPr>
        <p:spPr>
          <a:xfrm rot="13948451">
            <a:off x="4302920" y="4561100"/>
            <a:ext cx="1099712" cy="353780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Left Arrow 14"/>
          <p:cNvSpPr/>
          <p:nvPr/>
        </p:nvSpPr>
        <p:spPr>
          <a:xfrm rot="18185137">
            <a:off x="3693318" y="4551575"/>
            <a:ext cx="1099712" cy="353780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674869417"/>
              </p:ext>
            </p:extLst>
          </p:nvPr>
        </p:nvGraphicFramePr>
        <p:xfrm>
          <a:off x="544375" y="1504043"/>
          <a:ext cx="8055252" cy="4925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043792-DE7A-9C40-81D4-87F4F2A41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78491-CEC0-49B0-B0D5-7C8B8B3BC176}" type="slidenum">
              <a:rPr lang="en-US" sz="1000" b="1" smtClean="0">
                <a:latin typeface="Calibri" panose="020F0502020204030204" pitchFamily="34" charset="0"/>
              </a:rPr>
              <a:pPr>
                <a:defRPr/>
              </a:pPr>
              <a:t>31</a:t>
            </a:fld>
            <a:endParaRPr lang="en-US" sz="1050" b="1" dirty="0">
              <a:latin typeface="Calibri" panose="020F0502020204030204" pitchFamily="34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" y="-28573"/>
            <a:ext cx="7027119" cy="514351"/>
          </a:xfrm>
        </p:spPr>
        <p:txBody>
          <a:bodyPr>
            <a:normAutofit fontScale="90000"/>
          </a:bodyPr>
          <a:lstStyle/>
          <a:p>
            <a:r>
              <a:rPr lang="en-US" sz="2200" b="1" dirty="0">
                <a:solidFill>
                  <a:srgbClr val="002060"/>
                </a:solidFill>
                <a:latin typeface="Calibri" panose="020F0502020204030204" pitchFamily="34" charset="0"/>
              </a:rPr>
              <a:t>Transport and Disposal </a:t>
            </a: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1600" b="1" i="1" dirty="0">
                <a:solidFill>
                  <a:srgbClr val="002060"/>
                </a:solidFill>
                <a:latin typeface="Calibri" panose="020F0502020204030204" pitchFamily="34" charset="0"/>
              </a:rPr>
              <a:t>Handling Hazardous Drugs in Healthcare Settings </a:t>
            </a:r>
            <a:endParaRPr lang="en-US" sz="16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" y="703699"/>
            <a:ext cx="9143995" cy="400110"/>
          </a:xfrm>
          <a:prstGeom prst="rect">
            <a:avLst/>
          </a:prstGeom>
          <a:solidFill>
            <a:srgbClr val="FF121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HIGH Risk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Hazardous Drugs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79945" y="959627"/>
            <a:ext cx="8970398" cy="1140636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600" b="1" u="sng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Disposal 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for </a:t>
            </a:r>
            <a:r>
              <a:rPr lang="en-US" sz="2000" b="1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HIGH 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Risk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Drugs: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0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20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en-US" sz="1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  <a:defRPr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52645" y="5179004"/>
            <a:ext cx="1405649" cy="1410282"/>
            <a:chOff x="3363531" y="2044863"/>
            <a:chExt cx="1405649" cy="1410282"/>
          </a:xfrm>
        </p:grpSpPr>
        <p:sp>
          <p:nvSpPr>
            <p:cNvPr id="13" name="Oval 12"/>
            <p:cNvSpPr/>
            <p:nvPr/>
          </p:nvSpPr>
          <p:spPr>
            <a:xfrm>
              <a:off x="3363531" y="2044863"/>
              <a:ext cx="1405649" cy="141028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Oval 4"/>
            <p:cNvSpPr txBox="1"/>
            <p:nvPr/>
          </p:nvSpPr>
          <p:spPr>
            <a:xfrm>
              <a:off x="3569384" y="2260919"/>
              <a:ext cx="993943" cy="9972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solidFill>
                    <a:srgbClr val="002060"/>
                  </a:solidFill>
                  <a:latin typeface="Calibri" panose="020F0502020204030204" pitchFamily="34" charset="0"/>
                </a:rPr>
                <a:t>Yellow Trash Bin</a:t>
              </a:r>
              <a:endParaRPr lang="en-US" sz="2200" b="1" kern="1200" dirty="0">
                <a:solidFill>
                  <a:srgbClr val="002060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1326"/>
            <a:ext cx="1564402" cy="1877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02578" y="5210631"/>
            <a:ext cx="1414395" cy="143268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964779" y="5126809"/>
            <a:ext cx="1405649" cy="1410282"/>
            <a:chOff x="4907629" y="5212536"/>
            <a:chExt cx="1405649" cy="1410282"/>
          </a:xfrm>
        </p:grpSpPr>
        <p:sp>
          <p:nvSpPr>
            <p:cNvPr id="19" name="Oval 18"/>
            <p:cNvSpPr/>
            <p:nvPr/>
          </p:nvSpPr>
          <p:spPr>
            <a:xfrm>
              <a:off x="4907629" y="5212536"/>
              <a:ext cx="1405649" cy="141028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Oval 4"/>
            <p:cNvSpPr txBox="1"/>
            <p:nvPr/>
          </p:nvSpPr>
          <p:spPr>
            <a:xfrm>
              <a:off x="5127544" y="5490958"/>
              <a:ext cx="993943" cy="9972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Black</a:t>
              </a:r>
              <a:r>
                <a:rPr lang="en-US" sz="2400" b="1" kern="12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 Trash Bin</a:t>
              </a:r>
              <a:endParaRPr lang="en-US" sz="2200" b="1" kern="12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701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>
          <a:xfrm>
            <a:off x="127545" y="961491"/>
            <a:ext cx="8970398" cy="545394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600" b="1" u="sng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en-US" sz="1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  <a:defRPr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043792-DE7A-9C40-81D4-87F4F2A41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78491-CEC0-49B0-B0D5-7C8B8B3BC176}" type="slidenum">
              <a:rPr lang="en-US" sz="1000" b="1" smtClean="0">
                <a:latin typeface="Calibri" panose="020F0502020204030204" pitchFamily="34" charset="0"/>
              </a:rPr>
              <a:pPr>
                <a:defRPr/>
              </a:pPr>
              <a:t>32</a:t>
            </a:fld>
            <a:endParaRPr lang="en-US" sz="1050" b="1" dirty="0">
              <a:latin typeface="Calibri" panose="020F0502020204030204" pitchFamily="34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" y="-28573"/>
            <a:ext cx="7027119" cy="514351"/>
          </a:xfrm>
        </p:spPr>
        <p:txBody>
          <a:bodyPr>
            <a:normAutofit fontScale="90000"/>
          </a:bodyPr>
          <a:lstStyle/>
          <a:p>
            <a:r>
              <a:rPr lang="en-US" sz="2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Disposal</a:t>
            </a: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1600" b="1" i="1" dirty="0">
                <a:solidFill>
                  <a:srgbClr val="002060"/>
                </a:solidFill>
                <a:latin typeface="Calibri" panose="020F0502020204030204" pitchFamily="34" charset="0"/>
              </a:rPr>
              <a:t>Handling Hazardous Drugs in Healthcare Settings </a:t>
            </a:r>
            <a:endParaRPr lang="en-US" sz="16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" y="703699"/>
            <a:ext cx="9143995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Hazardous Drug Disposal 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77329" y="2105342"/>
            <a:ext cx="12496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DO 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NOT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TUBE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/>
          </p:nvPr>
        </p:nvGraphicFramePr>
        <p:xfrm>
          <a:off x="378881" y="1862983"/>
          <a:ext cx="8467726" cy="2171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3863">
                  <a:extLst>
                    <a:ext uri="{9D8B030D-6E8A-4147-A177-3AD203B41FA5}">
                      <a16:colId xmlns:a16="http://schemas.microsoft.com/office/drawing/2014/main" val="2524293743"/>
                    </a:ext>
                  </a:extLst>
                </a:gridCol>
                <a:gridCol w="4233863">
                  <a:extLst>
                    <a:ext uri="{9D8B030D-6E8A-4147-A177-3AD203B41FA5}">
                      <a16:colId xmlns:a16="http://schemas.microsoft.com/office/drawing/2014/main" val="843137267"/>
                    </a:ext>
                  </a:extLst>
                </a:gridCol>
              </a:tblGrid>
              <a:tr h="325358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Trace</a:t>
                      </a:r>
                      <a:endParaRPr lang="en-US" sz="22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Bulk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957279"/>
                  </a:ext>
                </a:extLst>
              </a:tr>
              <a:tr h="55586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MEDIUM</a:t>
                      </a:r>
                      <a:r>
                        <a:rPr lang="en-US" sz="2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 or HIGH risk drugs</a:t>
                      </a:r>
                      <a:endParaRPr lang="en-US" sz="2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2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MEDIUM</a:t>
                      </a:r>
                      <a:r>
                        <a:rPr lang="en-US" sz="2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or HIGH risk drugs</a:t>
                      </a:r>
                      <a:endParaRPr lang="en-US" sz="22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234383"/>
                  </a:ext>
                </a:extLst>
              </a:tr>
              <a:tr h="3600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&lt; 3% of original</a:t>
                      </a:r>
                      <a:r>
                        <a:rPr lang="en-US" sz="2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 weight/volume remains</a:t>
                      </a:r>
                      <a:endParaRPr lang="en-US" sz="2200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&gt;</a:t>
                      </a:r>
                      <a:r>
                        <a:rPr lang="en-US" sz="2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3% of original weight/volume remains</a:t>
                      </a:r>
                      <a:endParaRPr lang="en-US" sz="2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082710"/>
                  </a:ext>
                </a:extLst>
              </a:tr>
              <a:tr h="25106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Yellow Waste Container</a:t>
                      </a:r>
                      <a:endParaRPr lang="en-US" sz="2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Black</a:t>
                      </a:r>
                      <a:r>
                        <a:rPr lang="en-US" sz="2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Waste Container</a:t>
                      </a:r>
                      <a:endParaRPr lang="en-US" sz="22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926400"/>
                  </a:ext>
                </a:extLst>
              </a:tr>
            </a:tbl>
          </a:graphicData>
        </a:graphic>
      </p:graphicFrame>
      <p:pic>
        <p:nvPicPr>
          <p:cNvPr id="23" name="Picture 2" descr="Image result for yellow hazardous waste bi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929" y="4496854"/>
            <a:ext cx="2177636" cy="209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Image result for yellow hazardous waste bi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650" y="4507124"/>
            <a:ext cx="2136912" cy="21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60" y="4793460"/>
            <a:ext cx="921476" cy="1105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470" y="4793460"/>
            <a:ext cx="921476" cy="1105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867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043792-DE7A-9C40-81D4-87F4F2A41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78491-CEC0-49B0-B0D5-7C8B8B3BC176}" type="slidenum">
              <a:rPr lang="en-US" sz="1000" b="1" smtClean="0">
                <a:latin typeface="Calibri" panose="020F0502020204030204" pitchFamily="34" charset="0"/>
              </a:rPr>
              <a:pPr>
                <a:defRPr/>
              </a:pPr>
              <a:t>33</a:t>
            </a:fld>
            <a:endParaRPr lang="en-US" sz="1050" b="1" dirty="0">
              <a:latin typeface="Calibri" panose="020F0502020204030204" pitchFamily="34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" y="-28573"/>
            <a:ext cx="7027119" cy="514351"/>
          </a:xfrm>
        </p:spPr>
        <p:txBody>
          <a:bodyPr>
            <a:normAutofit fontScale="90000"/>
          </a:bodyPr>
          <a:lstStyle/>
          <a:p>
            <a:r>
              <a:rPr lang="en-US" sz="2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Cleaning and Spill Response</a:t>
            </a: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1600" b="1" i="1" dirty="0">
                <a:solidFill>
                  <a:srgbClr val="002060"/>
                </a:solidFill>
                <a:latin typeface="Calibri" panose="020F0502020204030204" pitchFamily="34" charset="0"/>
              </a:rPr>
              <a:t>Handling Hazardous Drugs in Healthcare Settings </a:t>
            </a:r>
            <a:endParaRPr lang="en-US" sz="1600" i="1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27545" y="656691"/>
            <a:ext cx="8970398" cy="545394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Routine 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cleaning will occur to prevent surface contamination and personnel exposure to hazardous drugs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20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Appropriate cleaning agents and techniques will be used by those cleaning</a:t>
            </a:r>
          </a:p>
          <a:p>
            <a:pPr marL="0" indent="0">
              <a:buNone/>
              <a:defRPr/>
            </a:pPr>
            <a:endParaRPr lang="en-US" sz="1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  <a:defRPr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431531554"/>
              </p:ext>
            </p:extLst>
          </p:nvPr>
        </p:nvGraphicFramePr>
        <p:xfrm>
          <a:off x="1359167" y="2455120"/>
          <a:ext cx="6599268" cy="3969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385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043792-DE7A-9C40-81D4-87F4F2A41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78491-CEC0-49B0-B0D5-7C8B8B3BC176}" type="slidenum">
              <a:rPr lang="en-US" sz="1000" b="1" smtClean="0">
                <a:latin typeface="Calibri" panose="020F0502020204030204" pitchFamily="34" charset="0"/>
              </a:rPr>
              <a:pPr>
                <a:defRPr/>
              </a:pPr>
              <a:t>34</a:t>
            </a:fld>
            <a:endParaRPr lang="en-US" sz="1050" b="1" dirty="0">
              <a:latin typeface="Calibri" panose="020F0502020204030204" pitchFamily="34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" y="-28573"/>
            <a:ext cx="7027119" cy="514351"/>
          </a:xfrm>
        </p:spPr>
        <p:txBody>
          <a:bodyPr>
            <a:normAutofit fontScale="90000"/>
          </a:bodyPr>
          <a:lstStyle/>
          <a:p>
            <a:r>
              <a:rPr lang="en-US" sz="2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Cleaning and Spill Response</a:t>
            </a: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1600" b="1" i="1" dirty="0">
                <a:solidFill>
                  <a:srgbClr val="002060"/>
                </a:solidFill>
                <a:latin typeface="Calibri" panose="020F0502020204030204" pitchFamily="34" charset="0"/>
              </a:rPr>
              <a:t>Handling Hazardous Drugs in Healthcare Settings </a:t>
            </a:r>
            <a:endParaRPr lang="en-US" sz="1600" i="1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4778" y="1257438"/>
            <a:ext cx="8970398" cy="5314812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Each hospital will have 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 Spill Emergency 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Response Team 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(SERT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) to respond to large 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spills.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0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0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0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0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0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0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0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0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0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0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0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endParaRPr lang="en-US" sz="20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Members of the SERT may be physically present to attend to spills or may be available remotely to advise on spill containment and cleaning procedures.</a:t>
            </a:r>
          </a:p>
          <a:p>
            <a:pPr marL="0" indent="0">
              <a:buNone/>
              <a:defRPr/>
            </a:pPr>
            <a:endParaRPr lang="en-US" sz="1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  <a:defRPr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" y="703699"/>
            <a:ext cx="9143995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Spill Response Process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621385922"/>
              </p:ext>
            </p:extLst>
          </p:nvPr>
        </p:nvGraphicFramePr>
        <p:xfrm>
          <a:off x="409789" y="1785365"/>
          <a:ext cx="7262599" cy="3786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3076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043792-DE7A-9C40-81D4-87F4F2A41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78491-CEC0-49B0-B0D5-7C8B8B3BC176}" type="slidenum">
              <a:rPr lang="en-US" sz="1000" b="1" smtClean="0">
                <a:latin typeface="Calibri" panose="020F0502020204030204" pitchFamily="34" charset="0"/>
              </a:rPr>
              <a:pPr>
                <a:defRPr/>
              </a:pPr>
              <a:t>35</a:t>
            </a:fld>
            <a:endParaRPr lang="en-US" sz="1050" b="1" dirty="0">
              <a:latin typeface="Calibri" panose="020F0502020204030204" pitchFamily="34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" y="-28573"/>
            <a:ext cx="7027119" cy="514351"/>
          </a:xfrm>
        </p:spPr>
        <p:txBody>
          <a:bodyPr>
            <a:normAutofit fontScale="90000"/>
          </a:bodyPr>
          <a:lstStyle/>
          <a:p>
            <a:r>
              <a:rPr lang="en-US" sz="2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Cleaning and Spill Response</a:t>
            </a: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1600" b="1" i="1" dirty="0">
                <a:solidFill>
                  <a:srgbClr val="002060"/>
                </a:solidFill>
                <a:latin typeface="Calibri" panose="020F0502020204030204" pitchFamily="34" charset="0"/>
              </a:rPr>
              <a:t>Handling Hazardous Drugs in Healthcare Settings </a:t>
            </a:r>
            <a:endParaRPr lang="en-US" sz="1600" i="1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4778" y="1257438"/>
            <a:ext cx="8970398" cy="545394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Employees will be trained to clean minor 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(&lt;5 mL) spills 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of hazardous 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drugs</a:t>
            </a:r>
            <a:endParaRPr lang="en-US" sz="20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en-US" sz="1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  <a:defRPr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" y="703699"/>
            <a:ext cx="9143995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Spill Cleaning Steps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955386745"/>
              </p:ext>
            </p:extLst>
          </p:nvPr>
        </p:nvGraphicFramePr>
        <p:xfrm>
          <a:off x="963731" y="1857374"/>
          <a:ext cx="7004304" cy="4775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439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043792-DE7A-9C40-81D4-87F4F2A41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78491-CEC0-49B0-B0D5-7C8B8B3BC176}" type="slidenum">
              <a:rPr lang="en-US" sz="1000" b="1" smtClean="0">
                <a:latin typeface="Calibri" panose="020F0502020204030204" pitchFamily="34" charset="0"/>
              </a:rPr>
              <a:pPr>
                <a:defRPr/>
              </a:pPr>
              <a:t>36</a:t>
            </a:fld>
            <a:endParaRPr lang="en-US" sz="1050" b="1" dirty="0">
              <a:latin typeface="Calibri" panose="020F0502020204030204" pitchFamily="34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" y="-28573"/>
            <a:ext cx="7027119" cy="514351"/>
          </a:xfrm>
        </p:spPr>
        <p:txBody>
          <a:bodyPr>
            <a:normAutofit fontScale="90000"/>
          </a:bodyPr>
          <a:lstStyle/>
          <a:p>
            <a:r>
              <a:rPr lang="en-US" sz="2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Cleaning and Spill Response</a:t>
            </a: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1600" b="1" i="1" dirty="0">
                <a:solidFill>
                  <a:srgbClr val="002060"/>
                </a:solidFill>
                <a:latin typeface="Calibri" panose="020F0502020204030204" pitchFamily="34" charset="0"/>
              </a:rPr>
              <a:t>Handling Hazardous Drugs in Healthcare Settings </a:t>
            </a:r>
            <a:endParaRPr lang="en-US" sz="16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" y="703699"/>
            <a:ext cx="9143995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Spill Response Process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963582"/>
              </p:ext>
            </p:extLst>
          </p:nvPr>
        </p:nvGraphicFramePr>
        <p:xfrm>
          <a:off x="357190" y="1788028"/>
          <a:ext cx="8429624" cy="3282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8553">
                  <a:extLst>
                    <a:ext uri="{9D8B030D-6E8A-4147-A177-3AD203B41FA5}">
                      <a16:colId xmlns:a16="http://schemas.microsoft.com/office/drawing/2014/main" val="444532518"/>
                    </a:ext>
                  </a:extLst>
                </a:gridCol>
                <a:gridCol w="2370357">
                  <a:extLst>
                    <a:ext uri="{9D8B030D-6E8A-4147-A177-3AD203B41FA5}">
                      <a16:colId xmlns:a16="http://schemas.microsoft.com/office/drawing/2014/main" val="2868992020"/>
                    </a:ext>
                  </a:extLst>
                </a:gridCol>
                <a:gridCol w="2370357">
                  <a:extLst>
                    <a:ext uri="{9D8B030D-6E8A-4147-A177-3AD203B41FA5}">
                      <a16:colId xmlns:a16="http://schemas.microsoft.com/office/drawing/2014/main" val="1786999954"/>
                    </a:ext>
                  </a:extLst>
                </a:gridCol>
                <a:gridCol w="2370357">
                  <a:extLst>
                    <a:ext uri="{9D8B030D-6E8A-4147-A177-3AD203B41FA5}">
                      <a16:colId xmlns:a16="http://schemas.microsoft.com/office/drawing/2014/main" val="493121698"/>
                    </a:ext>
                  </a:extLst>
                </a:gridCol>
              </a:tblGrid>
              <a:tr h="1204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665958"/>
                  </a:ext>
                </a:extLst>
              </a:tr>
              <a:tr h="103894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&lt; 5 mL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Employee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 Uses </a:t>
                      </a:r>
                    </a:p>
                    <a:p>
                      <a:pPr algn="ctr"/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Spill Kit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FF66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Employee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 Uses </a:t>
                      </a:r>
                    </a:p>
                    <a:p>
                      <a:pPr algn="ctr"/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Spill Kit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D792C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Employee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 Uses </a:t>
                      </a:r>
                    </a:p>
                    <a:p>
                      <a:pPr algn="ctr"/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Spill Kit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341757"/>
                  </a:ext>
                </a:extLst>
              </a:tr>
              <a:tr h="103894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&gt; 5 mL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Employee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 Uses </a:t>
                      </a:r>
                    </a:p>
                    <a:p>
                      <a:pPr algn="ctr"/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Spill Kit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FF66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Employee Calls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SERT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D792C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Employee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 Calls </a:t>
                      </a:r>
                    </a:p>
                    <a:p>
                      <a:pPr algn="ctr"/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SERT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314552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510" y="1751276"/>
            <a:ext cx="1032067" cy="10320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36" y="1703815"/>
            <a:ext cx="1103370" cy="10795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5315" y="1666190"/>
            <a:ext cx="1027860" cy="104115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" y="6128706"/>
            <a:ext cx="9143995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Employees may call the </a:t>
            </a:r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SERT any 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time </a:t>
            </a:r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they 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feel it is necessary</a:t>
            </a:r>
          </a:p>
        </p:txBody>
      </p:sp>
    </p:spTree>
    <p:extLst>
      <p:ext uri="{BB962C8B-B14F-4D97-AF65-F5344CB8AC3E}">
        <p14:creationId xmlns:p14="http://schemas.microsoft.com/office/powerpoint/2010/main" val="278079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78491-CEC0-49B0-B0D5-7C8B8B3BC176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-8092" y="-35860"/>
            <a:ext cx="7027119" cy="514350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</a:rPr>
              <a:t>Cleaning and Spill Response</a:t>
            </a:r>
            <a:r>
              <a:rPr lang="en-US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en-US" sz="16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1400" b="1" i="1" dirty="0">
                <a:solidFill>
                  <a:srgbClr val="002060"/>
                </a:solidFill>
                <a:latin typeface="Calibri" panose="020F0502020204030204" pitchFamily="34" charset="0"/>
              </a:rPr>
              <a:t>Handling Hazardous Drugs in Healthcare Settings 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4424352" y="795343"/>
            <a:ext cx="4333885" cy="547687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49" y="955805"/>
            <a:ext cx="3924975" cy="288752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924548" y="3926523"/>
            <a:ext cx="1547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 mL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85764" y="800100"/>
            <a:ext cx="3486150" cy="5500688"/>
            <a:chOff x="300039" y="1171575"/>
            <a:chExt cx="3486150" cy="5500688"/>
          </a:xfrm>
        </p:grpSpPr>
        <p:sp>
          <p:nvSpPr>
            <p:cNvPr id="11" name="Rectangle 10"/>
            <p:cNvSpPr/>
            <p:nvPr/>
          </p:nvSpPr>
          <p:spPr>
            <a:xfrm>
              <a:off x="300039" y="1171575"/>
              <a:ext cx="3486150" cy="5500688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501" y="1300163"/>
              <a:ext cx="3113108" cy="2986087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485898" y="4300523"/>
              <a:ext cx="13001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 mL</a:t>
              </a:r>
              <a:endPara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5775" y="4843463"/>
              <a:ext cx="3143250" cy="571500"/>
            </a:xfrm>
            <a:prstGeom prst="rect">
              <a:avLst/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81013" y="5967412"/>
              <a:ext cx="3143250" cy="5715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 panose="020F050202020403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90538" y="5405437"/>
              <a:ext cx="3143250" cy="571500"/>
            </a:xfrm>
            <a:prstGeom prst="rect">
              <a:avLst/>
            </a:prstGeom>
            <a:solidFill>
              <a:srgbClr val="ED792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53903" y="4888287"/>
              <a:ext cx="1933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Spill Kit</a:t>
              </a:r>
              <a:endPara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4610112" y="4452925"/>
            <a:ext cx="3962387" cy="5715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614890" y="5029186"/>
            <a:ext cx="3957610" cy="571500"/>
          </a:xfrm>
          <a:prstGeom prst="rect">
            <a:avLst/>
          </a:prstGeom>
          <a:solidFill>
            <a:srgbClr val="ED79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619621" y="5605448"/>
            <a:ext cx="3981454" cy="5715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619621" y="5050189"/>
            <a:ext cx="408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Employee Calls SERT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52961" y="5670885"/>
            <a:ext cx="408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Employee Calls SERT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81099" y="5081629"/>
            <a:ext cx="1933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Spill Kit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81099" y="5660365"/>
            <a:ext cx="1933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Spill Kit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24505" y="4507842"/>
            <a:ext cx="1933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Spill Kit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699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043792-DE7A-9C40-81D4-87F4F2A41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78491-CEC0-49B0-B0D5-7C8B8B3BC176}" type="slidenum">
              <a:rPr lang="en-US" sz="1000" b="1" smtClean="0">
                <a:latin typeface="Calibri" panose="020F0502020204030204" pitchFamily="34" charset="0"/>
              </a:rPr>
              <a:pPr>
                <a:defRPr/>
              </a:pPr>
              <a:t>38</a:t>
            </a:fld>
            <a:endParaRPr lang="en-US" sz="1050" b="1" dirty="0">
              <a:latin typeface="Calibri" panose="020F0502020204030204" pitchFamily="34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" y="-28573"/>
            <a:ext cx="7027119" cy="514351"/>
          </a:xfrm>
        </p:spPr>
        <p:txBody>
          <a:bodyPr>
            <a:normAutofit fontScale="90000"/>
          </a:bodyPr>
          <a:lstStyle/>
          <a:p>
            <a:r>
              <a:rPr lang="en-US" sz="2200" b="1" dirty="0">
                <a:solidFill>
                  <a:srgbClr val="002060"/>
                </a:solidFill>
                <a:latin typeface="Calibri" panose="020F0502020204030204" pitchFamily="34" charset="0"/>
              </a:rPr>
              <a:t>Exposure and Medical Surveillance</a:t>
            </a: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1600" b="1" i="1" dirty="0">
                <a:solidFill>
                  <a:srgbClr val="002060"/>
                </a:solidFill>
                <a:latin typeface="Calibri" panose="020F0502020204030204" pitchFamily="34" charset="0"/>
              </a:rPr>
              <a:t>Handling Hazardous Drugs in Healthcare Settings </a:t>
            </a:r>
            <a:endParaRPr lang="en-US" sz="16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" y="703699"/>
            <a:ext cx="9143995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Routes of Exposure</a:t>
            </a: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53199773"/>
              </p:ext>
            </p:extLst>
          </p:nvPr>
        </p:nvGraphicFramePr>
        <p:xfrm>
          <a:off x="1314449" y="1543050"/>
          <a:ext cx="6638925" cy="4552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3535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043792-DE7A-9C40-81D4-87F4F2A41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78491-CEC0-49B0-B0D5-7C8B8B3BC176}" type="slidenum">
              <a:rPr lang="en-US" sz="1000" b="1" smtClean="0">
                <a:latin typeface="Calibri" panose="020F0502020204030204" pitchFamily="34" charset="0"/>
              </a:rPr>
              <a:pPr>
                <a:defRPr/>
              </a:pPr>
              <a:t>39</a:t>
            </a:fld>
            <a:endParaRPr lang="en-US" sz="1050" b="1" dirty="0">
              <a:latin typeface="Calibri" panose="020F0502020204030204" pitchFamily="34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" y="-28573"/>
            <a:ext cx="7027119" cy="514351"/>
          </a:xfrm>
        </p:spPr>
        <p:txBody>
          <a:bodyPr>
            <a:normAutofit fontScale="90000"/>
          </a:bodyPr>
          <a:lstStyle/>
          <a:p>
            <a:r>
              <a:rPr lang="en-US" sz="2200" b="1" dirty="0">
                <a:solidFill>
                  <a:srgbClr val="002060"/>
                </a:solidFill>
                <a:latin typeface="Calibri" panose="020F0502020204030204" pitchFamily="34" charset="0"/>
              </a:rPr>
              <a:t>Exposure and Medical Surveillance</a:t>
            </a: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1600" b="1" i="1" dirty="0">
                <a:solidFill>
                  <a:srgbClr val="002060"/>
                </a:solidFill>
                <a:latin typeface="Calibri" panose="020F0502020204030204" pitchFamily="34" charset="0"/>
              </a:rPr>
              <a:t>Handling Hazardous Drugs in Healthcare Settings </a:t>
            </a:r>
            <a:endParaRPr lang="en-US" sz="1600" i="1" dirty="0"/>
          </a:p>
        </p:txBody>
      </p:sp>
      <p:sp>
        <p:nvSpPr>
          <p:cNvPr id="3" name="Rectangle 2"/>
          <p:cNvSpPr/>
          <p:nvPr/>
        </p:nvSpPr>
        <p:spPr>
          <a:xfrm>
            <a:off x="0" y="605135"/>
            <a:ext cx="90503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Medical surveillance of employees will be used to track exposures and any adverse effects experienced by employees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3685" y="5470509"/>
            <a:ext cx="90503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Surveys and education will 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be administered annually by Employee Health  </a:t>
            </a:r>
          </a:p>
          <a:p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If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employees do not wish to participate, they will be required to 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opt-out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841658988"/>
              </p:ext>
            </p:extLst>
          </p:nvPr>
        </p:nvGraphicFramePr>
        <p:xfrm>
          <a:off x="602742" y="1642344"/>
          <a:ext cx="3752088" cy="3615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178458190"/>
              </p:ext>
            </p:extLst>
          </p:nvPr>
        </p:nvGraphicFramePr>
        <p:xfrm>
          <a:off x="3544062" y="1669776"/>
          <a:ext cx="6096000" cy="3516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5697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043792-DE7A-9C40-81D4-87F4F2A41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78491-CEC0-49B0-B0D5-7C8B8B3BC176}" type="slidenum">
              <a:rPr lang="en-US" sz="1000" b="1" smtClean="0">
                <a:latin typeface="Calibri" panose="020F0502020204030204" pitchFamily="34" charset="0"/>
              </a:rPr>
              <a:pPr>
                <a:defRPr/>
              </a:pPr>
              <a:t>4</a:t>
            </a:fld>
            <a:endParaRPr lang="en-US" sz="1050" b="1" dirty="0">
              <a:latin typeface="Calibri" panose="020F0502020204030204" pitchFamily="34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" y="-28573"/>
            <a:ext cx="7027119" cy="514351"/>
          </a:xfrm>
        </p:spPr>
        <p:txBody>
          <a:bodyPr>
            <a:normAutofit fontScale="90000"/>
          </a:bodyPr>
          <a:lstStyle/>
          <a:p>
            <a:r>
              <a:rPr lang="en-US" sz="2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Introduction to USP &lt;800&gt;</a:t>
            </a: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1600" b="1" i="1" dirty="0">
                <a:solidFill>
                  <a:srgbClr val="002060"/>
                </a:solidFill>
                <a:latin typeface="Calibri" panose="020F0502020204030204" pitchFamily="34" charset="0"/>
              </a:rPr>
              <a:t>Handling Hazardous Drugs in Healthcare Settings </a:t>
            </a:r>
            <a:endParaRPr lang="en-US" sz="1600" i="1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45771" y="300250"/>
            <a:ext cx="9052172" cy="2804900"/>
          </a:xfrm>
          <a:prstGeom prst="rect">
            <a:avLst/>
          </a:prstGeo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q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738" indent="-2190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17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2063" indent="-231775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7025" indent="-2190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endParaRPr lang="en-US" sz="1800" i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USP </a:t>
            </a:r>
            <a:r>
              <a:rPr lang="en-US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&lt;800&gt; 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represents new guidelines on protecting our employees and environment from everyday cumulative or accidental exposure to the drugs we use to treat our patients</a:t>
            </a:r>
            <a:r>
              <a:rPr lang="en-US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It expands the definition of </a:t>
            </a:r>
            <a:r>
              <a:rPr lang="en-US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Hazardous Drugs (HD) 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to include many drugs </a:t>
            </a:r>
            <a:r>
              <a:rPr lang="en-US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we use 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on an everyday basis that have not historically </a:t>
            </a:r>
            <a:r>
              <a:rPr lang="en-US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been considered 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hazardous.</a:t>
            </a:r>
          </a:p>
          <a:p>
            <a:pPr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A drug is considered Hazardous if exposure may cause </a:t>
            </a:r>
            <a:r>
              <a:rPr lang="en-US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unwanted changes 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to the health of a Healthcare Worker.</a:t>
            </a:r>
          </a:p>
          <a:p>
            <a:pPr marL="342882" lvl="1" indent="0">
              <a:buNone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08" y="3622355"/>
            <a:ext cx="8285317" cy="23918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82197" y="6032724"/>
            <a:ext cx="82157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The red represents touch points to a hazardous drug during its life cycle.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93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291540" y="2468600"/>
            <a:ext cx="2366310" cy="4103650"/>
          </a:xfrm>
          <a:prstGeom prst="rect">
            <a:avLst/>
          </a:prstGeom>
          <a:solidFill>
            <a:schemeClr val="accent2">
              <a:lumMod val="20000"/>
              <a:lumOff val="80000"/>
              <a:alpha val="0"/>
            </a:schemeClr>
          </a:solidFill>
          <a:ln>
            <a:solidFill>
              <a:srgbClr val="00206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accent6"/>
              </a:solidFill>
            </a:endParaRPr>
          </a:p>
          <a:p>
            <a:pPr algn="ctr"/>
            <a:endParaRPr lang="en-US" b="1" dirty="0">
              <a:solidFill>
                <a:schemeClr val="accent6"/>
              </a:solidFill>
            </a:endParaRPr>
          </a:p>
          <a:p>
            <a:pPr algn="ctr"/>
            <a:endParaRPr lang="en-US" b="1" dirty="0" smtClean="0">
              <a:solidFill>
                <a:schemeClr val="accent6"/>
              </a:solidFill>
            </a:endParaRPr>
          </a:p>
          <a:p>
            <a:pPr algn="ctr"/>
            <a:endParaRPr lang="en-US" b="1" dirty="0">
              <a:solidFill>
                <a:schemeClr val="accent6"/>
              </a:solidFill>
            </a:endParaRPr>
          </a:p>
          <a:p>
            <a:pPr algn="ctr"/>
            <a:endParaRPr lang="en-US" b="1" dirty="0" smtClean="0">
              <a:solidFill>
                <a:schemeClr val="accent6"/>
              </a:solidFill>
            </a:endParaRPr>
          </a:p>
          <a:p>
            <a:pPr algn="ctr"/>
            <a:endParaRPr lang="en-US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endParaRPr lang="en-US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endParaRPr lang="en-US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endParaRPr lang="en-US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Download the HD App</a:t>
            </a:r>
            <a:endParaRPr lang="en-US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28751" y="1257301"/>
            <a:ext cx="6272212" cy="1028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206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Calibri" panose="020F0502020204030204" pitchFamily="34" charset="0"/>
              </a:rPr>
              <a:t>Talk to you Facility HD Coordinator, Employee Health Nurse or Department Leader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043792-DE7A-9C40-81D4-87F4F2A41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78491-CEC0-49B0-B0D5-7C8B8B3BC176}" type="slidenum">
              <a:rPr lang="en-US" sz="1000" b="1" smtClean="0">
                <a:latin typeface="Calibri" panose="020F0502020204030204" pitchFamily="34" charset="0"/>
              </a:rPr>
              <a:pPr>
                <a:defRPr/>
              </a:pPr>
              <a:t>40</a:t>
            </a:fld>
            <a:endParaRPr lang="en-US" sz="1050" b="1" dirty="0">
              <a:latin typeface="Calibri" panose="020F0502020204030204" pitchFamily="34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" y="-28573"/>
            <a:ext cx="7027119" cy="514351"/>
          </a:xfrm>
        </p:spPr>
        <p:txBody>
          <a:bodyPr>
            <a:normAutofit fontScale="90000"/>
          </a:bodyPr>
          <a:lstStyle/>
          <a:p>
            <a:r>
              <a:rPr lang="en-US" sz="2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Close </a:t>
            </a: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1600" b="1" i="1" dirty="0">
                <a:solidFill>
                  <a:srgbClr val="002060"/>
                </a:solidFill>
                <a:latin typeface="Calibri" panose="020F0502020204030204" pitchFamily="34" charset="0"/>
              </a:rPr>
              <a:t>Handling Hazardous Drugs in Healthcare Settings </a:t>
            </a:r>
            <a:endParaRPr lang="en-US" sz="16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5" y="703699"/>
            <a:ext cx="9143995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Questions?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8329"/>
          <a:stretch/>
        </p:blipFill>
        <p:spPr>
          <a:xfrm>
            <a:off x="3655056" y="2895271"/>
            <a:ext cx="1488445" cy="220854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7828" y="2502952"/>
            <a:ext cx="2399648" cy="408358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206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6"/>
              </a:solidFill>
            </a:endParaRPr>
          </a:p>
          <a:p>
            <a:pPr algn="ctr"/>
            <a:endParaRPr lang="en-US" b="1" dirty="0" smtClean="0">
              <a:solidFill>
                <a:schemeClr val="accent6"/>
              </a:solidFill>
            </a:endParaRPr>
          </a:p>
          <a:p>
            <a:pPr algn="ctr"/>
            <a:endParaRPr lang="en-US" b="1" dirty="0" smtClean="0">
              <a:solidFill>
                <a:schemeClr val="accent6"/>
              </a:solidFill>
            </a:endParaRPr>
          </a:p>
          <a:p>
            <a:pPr algn="ctr"/>
            <a:endParaRPr lang="en-US" b="1" dirty="0">
              <a:solidFill>
                <a:schemeClr val="accent6"/>
              </a:solidFill>
            </a:endParaRPr>
          </a:p>
          <a:p>
            <a:pPr algn="ctr"/>
            <a:endParaRPr lang="en-US" b="1" dirty="0" smtClean="0">
              <a:solidFill>
                <a:schemeClr val="accent6"/>
              </a:solidFill>
            </a:endParaRPr>
          </a:p>
          <a:p>
            <a:pPr algn="ctr"/>
            <a:endParaRPr lang="en-US" b="1" dirty="0">
              <a:solidFill>
                <a:schemeClr val="accent6"/>
              </a:solidFill>
            </a:endParaRPr>
          </a:p>
          <a:p>
            <a:pPr algn="ctr"/>
            <a:endParaRPr lang="en-US" b="1" dirty="0">
              <a:solidFill>
                <a:schemeClr val="accent6"/>
              </a:solidFill>
            </a:endParaRPr>
          </a:p>
          <a:p>
            <a:pPr algn="ctr"/>
            <a:endParaRPr lang="en-US" b="1" dirty="0">
              <a:solidFill>
                <a:schemeClr val="accent6"/>
              </a:solidFill>
            </a:endParaRPr>
          </a:p>
          <a:p>
            <a:pPr algn="ctr"/>
            <a:endParaRPr lang="en-US" b="1" dirty="0" smtClean="0">
              <a:solidFill>
                <a:schemeClr val="accent6"/>
              </a:solidFill>
            </a:endParaRP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Refer to the HD Label</a:t>
            </a:r>
            <a:endParaRPr lang="en-US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47" y="3099236"/>
            <a:ext cx="2014546" cy="191567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430779" y="2463622"/>
            <a:ext cx="2377440" cy="411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206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700" b="1" dirty="0" smtClean="0">
              <a:solidFill>
                <a:schemeClr val="accent6"/>
              </a:solidFill>
            </a:endParaRPr>
          </a:p>
          <a:p>
            <a:pPr algn="ctr"/>
            <a:endParaRPr lang="en-US" sz="1700" b="1" dirty="0">
              <a:solidFill>
                <a:schemeClr val="accent6"/>
              </a:solidFill>
            </a:endParaRPr>
          </a:p>
          <a:p>
            <a:pPr algn="ctr"/>
            <a:endParaRPr lang="en-US" sz="1700" b="1" dirty="0" smtClean="0">
              <a:solidFill>
                <a:schemeClr val="accent6"/>
              </a:solidFill>
            </a:endParaRPr>
          </a:p>
          <a:p>
            <a:pPr algn="ctr"/>
            <a:endParaRPr lang="en-US" sz="1700" b="1" dirty="0">
              <a:solidFill>
                <a:schemeClr val="accent6"/>
              </a:solidFill>
            </a:endParaRPr>
          </a:p>
          <a:p>
            <a:pPr algn="ctr"/>
            <a:endParaRPr lang="en-US" sz="1700" b="1" dirty="0" smtClean="0">
              <a:solidFill>
                <a:schemeClr val="accent6"/>
              </a:solidFill>
            </a:endParaRPr>
          </a:p>
          <a:p>
            <a:pPr algn="ctr"/>
            <a:endParaRPr lang="en-US" sz="1700" b="1" dirty="0">
              <a:solidFill>
                <a:schemeClr val="accent6"/>
              </a:solidFill>
            </a:endParaRPr>
          </a:p>
          <a:p>
            <a:pPr algn="ctr"/>
            <a:endParaRPr lang="en-US" sz="1700" b="1" dirty="0" smtClean="0">
              <a:solidFill>
                <a:schemeClr val="accent6"/>
              </a:solidFill>
            </a:endParaRPr>
          </a:p>
          <a:p>
            <a:pPr algn="ctr"/>
            <a:endParaRPr lang="en-US" sz="1700" b="1" dirty="0">
              <a:solidFill>
                <a:schemeClr val="accent6"/>
              </a:solidFill>
            </a:endParaRPr>
          </a:p>
          <a:p>
            <a:pPr algn="ctr"/>
            <a:endParaRPr lang="en-US" sz="1700" b="1" dirty="0" smtClean="0">
              <a:solidFill>
                <a:schemeClr val="accent6"/>
              </a:solidFill>
            </a:endParaRPr>
          </a:p>
          <a:p>
            <a:pPr algn="ctr"/>
            <a:endParaRPr lang="en-US" sz="1700" b="1" dirty="0">
              <a:solidFill>
                <a:schemeClr val="accent6"/>
              </a:solidFill>
            </a:endParaRPr>
          </a:p>
          <a:p>
            <a:pPr algn="ctr"/>
            <a:endParaRPr lang="en-US" sz="1700" b="1" dirty="0" smtClean="0">
              <a:solidFill>
                <a:schemeClr val="accent6"/>
              </a:solidFill>
            </a:endParaRPr>
          </a:p>
          <a:p>
            <a:pPr algn="ctr"/>
            <a:r>
              <a:rPr lang="en-US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Talk to your </a:t>
            </a:r>
          </a:p>
          <a:p>
            <a:pPr algn="ctr"/>
            <a:r>
              <a:rPr lang="en-US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Facility Employee Health Nurse </a:t>
            </a:r>
            <a:endParaRPr lang="en-US" b="1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761639" y="2818324"/>
            <a:ext cx="1715729" cy="247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66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043792-DE7A-9C40-81D4-87F4F2A41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78491-CEC0-49B0-B0D5-7C8B8B3BC176}" type="slidenum">
              <a:rPr lang="en-US" sz="1000" b="1" smtClean="0">
                <a:latin typeface="Calibri" panose="020F0502020204030204" pitchFamily="34" charset="0"/>
              </a:rPr>
              <a:pPr>
                <a:defRPr/>
              </a:pPr>
              <a:t>41</a:t>
            </a:fld>
            <a:endParaRPr lang="en-US" sz="1050" b="1" dirty="0">
              <a:latin typeface="Calibri" panose="020F0502020204030204" pitchFamily="34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" y="-28573"/>
            <a:ext cx="7027119" cy="514351"/>
          </a:xfrm>
        </p:spPr>
        <p:txBody>
          <a:bodyPr>
            <a:normAutofit fontScale="90000"/>
          </a:bodyPr>
          <a:lstStyle/>
          <a:p>
            <a:r>
              <a:rPr lang="en-US" sz="2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Post-Education Competency</a:t>
            </a: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1600" b="1" i="1" dirty="0">
                <a:solidFill>
                  <a:srgbClr val="002060"/>
                </a:solidFill>
                <a:latin typeface="Calibri" panose="020F0502020204030204" pitchFamily="34" charset="0"/>
              </a:rPr>
              <a:t>Handling Hazardous Drugs in Healthcare Settings </a:t>
            </a:r>
            <a:endParaRPr lang="en-US" sz="1600" i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6853" y="559183"/>
            <a:ext cx="9041090" cy="6622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350" b="1" dirty="0">
                <a:solidFill>
                  <a:srgbClr val="002060"/>
                </a:solidFill>
                <a:latin typeface="Calibri" panose="020F0502020204030204"/>
              </a:rPr>
              <a:t>Why is it Important to know how to handle hazardous drugs?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sz="1350" dirty="0">
                <a:solidFill>
                  <a:srgbClr val="002060"/>
                </a:solidFill>
                <a:latin typeface="Calibri" panose="020F0502020204030204"/>
              </a:rPr>
              <a:t>Because exposure to hazardous drugs can cause reproductive complications for me and my fellow colleagues if handled improperly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sz="1350" dirty="0">
                <a:solidFill>
                  <a:srgbClr val="002060"/>
                </a:solidFill>
                <a:latin typeface="Calibri" panose="020F0502020204030204"/>
              </a:rPr>
              <a:t>Because it is interesting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sz="1350" dirty="0">
                <a:solidFill>
                  <a:srgbClr val="002060"/>
                </a:solidFill>
                <a:latin typeface="Calibri" panose="020F0502020204030204"/>
              </a:rPr>
              <a:t>Because joint commission will ask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sz="1350" dirty="0">
                <a:solidFill>
                  <a:srgbClr val="002060"/>
                </a:solidFill>
                <a:latin typeface="Calibri" panose="020F0502020204030204"/>
              </a:rPr>
              <a:t>Because St. Davids HealthCare and HCA requires it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sz="1350" b="1" dirty="0">
              <a:solidFill>
                <a:srgbClr val="002060"/>
              </a:solidFill>
              <a:latin typeface="Calibri" panose="020F0502020204030204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350" b="1" dirty="0">
                <a:solidFill>
                  <a:srgbClr val="002060"/>
                </a:solidFill>
                <a:latin typeface="Calibri" panose="020F0502020204030204"/>
              </a:rPr>
              <a:t>Which of the following makes a drug hazardous? 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sz="1350" dirty="0">
                <a:solidFill>
                  <a:srgbClr val="002060"/>
                </a:solidFill>
                <a:latin typeface="Calibri" panose="020F0502020204030204"/>
              </a:rPr>
              <a:t>Reproductive Toxicity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sz="1350" dirty="0">
                <a:solidFill>
                  <a:srgbClr val="002060"/>
                </a:solidFill>
                <a:latin typeface="Calibri" panose="020F0502020204030204"/>
              </a:rPr>
              <a:t>Teratogenic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sz="1350" dirty="0">
                <a:solidFill>
                  <a:srgbClr val="002060"/>
                </a:solidFill>
                <a:latin typeface="Calibri" panose="020F0502020204030204"/>
              </a:rPr>
              <a:t>Organ Toxicity 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sz="1350" dirty="0">
                <a:solidFill>
                  <a:srgbClr val="002060"/>
                </a:solidFill>
                <a:latin typeface="Calibri" panose="020F0502020204030204"/>
              </a:rPr>
              <a:t>All of the above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sz="1350" b="1" dirty="0">
              <a:solidFill>
                <a:srgbClr val="002060"/>
              </a:solidFill>
              <a:latin typeface="Calibri" panose="020F0502020204030204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350" b="1" dirty="0">
                <a:solidFill>
                  <a:srgbClr val="002060"/>
                </a:solidFill>
                <a:latin typeface="Calibri" panose="020F0502020204030204"/>
              </a:rPr>
              <a:t>How do I determine what PPE to wear and precautions to take when administering a hazardous drug?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sz="1350" dirty="0">
                <a:solidFill>
                  <a:srgbClr val="002060"/>
                </a:solidFill>
                <a:latin typeface="Calibri" panose="020F0502020204030204"/>
              </a:rPr>
              <a:t>Patient’s diagnosis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sz="1350" dirty="0" smtClean="0">
                <a:solidFill>
                  <a:srgbClr val="002060"/>
                </a:solidFill>
                <a:latin typeface="Calibri" panose="020F0502020204030204"/>
              </a:rPr>
              <a:t>Patient’s location within the hospital</a:t>
            </a:r>
            <a:endParaRPr lang="en-US" sz="1350" dirty="0">
              <a:solidFill>
                <a:srgbClr val="002060"/>
              </a:solidFill>
              <a:latin typeface="Calibri" panose="020F0502020204030204"/>
            </a:endParaRP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sz="1350" dirty="0">
                <a:solidFill>
                  <a:srgbClr val="002060"/>
                </a:solidFill>
                <a:latin typeface="Calibri" panose="020F0502020204030204"/>
              </a:rPr>
              <a:t>Red, Orange and Yellow HD label </a:t>
            </a:r>
            <a:r>
              <a:rPr lang="en-US" sz="1350" dirty="0" smtClean="0">
                <a:solidFill>
                  <a:srgbClr val="002060"/>
                </a:solidFill>
                <a:latin typeface="Calibri" panose="020F0502020204030204"/>
              </a:rPr>
              <a:t>on the medication</a:t>
            </a:r>
            <a:endParaRPr lang="en-US" sz="1350" dirty="0">
              <a:solidFill>
                <a:srgbClr val="002060"/>
              </a:solidFill>
              <a:latin typeface="Calibri" panose="020F0502020204030204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sz="1350" b="1" dirty="0">
              <a:solidFill>
                <a:srgbClr val="002060"/>
              </a:solidFill>
              <a:latin typeface="Calibri" panose="020F0502020204030204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350" b="1" dirty="0">
                <a:solidFill>
                  <a:srgbClr val="002060"/>
                </a:solidFill>
                <a:latin typeface="Calibri" panose="020F0502020204030204"/>
              </a:rPr>
              <a:t>What is the best way to protect yourself from hazardous drug exposure?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sz="1350" dirty="0">
                <a:solidFill>
                  <a:srgbClr val="002060"/>
                </a:solidFill>
                <a:latin typeface="Calibri" panose="020F0502020204030204"/>
              </a:rPr>
              <a:t>Do nothing, it’s not important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sz="1350" dirty="0">
                <a:solidFill>
                  <a:srgbClr val="002060"/>
                </a:solidFill>
                <a:latin typeface="Calibri" panose="020F0502020204030204"/>
              </a:rPr>
              <a:t>Familiarize yourself with your facilities guidelines for safe hazardous drug handling 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sz="1350" dirty="0">
                <a:solidFill>
                  <a:srgbClr val="002060"/>
                </a:solidFill>
                <a:latin typeface="Calibri" panose="020F0502020204030204"/>
              </a:rPr>
              <a:t>Follow your facility's guidelines during every step of hazardous drug handling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sz="1350" dirty="0">
                <a:solidFill>
                  <a:srgbClr val="002060"/>
                </a:solidFill>
                <a:latin typeface="Calibri" panose="020F0502020204030204"/>
              </a:rPr>
              <a:t>Both B &amp; C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sz="1350" b="1" dirty="0">
              <a:solidFill>
                <a:srgbClr val="002060"/>
              </a:solidFill>
              <a:latin typeface="Calibri" panose="020F0502020204030204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350" b="1" dirty="0">
                <a:solidFill>
                  <a:srgbClr val="002060"/>
                </a:solidFill>
                <a:latin typeface="Calibri" panose="020F0502020204030204"/>
              </a:rPr>
              <a:t>How can I gather additional hazardous drug information? 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sz="1350" dirty="0">
                <a:solidFill>
                  <a:srgbClr val="002060"/>
                </a:solidFill>
                <a:latin typeface="Calibri" panose="020F0502020204030204"/>
              </a:rPr>
              <a:t>Download the HD App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sz="1350" dirty="0">
                <a:solidFill>
                  <a:srgbClr val="002060"/>
                </a:solidFill>
                <a:latin typeface="Calibri" panose="020F0502020204030204"/>
              </a:rPr>
              <a:t>Refer to the HD label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sz="1350" dirty="0">
                <a:solidFill>
                  <a:srgbClr val="002060"/>
                </a:solidFill>
                <a:latin typeface="Calibri" panose="020F0502020204030204"/>
              </a:rPr>
              <a:t>Speak with your Facility HD </a:t>
            </a:r>
            <a:r>
              <a:rPr lang="en-US" sz="1350" dirty="0" smtClean="0">
                <a:solidFill>
                  <a:srgbClr val="002060"/>
                </a:solidFill>
                <a:latin typeface="Calibri" panose="020F0502020204030204"/>
              </a:rPr>
              <a:t>Coordinator, Employee Health Nurse, or </a:t>
            </a:r>
            <a:r>
              <a:rPr lang="en-US" sz="1350" smtClean="0">
                <a:solidFill>
                  <a:srgbClr val="002060"/>
                </a:solidFill>
                <a:latin typeface="Calibri" panose="020F0502020204030204"/>
              </a:rPr>
              <a:t>Department Leader</a:t>
            </a:r>
            <a:endParaRPr lang="en-US" sz="1350" dirty="0">
              <a:solidFill>
                <a:srgbClr val="002060"/>
              </a:solidFill>
              <a:latin typeface="Calibri" panose="020F0502020204030204"/>
            </a:endParaRP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sz="1350" dirty="0" smtClean="0">
                <a:solidFill>
                  <a:srgbClr val="002060"/>
                </a:solidFill>
                <a:latin typeface="Calibri" panose="020F0502020204030204"/>
              </a:rPr>
              <a:t>All </a:t>
            </a:r>
            <a:r>
              <a:rPr lang="en-US" sz="1350" dirty="0">
                <a:solidFill>
                  <a:srgbClr val="002060"/>
                </a:solidFill>
                <a:latin typeface="Calibri" panose="020F0502020204030204"/>
              </a:rPr>
              <a:t>the above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35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35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5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5992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043792-DE7A-9C40-81D4-87F4F2A41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78491-CEC0-49B0-B0D5-7C8B8B3BC176}" type="slidenum">
              <a:rPr lang="en-US" sz="1000" b="1" smtClean="0">
                <a:latin typeface="Calibri" panose="020F0502020204030204" pitchFamily="34" charset="0"/>
              </a:rPr>
              <a:pPr>
                <a:defRPr/>
              </a:pPr>
              <a:t>5</a:t>
            </a:fld>
            <a:endParaRPr lang="en-US" sz="1050" b="1" dirty="0">
              <a:latin typeface="Calibri" panose="020F0502020204030204" pitchFamily="34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" y="-28573"/>
            <a:ext cx="7027119" cy="514351"/>
          </a:xfrm>
        </p:spPr>
        <p:txBody>
          <a:bodyPr>
            <a:normAutofit fontScale="90000"/>
          </a:bodyPr>
          <a:lstStyle/>
          <a:p>
            <a:r>
              <a:rPr lang="en-US" sz="2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Hazardous Communication </a:t>
            </a: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1600" b="1" i="1" dirty="0">
                <a:solidFill>
                  <a:srgbClr val="002060"/>
                </a:solidFill>
                <a:latin typeface="Calibri" panose="020F0502020204030204" pitchFamily="34" charset="0"/>
              </a:rPr>
              <a:t>Handling Hazardous Drugs in Healthcare Settings </a:t>
            </a:r>
            <a:endParaRPr lang="en-US" sz="1600" i="1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45771" y="300250"/>
            <a:ext cx="9052172" cy="2804900"/>
          </a:xfrm>
          <a:prstGeom prst="rect">
            <a:avLst/>
          </a:prstGeo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q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738" indent="-2190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17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2063" indent="-231775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7025" indent="-2190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endParaRPr lang="en-US" sz="1800" i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882" lvl="1" indent="0">
              <a:buNone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458022055"/>
              </p:ext>
            </p:extLst>
          </p:nvPr>
        </p:nvGraphicFramePr>
        <p:xfrm>
          <a:off x="250023" y="1373038"/>
          <a:ext cx="8643668" cy="5072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" y="703699"/>
            <a:ext cx="9143995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What Makes a Drug </a:t>
            </a:r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Hazardous?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42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043792-DE7A-9C40-81D4-87F4F2A41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78491-CEC0-49B0-B0D5-7C8B8B3BC176}" type="slidenum">
              <a:rPr lang="en-US" sz="1000" b="1" smtClean="0">
                <a:latin typeface="Calibri" panose="020F0502020204030204" pitchFamily="34" charset="0"/>
              </a:rPr>
              <a:pPr>
                <a:defRPr/>
              </a:pPr>
              <a:t>6</a:t>
            </a:fld>
            <a:endParaRPr lang="en-US" sz="1050" b="1" dirty="0">
              <a:latin typeface="Calibri" panose="020F0502020204030204" pitchFamily="34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" y="-28573"/>
            <a:ext cx="7027119" cy="514351"/>
          </a:xfrm>
        </p:spPr>
        <p:txBody>
          <a:bodyPr>
            <a:normAutofit fontScale="90000"/>
          </a:bodyPr>
          <a:lstStyle/>
          <a:p>
            <a:r>
              <a:rPr lang="en-US" sz="2200" b="1" dirty="0">
                <a:solidFill>
                  <a:srgbClr val="002060"/>
                </a:solidFill>
                <a:latin typeface="Calibri" panose="020F0502020204030204" pitchFamily="34" charset="0"/>
              </a:rPr>
              <a:t>Hazardous Communication</a:t>
            </a: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1600" b="1" i="1" dirty="0">
                <a:solidFill>
                  <a:srgbClr val="002060"/>
                </a:solidFill>
                <a:latin typeface="Calibri" panose="020F0502020204030204" pitchFamily="34" charset="0"/>
              </a:rPr>
              <a:t>Handling Hazardous Drugs in Healthcare Settings </a:t>
            </a:r>
            <a:endParaRPr lang="en-US" sz="1600" i="1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952855715"/>
              </p:ext>
            </p:extLst>
          </p:nvPr>
        </p:nvGraphicFramePr>
        <p:xfrm>
          <a:off x="566246" y="1960537"/>
          <a:ext cx="8011220" cy="2821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" y="703699"/>
            <a:ext cx="9143995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Examples of Hazardous Drugs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59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043792-DE7A-9C40-81D4-87F4F2A41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78491-CEC0-49B0-B0D5-7C8B8B3BC176}" type="slidenum">
              <a:rPr lang="en-US" sz="1000" b="1" smtClean="0">
                <a:latin typeface="Calibri" panose="020F0502020204030204" pitchFamily="34" charset="0"/>
              </a:rPr>
              <a:pPr>
                <a:defRPr/>
              </a:pPr>
              <a:t>7</a:t>
            </a:fld>
            <a:endParaRPr lang="en-US" sz="1050" b="1" dirty="0">
              <a:latin typeface="Calibri" panose="020F050202020403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BEDA1CB-45F6-BC41-B940-B523BAE677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468" y="44832"/>
            <a:ext cx="2274475" cy="40344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" y="-28573"/>
            <a:ext cx="7027119" cy="514351"/>
          </a:xfrm>
        </p:spPr>
        <p:txBody>
          <a:bodyPr>
            <a:normAutofit fontScale="90000"/>
          </a:bodyPr>
          <a:lstStyle/>
          <a:p>
            <a:r>
              <a:rPr lang="en-US" sz="2200" b="1" dirty="0">
                <a:solidFill>
                  <a:srgbClr val="002060"/>
                </a:solidFill>
                <a:latin typeface="Calibri" panose="020F0502020204030204" pitchFamily="34" charset="0"/>
              </a:rPr>
              <a:t>Hazardous Communication</a:t>
            </a: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1600" b="1" i="1" dirty="0">
                <a:solidFill>
                  <a:srgbClr val="002060"/>
                </a:solidFill>
                <a:latin typeface="Calibri" panose="020F0502020204030204" pitchFamily="34" charset="0"/>
              </a:rPr>
              <a:t>Handling Hazardous Drugs in Healthcare Settings </a:t>
            </a:r>
            <a:endParaRPr lang="en-US" sz="16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" y="703699"/>
            <a:ext cx="9143995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Each </a:t>
            </a:r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Facility Must Maintain a List 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of ALL </a:t>
            </a:r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Hazardous Drugs Used 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" y="6102277"/>
            <a:ext cx="9143995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The List Must Be Updated Annually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473" y="1470211"/>
            <a:ext cx="8537082" cy="428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8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043792-DE7A-9C40-81D4-87F4F2A41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78491-CEC0-49B0-B0D5-7C8B8B3BC176}" type="slidenum">
              <a:rPr lang="en-US" sz="1000" b="1" smtClean="0">
                <a:latin typeface="Calibri" panose="020F0502020204030204" pitchFamily="34" charset="0"/>
              </a:rPr>
              <a:pPr>
                <a:defRPr/>
              </a:pPr>
              <a:t>8</a:t>
            </a:fld>
            <a:endParaRPr lang="en-US" sz="1050" b="1" dirty="0">
              <a:latin typeface="Calibri" panose="020F0502020204030204" pitchFamily="34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" y="-28573"/>
            <a:ext cx="7027119" cy="514351"/>
          </a:xfrm>
        </p:spPr>
        <p:txBody>
          <a:bodyPr>
            <a:normAutofit fontScale="90000"/>
          </a:bodyPr>
          <a:lstStyle/>
          <a:p>
            <a:r>
              <a:rPr lang="en-US" sz="2200" b="1" dirty="0">
                <a:solidFill>
                  <a:srgbClr val="002060"/>
                </a:solidFill>
                <a:latin typeface="Calibri" panose="020F0502020204030204" pitchFamily="34" charset="0"/>
              </a:rPr>
              <a:t>Hazardous Communication</a:t>
            </a: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1600" b="1" i="1" dirty="0">
                <a:solidFill>
                  <a:srgbClr val="002060"/>
                </a:solidFill>
                <a:latin typeface="Calibri" panose="020F0502020204030204" pitchFamily="34" charset="0"/>
              </a:rPr>
              <a:t>Handling Hazardous Drugs in Healthcare Settings </a:t>
            </a:r>
            <a:endParaRPr lang="en-US" sz="16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" y="703699"/>
            <a:ext cx="9143995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Interpreting the Hazardous Drug List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85" y="1929276"/>
            <a:ext cx="2556496" cy="2991943"/>
          </a:xfrm>
          <a:prstGeom prst="rect">
            <a:avLst/>
          </a:prstGeom>
          <a:ln>
            <a:solidFill>
              <a:srgbClr val="002060"/>
            </a:solidFill>
          </a:ln>
        </p:spPr>
      </p:pic>
      <p:grpSp>
        <p:nvGrpSpPr>
          <p:cNvPr id="13" name="Group 12"/>
          <p:cNvGrpSpPr/>
          <p:nvPr/>
        </p:nvGrpSpPr>
        <p:grpSpPr>
          <a:xfrm>
            <a:off x="3580945" y="1723869"/>
            <a:ext cx="5410655" cy="4030206"/>
            <a:chOff x="3746083" y="1334125"/>
            <a:chExt cx="5081667" cy="3445438"/>
          </a:xfrm>
        </p:grpSpPr>
        <p:sp>
          <p:nvSpPr>
            <p:cNvPr id="14" name="TextBox 13"/>
            <p:cNvSpPr txBox="1"/>
            <p:nvPr/>
          </p:nvSpPr>
          <p:spPr>
            <a:xfrm>
              <a:off x="3762531" y="1334125"/>
              <a:ext cx="5065219" cy="1015663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Low/Medium/High will tell you the level of PPE to wear and precautions to take for the activity</a:t>
              </a:r>
              <a:endParaRPr lang="en-US" sz="20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3746083" y="2389171"/>
              <a:ext cx="5081667" cy="2390392"/>
              <a:chOff x="4272192" y="2619764"/>
              <a:chExt cx="4631963" cy="2131698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4272194" y="2619764"/>
                <a:ext cx="4631961" cy="7039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Calibri" panose="020F0502020204030204" pitchFamily="34" charset="0"/>
                  </a:rPr>
                  <a:t>LOW (YELLOW): </a:t>
                </a:r>
                <a:r>
                  <a:rPr lang="en-US" dirty="0" smtClean="0">
                    <a:latin typeface="Calibri" panose="020F0502020204030204" pitchFamily="34" charset="0"/>
                  </a:rPr>
                  <a:t>Gloves (single set) required when handling, tablets may be crushed by nursing</a:t>
                </a:r>
              </a:p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272192" y="3222616"/>
                <a:ext cx="4616971" cy="915112"/>
              </a:xfrm>
              <a:prstGeom prst="rect">
                <a:avLst/>
              </a:prstGeom>
              <a:solidFill>
                <a:srgbClr val="ED792C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Calibri" panose="020F0502020204030204" pitchFamily="34" charset="0"/>
                  </a:rPr>
                  <a:t>MEDIUM (ORANGE)</a:t>
                </a:r>
                <a:r>
                  <a:rPr lang="en-US" dirty="0" smtClean="0">
                    <a:latin typeface="Calibri" panose="020F0502020204030204" pitchFamily="34" charset="0"/>
                  </a:rPr>
                  <a:t>: Gloves (double set), chemotherapy gown (for IV or oral solution), Pharmacy will crush tablets</a:t>
                </a:r>
              </a:p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272194" y="4047530"/>
                <a:ext cx="4616971" cy="703932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Calibri" panose="020F0502020204030204" pitchFamily="34" charset="0"/>
                  </a:rPr>
                  <a:t>HIGH (RED): </a:t>
                </a:r>
                <a:r>
                  <a:rPr lang="en-US" dirty="0" smtClean="0">
                    <a:latin typeface="Calibri" panose="020F0502020204030204" pitchFamily="34" charset="0"/>
                  </a:rPr>
                  <a:t>Gloves (double set), </a:t>
                </a:r>
                <a:r>
                  <a:rPr lang="en-US" dirty="0">
                    <a:latin typeface="Calibri" panose="020F0502020204030204" pitchFamily="34" charset="0"/>
                  </a:rPr>
                  <a:t>chemotherapy </a:t>
                </a:r>
                <a:r>
                  <a:rPr lang="en-US" dirty="0" smtClean="0">
                    <a:latin typeface="Calibri" panose="020F0502020204030204" pitchFamily="34" charset="0"/>
                  </a:rPr>
                  <a:t>gown, appropriate containment equipment required when handling, tubing will be primed in Pharmacy</a:t>
                </a:r>
                <a:endParaRPr lang="en-US" dirty="0">
                  <a:latin typeface="Calibri" panose="020F0502020204030204" pitchFamily="34" charset="0"/>
                </a:endParaRPr>
              </a:p>
            </p:txBody>
          </p:sp>
        </p:grpSp>
      </p:grpSp>
      <p:pic>
        <p:nvPicPr>
          <p:cNvPr id="19" name="Picture 18" descr="dailymoustache: July 20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1" t="13334" r="16828" b="15000"/>
          <a:stretch/>
        </p:blipFill>
        <p:spPr>
          <a:xfrm rot="16200000">
            <a:off x="695339" y="3562758"/>
            <a:ext cx="5126633" cy="644577"/>
          </a:xfrm>
          <a:prstGeom prst="rect">
            <a:avLst/>
          </a:prstGeom>
          <a:solidFill>
            <a:srgbClr val="002060"/>
          </a:solidFill>
        </p:spPr>
      </p:pic>
    </p:spTree>
    <p:extLst>
      <p:ext uri="{BB962C8B-B14F-4D97-AF65-F5344CB8AC3E}">
        <p14:creationId xmlns:p14="http://schemas.microsoft.com/office/powerpoint/2010/main" val="327706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AutoShape 26" descr="Image result for university medical center el pa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 pitchFamily="34" charset="0"/>
              <a:ea typeface="ヒラギノ角ゴ Pro W3" charset="-128"/>
              <a:cs typeface="+mn-cs"/>
              <a:sym typeface="Gill Sans" pitchFamily="34" charset="0"/>
            </a:endParaRPr>
          </a:p>
        </p:txBody>
      </p:sp>
      <p:sp>
        <p:nvSpPr>
          <p:cNvPr id="154" name="object 93"/>
          <p:cNvSpPr txBox="1"/>
          <p:nvPr/>
        </p:nvSpPr>
        <p:spPr>
          <a:xfrm>
            <a:off x="404884" y="7861587"/>
            <a:ext cx="3598094" cy="43528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L="12700" marR="508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0A59A5">
                  <a:lumMod val="50000"/>
                </a:srgbClr>
              </a:solidFill>
              <a:effectLst/>
              <a:uLnTx/>
              <a:uFillTx/>
              <a:latin typeface="Gill Sans" pitchFamily="34" charset="0"/>
              <a:ea typeface="ヒラギノ角ゴ Pro W3" charset="-128"/>
              <a:cs typeface="Calibri"/>
              <a:sym typeface="Gill Sans" pitchFamily="34" charset="0"/>
            </a:endParaRPr>
          </a:p>
        </p:txBody>
      </p:sp>
      <p:sp>
        <p:nvSpPr>
          <p:cNvPr id="174" name="Slide Number Placeholder 12">
            <a:extLst>
              <a:ext uri="{FF2B5EF4-FFF2-40B4-BE49-F238E27FC236}">
                <a16:creationId xmlns:a16="http://schemas.microsoft.com/office/drawing/2014/main" id="{DD670821-B954-6F41-A5B2-184432C9F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5325D8-5033-435D-BA1A-35CB4518B6B0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46" name="Title 2"/>
          <p:cNvSpPr>
            <a:spLocks noGrp="1"/>
          </p:cNvSpPr>
          <p:nvPr>
            <p:ph type="title"/>
          </p:nvPr>
        </p:nvSpPr>
        <p:spPr>
          <a:xfrm>
            <a:off x="-8092" y="-26895"/>
            <a:ext cx="7027119" cy="514350"/>
          </a:xfrm>
        </p:spPr>
        <p:txBody>
          <a:bodyPr>
            <a:normAutofit fontScale="90000"/>
          </a:bodyPr>
          <a:lstStyle/>
          <a:p>
            <a:r>
              <a:rPr lang="en-US" sz="2200" b="1" dirty="0">
                <a:solidFill>
                  <a:srgbClr val="002060"/>
                </a:solidFill>
                <a:latin typeface="Calibri" panose="020F0502020204030204" pitchFamily="34" charset="0"/>
              </a:rPr>
              <a:t>Hazardous </a:t>
            </a:r>
            <a:r>
              <a:rPr lang="en-US" sz="2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Communication </a:t>
            </a: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1600" b="1" i="1" dirty="0">
                <a:solidFill>
                  <a:srgbClr val="002060"/>
                </a:solidFill>
                <a:latin typeface="Calibri" panose="020F0502020204030204" pitchFamily="34" charset="0"/>
              </a:rPr>
              <a:t>Handling Hazardous Drugs in Healthcare Settings </a:t>
            </a:r>
            <a:endParaRPr lang="en-US" sz="1600" i="1" dirty="0"/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137645" y="2233615"/>
            <a:ext cx="2791996" cy="545394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500" b="1" u="sng" dirty="0" smtClean="0">
                <a:solidFill>
                  <a:srgbClr val="002060"/>
                </a:solidFill>
                <a:latin typeface="Calibri" panose="020F0502020204030204" pitchFamily="34" charset="0"/>
              </a:rPr>
              <a:t>Administration</a:t>
            </a:r>
            <a:r>
              <a:rPr lang="en-US" sz="1500" b="1" u="sng" dirty="0">
                <a:solidFill>
                  <a:srgbClr val="002060"/>
                </a:solidFill>
                <a:latin typeface="Calibri" panose="020F0502020204030204" pitchFamily="34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1300" dirty="0">
                <a:solidFill>
                  <a:srgbClr val="002060"/>
                </a:solidFill>
                <a:latin typeface="Calibri" panose="020F0502020204030204" pitchFamily="34" charset="0"/>
              </a:rPr>
              <a:t>ONE pair of gloves for all dose </a:t>
            </a:r>
            <a:r>
              <a:rPr lang="en-US" sz="13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forms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13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Eye protections and mask if splashing </a:t>
            </a:r>
            <a:r>
              <a:rPr lang="en-US" sz="1300" dirty="0">
                <a:solidFill>
                  <a:srgbClr val="002060"/>
                </a:solidFill>
                <a:latin typeface="Calibri" panose="020F0502020204030204" pitchFamily="34" charset="0"/>
              </a:rPr>
              <a:t>is possible</a:t>
            </a:r>
            <a:endParaRPr lang="en-US" sz="1300" u="sng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1300" dirty="0">
                <a:solidFill>
                  <a:srgbClr val="002060"/>
                </a:solidFill>
                <a:latin typeface="Calibri" panose="020F0502020204030204" pitchFamily="34" charset="0"/>
              </a:rPr>
              <a:t>Crush or split tablets in a plastic bag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1300" dirty="0">
                <a:solidFill>
                  <a:srgbClr val="002060"/>
                </a:solidFill>
                <a:latin typeface="Calibri" panose="020F0502020204030204" pitchFamily="34" charset="0"/>
              </a:rPr>
              <a:t>Wash hands after administration</a:t>
            </a:r>
          </a:p>
          <a:p>
            <a:pPr marL="457178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9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500" b="1" u="sng" dirty="0">
                <a:solidFill>
                  <a:srgbClr val="002060"/>
                </a:solidFill>
                <a:latin typeface="Calibri" panose="020F0502020204030204" pitchFamily="34" charset="0"/>
              </a:rPr>
              <a:t>Disposal: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1300" dirty="0">
                <a:solidFill>
                  <a:srgbClr val="002060"/>
                </a:solidFill>
                <a:latin typeface="Calibri" panose="020F0502020204030204" pitchFamily="34" charset="0"/>
              </a:rPr>
              <a:t>Place all materials (drug packaging, cup, gloves, etc.) into </a:t>
            </a:r>
            <a:r>
              <a:rPr lang="en-US" sz="13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waste </a:t>
            </a:r>
            <a:r>
              <a:rPr lang="en-US" sz="1300" dirty="0">
                <a:solidFill>
                  <a:srgbClr val="002060"/>
                </a:solidFill>
                <a:latin typeface="Calibri" panose="020F0502020204030204" pitchFamily="34" charset="0"/>
              </a:rPr>
              <a:t>container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800" b="1" u="sng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500" b="1" u="sng" dirty="0" smtClean="0">
                <a:solidFill>
                  <a:srgbClr val="002060"/>
                </a:solidFill>
                <a:latin typeface="Calibri" panose="020F0502020204030204" pitchFamily="34" charset="0"/>
              </a:rPr>
              <a:t>Transport</a:t>
            </a:r>
            <a:r>
              <a:rPr lang="en-US" sz="1500" b="1" u="sng" dirty="0">
                <a:solidFill>
                  <a:srgbClr val="002060"/>
                </a:solidFill>
                <a:latin typeface="Calibri" panose="020F0502020204030204" pitchFamily="34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13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TUBING ALLOWED </a:t>
            </a:r>
            <a:endParaRPr lang="en-US" sz="13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en-US" sz="1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27545" y="1098774"/>
            <a:ext cx="2653755" cy="49834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Low Risk </a:t>
            </a:r>
            <a:endParaRPr lang="en-US" sz="1600" b="1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600" b="1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Hazardous </a:t>
            </a:r>
            <a:r>
              <a:rPr lang="en-US" sz="1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Drugs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113206" y="1108285"/>
            <a:ext cx="2743197" cy="501142"/>
          </a:xfrm>
          <a:prstGeom prst="rect">
            <a:avLst/>
          </a:prstGeom>
          <a:solidFill>
            <a:srgbClr val="ED79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Medium Risk </a:t>
            </a:r>
            <a:endParaRPr lang="en-US" sz="1600" b="1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600" b="1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Hazardous </a:t>
            </a:r>
            <a:r>
              <a:rPr lang="en-US" sz="1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Drugs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184592" y="1121175"/>
            <a:ext cx="2646130" cy="50576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High Risk </a:t>
            </a:r>
            <a:endParaRPr lang="en-US" sz="16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Hazardous </a:t>
            </a: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Drug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140282" y="2231995"/>
            <a:ext cx="2802036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500" b="1" u="sng" dirty="0" smtClean="0">
                <a:solidFill>
                  <a:srgbClr val="002060"/>
                </a:solidFill>
                <a:latin typeface="Calibri" panose="020F0502020204030204" pitchFamily="34" charset="0"/>
              </a:rPr>
              <a:t>Administration</a:t>
            </a:r>
            <a:r>
              <a:rPr lang="en-US" sz="1500" b="1" u="sng" dirty="0">
                <a:solidFill>
                  <a:srgbClr val="002060"/>
                </a:solidFill>
                <a:latin typeface="Calibri" panose="020F0502020204030204" pitchFamily="34" charset="0"/>
              </a:rPr>
              <a:t>:</a:t>
            </a:r>
          </a:p>
          <a:p>
            <a:pPr marL="228600" indent="-228600" defTabSz="914400">
              <a:buFont typeface="Wingdings" panose="05000000000000000000" pitchFamily="2" charset="2"/>
              <a:buChar char="ü"/>
              <a:defRPr/>
            </a:pPr>
            <a:r>
              <a:rPr lang="en-US" sz="1300" dirty="0">
                <a:solidFill>
                  <a:srgbClr val="002060"/>
                </a:solidFill>
                <a:latin typeface="Calibri" panose="020F0502020204030204" pitchFamily="34" charset="0"/>
              </a:rPr>
              <a:t>TWO pairs of </a:t>
            </a:r>
            <a:r>
              <a:rPr lang="en-US" sz="13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gloves for all dose forms</a:t>
            </a:r>
          </a:p>
          <a:p>
            <a:pPr marL="228600" indent="-228600" defTabSz="914400">
              <a:buFont typeface="Wingdings" panose="05000000000000000000" pitchFamily="2" charset="2"/>
              <a:buChar char="ü"/>
              <a:defRPr/>
            </a:pPr>
            <a:r>
              <a:rPr lang="en-US" sz="13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Chemotherapy gown for IV or oral solutions</a:t>
            </a:r>
            <a:endParaRPr lang="en-US" sz="13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228600" indent="-228600" defTabSz="914400">
              <a:buFont typeface="Wingdings" panose="05000000000000000000" pitchFamily="2" charset="2"/>
              <a:buChar char="ü"/>
              <a:defRPr/>
            </a:pPr>
            <a:r>
              <a:rPr lang="en-US" sz="1300" dirty="0">
                <a:solidFill>
                  <a:srgbClr val="002060"/>
                </a:solidFill>
                <a:latin typeface="Calibri" panose="020F0502020204030204" pitchFamily="34" charset="0"/>
              </a:rPr>
              <a:t>Eye protection and mask if splashing is possible</a:t>
            </a:r>
          </a:p>
          <a:p>
            <a:pPr marL="228600" indent="-228600" defTabSz="914400">
              <a:buFont typeface="Wingdings" panose="05000000000000000000" pitchFamily="2" charset="2"/>
              <a:buChar char="ü"/>
              <a:defRPr/>
            </a:pPr>
            <a:r>
              <a:rPr lang="en-US" sz="1300" dirty="0">
                <a:solidFill>
                  <a:srgbClr val="002060"/>
                </a:solidFill>
                <a:latin typeface="Calibri" panose="020F0502020204030204" pitchFamily="34" charset="0"/>
              </a:rPr>
              <a:t>Pharmacy to cut or split tablets</a:t>
            </a:r>
          </a:p>
          <a:p>
            <a:pPr marL="228600" indent="-228600" defTabSz="914400">
              <a:buFont typeface="Wingdings" panose="05000000000000000000" pitchFamily="2" charset="2"/>
              <a:buChar char="ü"/>
              <a:defRPr/>
            </a:pPr>
            <a:r>
              <a:rPr lang="en-US" sz="13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Closed </a:t>
            </a:r>
            <a:r>
              <a:rPr lang="en-US" sz="1300" dirty="0">
                <a:solidFill>
                  <a:srgbClr val="002060"/>
                </a:solidFill>
                <a:latin typeface="Calibri" panose="020F0502020204030204" pitchFamily="34" charset="0"/>
              </a:rPr>
              <a:t>System Transfer Devices (CSTDs) used as appropriate </a:t>
            </a:r>
          </a:p>
          <a:p>
            <a:pPr marL="228600" indent="-228600" defTabSz="914400">
              <a:buFont typeface="Wingdings" panose="05000000000000000000" pitchFamily="2" charset="2"/>
              <a:buChar char="ü"/>
              <a:defRPr/>
            </a:pPr>
            <a:r>
              <a:rPr lang="en-US" sz="13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Wash </a:t>
            </a:r>
            <a:r>
              <a:rPr lang="en-US" sz="1300" dirty="0">
                <a:solidFill>
                  <a:srgbClr val="002060"/>
                </a:solidFill>
                <a:latin typeface="Calibri" panose="020F0502020204030204" pitchFamily="34" charset="0"/>
              </a:rPr>
              <a:t>hands after </a:t>
            </a:r>
            <a:r>
              <a:rPr lang="en-US" sz="13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administration</a:t>
            </a:r>
            <a:endParaRPr lang="en-US" sz="13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1">
              <a:defRPr/>
            </a:pPr>
            <a:endParaRPr lang="en-US" sz="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1500" b="1" u="sng" dirty="0">
                <a:solidFill>
                  <a:srgbClr val="002060"/>
                </a:solidFill>
                <a:latin typeface="Calibri" panose="020F0502020204030204" pitchFamily="34" charset="0"/>
              </a:rPr>
              <a:t>Disposal: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sz="1300" dirty="0">
                <a:solidFill>
                  <a:srgbClr val="002060"/>
                </a:solidFill>
                <a:latin typeface="Calibri" panose="020F0502020204030204" pitchFamily="34" charset="0"/>
              </a:rPr>
              <a:t>Place all materials (drug packaging, cup, gloves, etc.) into a </a:t>
            </a:r>
            <a:r>
              <a:rPr lang="en-US" sz="1300" b="1" dirty="0">
                <a:solidFill>
                  <a:srgbClr val="002060"/>
                </a:solidFill>
                <a:latin typeface="Calibri" panose="020F0502020204030204" pitchFamily="34" charset="0"/>
              </a:rPr>
              <a:t>SEALED</a:t>
            </a:r>
            <a:r>
              <a:rPr lang="en-US" sz="1300" dirty="0">
                <a:solidFill>
                  <a:srgbClr val="002060"/>
                </a:solidFill>
                <a:latin typeface="Calibri" panose="020F0502020204030204" pitchFamily="34" charset="0"/>
              </a:rPr>
              <a:t> plastic </a:t>
            </a:r>
            <a:r>
              <a:rPr lang="en-US" sz="13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bag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sz="13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Place </a:t>
            </a:r>
            <a:r>
              <a:rPr lang="en-US" sz="1300" dirty="0">
                <a:solidFill>
                  <a:srgbClr val="002060"/>
                </a:solidFill>
                <a:latin typeface="Calibri" panose="020F0502020204030204" pitchFamily="34" charset="0"/>
              </a:rPr>
              <a:t>the sealed plastic bag into the </a:t>
            </a:r>
            <a:r>
              <a:rPr lang="en-US" sz="1300" dirty="0">
                <a:ln w="3175">
                  <a:solidFill>
                    <a:srgbClr val="B4B0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</a:rPr>
              <a:t>YELLOW</a:t>
            </a:r>
            <a:r>
              <a:rPr lang="en-US" sz="13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1300" dirty="0">
                <a:solidFill>
                  <a:srgbClr val="002060"/>
                </a:solidFill>
                <a:latin typeface="Calibri" panose="020F0502020204030204" pitchFamily="34" charset="0"/>
              </a:rPr>
              <a:t>or </a:t>
            </a:r>
            <a:r>
              <a:rPr lang="en-US" sz="1300" b="1" dirty="0">
                <a:latin typeface="Calibri" panose="020F0502020204030204" pitchFamily="34" charset="0"/>
              </a:rPr>
              <a:t>BLACK </a:t>
            </a:r>
            <a:r>
              <a:rPr lang="en-US" sz="13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hazardous </a:t>
            </a:r>
            <a:r>
              <a:rPr lang="en-US" sz="1300" dirty="0">
                <a:solidFill>
                  <a:srgbClr val="002060"/>
                </a:solidFill>
                <a:latin typeface="Calibri" panose="020F0502020204030204" pitchFamily="34" charset="0"/>
              </a:rPr>
              <a:t>waste container</a:t>
            </a:r>
          </a:p>
          <a:p>
            <a:pPr lvl="1">
              <a:defRPr/>
            </a:pPr>
            <a:endParaRPr lang="en-US" sz="7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0">
              <a:defRPr/>
            </a:pPr>
            <a:r>
              <a:rPr lang="en-US" sz="1500" b="1" u="sng" dirty="0">
                <a:solidFill>
                  <a:srgbClr val="002060"/>
                </a:solidFill>
                <a:latin typeface="Calibri" panose="020F0502020204030204" pitchFamily="34" charset="0"/>
              </a:rPr>
              <a:t>Transport:</a:t>
            </a:r>
          </a:p>
          <a:p>
            <a:pPr marL="228600" indent="-228600" defTabSz="914400">
              <a:buFont typeface="Wingdings" panose="05000000000000000000" pitchFamily="2" charset="2"/>
              <a:buChar char="ü"/>
              <a:defRPr/>
            </a:pPr>
            <a:r>
              <a:rPr lang="en-US" sz="1300" dirty="0">
                <a:solidFill>
                  <a:srgbClr val="002060"/>
                </a:solidFill>
                <a:latin typeface="Calibri" panose="020F0502020204030204" pitchFamily="34" charset="0"/>
              </a:rPr>
              <a:t>Check the </a:t>
            </a:r>
            <a:r>
              <a:rPr lang="en-US" sz="1300" b="1" dirty="0">
                <a:solidFill>
                  <a:srgbClr val="002060"/>
                </a:solidFill>
                <a:latin typeface="Calibri" panose="020F0502020204030204" pitchFamily="34" charset="0"/>
              </a:rPr>
              <a:t>“DO NOT TUBE” </a:t>
            </a:r>
            <a:r>
              <a:rPr lang="en-US" sz="1300" dirty="0">
                <a:solidFill>
                  <a:srgbClr val="002060"/>
                </a:solidFill>
                <a:latin typeface="Calibri" panose="020F0502020204030204" pitchFamily="34" charset="0"/>
              </a:rPr>
              <a:t>list before tubing</a:t>
            </a:r>
          </a:p>
          <a:p>
            <a:pPr>
              <a:defRPr/>
            </a:pPr>
            <a:endParaRPr lang="en-US" sz="1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  <a:defRPr/>
            </a:pPr>
            <a:endParaRPr lang="en-US" sz="1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228589" indent="-228589"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US" sz="1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176653" y="2235014"/>
            <a:ext cx="300107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500" b="1" u="sng" dirty="0" smtClean="0">
                <a:solidFill>
                  <a:srgbClr val="002060"/>
                </a:solidFill>
                <a:latin typeface="Calibri" panose="020F0502020204030204" pitchFamily="34" charset="0"/>
              </a:rPr>
              <a:t>Administration</a:t>
            </a:r>
            <a:r>
              <a:rPr lang="en-US" sz="1500" b="1" u="sng" dirty="0">
                <a:solidFill>
                  <a:srgbClr val="002060"/>
                </a:solidFill>
                <a:latin typeface="Calibri" panose="020F0502020204030204" pitchFamily="34" charset="0"/>
              </a:rPr>
              <a:t>:</a:t>
            </a:r>
          </a:p>
          <a:p>
            <a:pPr marL="228600" indent="-228600" defTabSz="914400">
              <a:buFont typeface="Wingdings" panose="05000000000000000000" pitchFamily="2" charset="2"/>
              <a:buChar char="ü"/>
              <a:defRPr/>
            </a:pPr>
            <a:r>
              <a:rPr lang="en-US" sz="1300" dirty="0">
                <a:solidFill>
                  <a:srgbClr val="002060"/>
                </a:solidFill>
                <a:latin typeface="Calibri" panose="020F0502020204030204" pitchFamily="34" charset="0"/>
              </a:rPr>
              <a:t>TWO pairs of gloves AND a c</a:t>
            </a:r>
            <a:r>
              <a:rPr lang="en-US" sz="13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hemotherapy </a:t>
            </a:r>
            <a:r>
              <a:rPr lang="en-US" sz="1300" dirty="0">
                <a:solidFill>
                  <a:srgbClr val="002060"/>
                </a:solidFill>
                <a:latin typeface="Calibri" panose="020F0502020204030204" pitchFamily="34" charset="0"/>
              </a:rPr>
              <a:t>gown </a:t>
            </a:r>
            <a:r>
              <a:rPr lang="en-US" sz="13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for all </a:t>
            </a:r>
            <a:r>
              <a:rPr lang="en-US" sz="1300" dirty="0">
                <a:solidFill>
                  <a:srgbClr val="002060"/>
                </a:solidFill>
                <a:latin typeface="Calibri" panose="020F0502020204030204" pitchFamily="34" charset="0"/>
              </a:rPr>
              <a:t>dose </a:t>
            </a:r>
            <a:r>
              <a:rPr lang="en-US" sz="13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forms</a:t>
            </a:r>
            <a:endParaRPr lang="en-US" sz="13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228600" indent="-228600" defTabSz="914400">
              <a:buFont typeface="Wingdings" panose="05000000000000000000" pitchFamily="2" charset="2"/>
              <a:buChar char="ü"/>
              <a:defRPr/>
            </a:pPr>
            <a:r>
              <a:rPr lang="en-US" sz="1300" dirty="0">
                <a:solidFill>
                  <a:srgbClr val="002060"/>
                </a:solidFill>
                <a:latin typeface="Calibri" panose="020F0502020204030204" pitchFamily="34" charset="0"/>
              </a:rPr>
              <a:t>Eye protection and mask if splashing is possible</a:t>
            </a:r>
          </a:p>
          <a:p>
            <a:pPr marL="228600" indent="-228600" defTabSz="914400">
              <a:buFont typeface="Wingdings" panose="05000000000000000000" pitchFamily="2" charset="2"/>
              <a:buChar char="ü"/>
              <a:defRPr/>
            </a:pPr>
            <a:r>
              <a:rPr lang="en-US" sz="13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IV tubing primed in pharmacy </a:t>
            </a:r>
          </a:p>
          <a:p>
            <a:pPr marL="228600" indent="-228600" defTabSz="914400">
              <a:buFont typeface="Wingdings" panose="05000000000000000000" pitchFamily="2" charset="2"/>
              <a:buChar char="ü"/>
              <a:defRPr/>
            </a:pPr>
            <a:r>
              <a:rPr lang="en-US" sz="13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Closed System Transfer Devices (CSTDs) as appropriate</a:t>
            </a:r>
            <a:endParaRPr lang="en-US" sz="13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228600" indent="-228600" defTabSz="914400">
              <a:buFont typeface="Wingdings" panose="05000000000000000000" pitchFamily="2" charset="2"/>
              <a:buChar char="ü"/>
              <a:defRPr/>
            </a:pPr>
            <a:r>
              <a:rPr lang="en-US" sz="1300" dirty="0">
                <a:solidFill>
                  <a:srgbClr val="002060"/>
                </a:solidFill>
                <a:latin typeface="Calibri" panose="020F0502020204030204" pitchFamily="34" charset="0"/>
              </a:rPr>
              <a:t>Wash hands after administration</a:t>
            </a:r>
          </a:p>
          <a:p>
            <a:pPr lvl="1">
              <a:defRPr/>
            </a:pPr>
            <a:endParaRPr lang="en-US" sz="800" u="sng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0">
              <a:defRPr/>
            </a:pPr>
            <a:r>
              <a:rPr lang="en-US" sz="1500" b="1" u="sng" dirty="0">
                <a:solidFill>
                  <a:srgbClr val="002060"/>
                </a:solidFill>
                <a:latin typeface="Calibri" panose="020F0502020204030204" pitchFamily="34" charset="0"/>
              </a:rPr>
              <a:t>Disposal:</a:t>
            </a:r>
          </a:p>
          <a:p>
            <a:pPr marL="228600" indent="-228600" defTabSz="914400">
              <a:buFont typeface="Wingdings" panose="05000000000000000000" pitchFamily="2" charset="2"/>
              <a:buChar char="ü"/>
              <a:defRPr/>
            </a:pPr>
            <a:r>
              <a:rPr lang="en-US" sz="1300" dirty="0">
                <a:solidFill>
                  <a:srgbClr val="002060"/>
                </a:solidFill>
                <a:latin typeface="Calibri" panose="020F0502020204030204" pitchFamily="34" charset="0"/>
              </a:rPr>
              <a:t>Place all materials (drug packaging, cup, gloves, etc.) into a </a:t>
            </a:r>
            <a:r>
              <a:rPr lang="en-US" sz="13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SEALED</a:t>
            </a:r>
            <a:r>
              <a:rPr lang="en-US" sz="13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1300" dirty="0">
                <a:solidFill>
                  <a:srgbClr val="002060"/>
                </a:solidFill>
                <a:latin typeface="Calibri" panose="020F0502020204030204" pitchFamily="34" charset="0"/>
              </a:rPr>
              <a:t>plastic bag</a:t>
            </a:r>
          </a:p>
          <a:p>
            <a:pPr marL="228600" indent="-228600" defTabSz="914400">
              <a:buFont typeface="Wingdings" panose="05000000000000000000" pitchFamily="2" charset="2"/>
              <a:buChar char="ü"/>
              <a:defRPr/>
            </a:pPr>
            <a:r>
              <a:rPr lang="en-US" sz="1300" dirty="0">
                <a:solidFill>
                  <a:srgbClr val="002060"/>
                </a:solidFill>
                <a:latin typeface="Calibri" panose="020F0502020204030204" pitchFamily="34" charset="0"/>
              </a:rPr>
              <a:t>Place the sealed plastic bag into the </a:t>
            </a:r>
            <a:r>
              <a:rPr lang="en-US" sz="1300" dirty="0">
                <a:ln w="3175">
                  <a:solidFill>
                    <a:srgbClr val="B4B0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</a:rPr>
              <a:t>YELLOW</a:t>
            </a:r>
            <a:r>
              <a:rPr lang="en-US" sz="13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1300" dirty="0">
                <a:solidFill>
                  <a:srgbClr val="002060"/>
                </a:solidFill>
                <a:latin typeface="Calibri" panose="020F0502020204030204" pitchFamily="34" charset="0"/>
              </a:rPr>
              <a:t>or </a:t>
            </a:r>
            <a:r>
              <a:rPr lang="en-US" sz="1300" b="1" dirty="0">
                <a:latin typeface="Calibri" panose="020F0502020204030204" pitchFamily="34" charset="0"/>
              </a:rPr>
              <a:t>BLACK </a:t>
            </a:r>
            <a:r>
              <a:rPr lang="en-US" sz="13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hazardous </a:t>
            </a:r>
            <a:r>
              <a:rPr lang="en-US" sz="1300" dirty="0">
                <a:solidFill>
                  <a:srgbClr val="002060"/>
                </a:solidFill>
                <a:latin typeface="Calibri" panose="020F0502020204030204" pitchFamily="34" charset="0"/>
              </a:rPr>
              <a:t>waste container</a:t>
            </a:r>
          </a:p>
          <a:p>
            <a:pPr lvl="1">
              <a:defRPr/>
            </a:pPr>
            <a:endParaRPr lang="en-US" sz="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0">
              <a:defRPr/>
            </a:pPr>
            <a:r>
              <a:rPr lang="en-US" sz="1500" b="1" u="sng" dirty="0">
                <a:solidFill>
                  <a:srgbClr val="002060"/>
                </a:solidFill>
                <a:latin typeface="Calibri" panose="020F0502020204030204" pitchFamily="34" charset="0"/>
              </a:rPr>
              <a:t>Transport</a:t>
            </a:r>
            <a:r>
              <a:rPr lang="en-US" sz="1500" b="1" dirty="0">
                <a:solidFill>
                  <a:srgbClr val="002060"/>
                </a:solidFill>
                <a:latin typeface="Calibri" panose="020F0502020204030204" pitchFamily="34" charset="0"/>
              </a:rPr>
              <a:t>:</a:t>
            </a:r>
          </a:p>
          <a:p>
            <a:pPr marL="228600" indent="-228600" defTabSz="914400">
              <a:buFont typeface="Wingdings" panose="05000000000000000000" pitchFamily="2" charset="2"/>
              <a:buChar char="ü"/>
              <a:defRPr/>
            </a:pPr>
            <a:r>
              <a:rPr lang="en-US" sz="1300" b="1" dirty="0">
                <a:solidFill>
                  <a:srgbClr val="002060"/>
                </a:solidFill>
                <a:latin typeface="Calibri" panose="020F0502020204030204" pitchFamily="34" charset="0"/>
              </a:rPr>
              <a:t>DO NOT </a:t>
            </a:r>
            <a:r>
              <a:rPr lang="en-US" sz="13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TUBE</a:t>
            </a:r>
            <a:endParaRPr lang="en-US" sz="13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US" sz="1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Picture 16" descr="/Users/natashapremji/Desktop/HD labels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4603" y="1624612"/>
            <a:ext cx="628464" cy="628464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/Users/natashapremji/Desktop/HD labels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" t="4322" r="4420" b="4419"/>
          <a:stretch/>
        </p:blipFill>
        <p:spPr bwMode="auto">
          <a:xfrm>
            <a:off x="4119092" y="1652784"/>
            <a:ext cx="627363" cy="628464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/Users/natashapremji/Desktop/HD labels2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2" t="4322" r="4420" b="4579"/>
          <a:stretch/>
        </p:blipFill>
        <p:spPr bwMode="auto">
          <a:xfrm>
            <a:off x="7180343" y="1656931"/>
            <a:ext cx="609470" cy="60947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0" y="673864"/>
            <a:ext cx="913604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Look for these labels on drugs for handling guidelines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7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54&quot;&gt;&lt;/object&gt;&lt;object type=&quot;2&quot; unique_id=&quot;10055&quot;&gt;&lt;object type=&quot;3&quot; unique_id=&quot;10056&quot;&gt;&lt;property id=&quot;20148&quot; value=&quot;5&quot;/&gt;&lt;property id=&quot;20300&quot; value=&quot;Slide 1&quot;/&gt;&lt;property id=&quot;20307&quot; value=&quot;685&quot;/&gt;&lt;/object&gt;&lt;object type=&quot;3&quot; unique_id=&quot;10059&quot;&gt;&lt;property id=&quot;20148&quot; value=&quot;5&quot;/&gt;&lt;property id=&quot;20300&quot; value=&quot;Slide 87 - &amp;quot;Division Highlights&amp;quot;&quot;/&gt;&lt;property id=&quot;20307&quot; value=&quot;693&quot;/&gt;&lt;/object&gt;&lt;object type=&quot;3&quot; unique_id=&quot;10071&quot;&gt;&lt;property id=&quot;20148&quot; value=&quot;5&quot;/&gt;&lt;property id=&quot;20300&quot; value=&quot;Slide 12 - &amp;quot;Market Share: All Payor - Austin&amp;quot;&quot;/&gt;&lt;property id=&quot;20307&quot; value=&quot;553&quot;/&gt;&lt;/object&gt;&lt;object type=&quot;3&quot; unique_id=&quot;10073&quot;&gt;&lt;property id=&quot;20148&quot; value=&quot;5&quot;/&gt;&lt;property id=&quot;20300&quot; value=&quot;Slide 15 - &amp;quot;Market Share: Commercial - Austin&amp;quot;&quot;/&gt;&lt;property id=&quot;20307&quot; value=&quot;555&quot;/&gt;&lt;/object&gt;&lt;object type=&quot;3&quot; unique_id=&quot;10075&quot;&gt;&lt;property id=&quot;20148&quot; value=&quot;5&quot;/&gt;&lt;property id=&quot;20300&quot; value=&quot;Slide 17 - &amp;quot;Market Share: All Payor – El Paso&amp;quot;&quot;/&gt;&lt;property id=&quot;20307&quot; value=&quot;699&quot;/&gt;&lt;/object&gt;&lt;object type=&quot;3&quot; unique_id=&quot;10076&quot;&gt;&lt;property id=&quot;20148&quot; value=&quot;5&quot;/&gt;&lt;property id=&quot;20300&quot; value=&quot;Slide 18 - &amp;quot;Market Share: Service Line Variances&amp;quot;&quot;/&gt;&lt;property id=&quot;20307&quot; value=&quot;700&quot;/&gt;&lt;/object&gt;&lt;object type=&quot;3&quot; unique_id=&quot;10077&quot;&gt;&lt;property id=&quot;20148&quot; value=&quot;5&quot;/&gt;&lt;property id=&quot;20300&quot; value=&quot;Slide 19 - &amp;quot;Market Share: Commercial – El Paso&amp;quot;&quot;/&gt;&lt;property id=&quot;20307&quot; value=&quot;701&quot;/&gt;&lt;/object&gt;&lt;object type=&quot;3&quot; unique_id=&quot;10087&quot;&gt;&lt;property id=&quot;20148&quot; value=&quot;5&quot;/&gt;&lt;property id=&quot;20300&quot; value=&quot;Slide 27 - &amp;quot;Exceptional Care: Leapfrog and CMS Star Ratings&amp;quot;&quot;/&gt;&lt;property id=&quot;20307&quot; value=&quot;705&quot;/&gt;&lt;/object&gt;&lt;object type=&quot;3&quot; unique_id=&quot;10089&quot;&gt;&lt;property id=&quot;20148&quot; value=&quot;5&quot;/&gt;&lt;property id=&quot;20300&quot; value=&quot;Slide 39 - &amp;quot;Growth Enablers: Nursing &amp;quot;&quot;/&gt;&lt;property id=&quot;20307&quot; value=&quot;709&quot;/&gt;&lt;/object&gt;&lt;object type=&quot;3&quot; unique_id=&quot;10092&quot;&gt;&lt;property id=&quot;20148&quot; value=&quot;5&quot;/&gt;&lt;property id=&quot;20300&quot; value=&quot;Slide 37 - &amp;quot;Growth Enablers: Physician Engagement &amp;quot;&quot;/&gt;&lt;property id=&quot;20307&quot; value=&quot;710&quot;/&gt;&lt;/object&gt;&lt;object type=&quot;3&quot; unique_id=&quot;10097&quot;&gt;&lt;property id=&quot;20148&quot; value=&quot;5&quot;/&gt;&lt;property id=&quot;20300&quot; value=&quot;Slide 36&quot;/&gt;&lt;property id=&quot;20307&quot; value=&quot;713&quot;/&gt;&lt;/object&gt;&lt;object type=&quot;3&quot; unique_id=&quot;10686&quot;&gt;&lt;property id=&quot;20148&quot; value=&quot;5&quot;/&gt;&lt;property id=&quot;20300&quot; value=&quot;Slide 2 - &amp;quot;Agenda&amp;quot;&quot;/&gt;&lt;property id=&quot;20307&quot; value=&quot;788&quot;/&gt;&lt;/object&gt;&lt;object type=&quot;3&quot; unique_id=&quot;10687&quot;&gt;&lt;property id=&quot;20148&quot; value=&quot;5&quot;/&gt;&lt;property id=&quot;20300&quot; value=&quot;Slide 3 - &amp;quot;Agenda&amp;quot;&quot;/&gt;&lt;property id=&quot;20307&quot; value=&quot;789&quot;/&gt;&lt;/object&gt;&lt;object type=&quot;3&quot; unique_id=&quot;10688&quot;&gt;&lt;property id=&quot;20148&quot; value=&quot;5&quot;/&gt;&lt;property id=&quot;20300&quot; value=&quot;Slide 4 - &amp;quot;Division Highlights&amp;quot;&quot;/&gt;&lt;property id=&quot;20307&quot; value=&quot;834&quot;/&gt;&lt;/object&gt;&lt;object type=&quot;3&quot; unique_id=&quot;10689&quot;&gt;&lt;property id=&quot;20148&quot; value=&quot;5&quot;/&gt;&lt;property id=&quot;20300&quot; value=&quot;Slide 5 - &amp;quot;Agenda&amp;quot;&quot;/&gt;&lt;property id=&quot;20307&quot; value=&quot;775&quot;/&gt;&lt;/object&gt;&lt;object type=&quot;3&quot; unique_id=&quot;10690&quot;&gt;&lt;property id=&quot;20148&quot; value=&quot;5&quot;/&gt;&lt;property id=&quot;20300&quot; value=&quot;Slide 10 - &amp;quot;Agenda&amp;quot;&quot;/&gt;&lt;property id=&quot;20307&quot; value=&quot;776&quot;/&gt;&lt;/object&gt;&lt;object type=&quot;3&quot; unique_id=&quot;10691&quot;&gt;&lt;property id=&quot;20148&quot; value=&quot;5&quot;/&gt;&lt;property id=&quot;20300&quot; value=&quot;Slide 11 - &amp;quot;Market Dynamics - Austin&amp;quot;&quot;/&gt;&lt;property id=&quot;20307&quot; value=&quot;801&quot;/&gt;&lt;/object&gt;&lt;object type=&quot;3&quot; unique_id=&quot;10692&quot;&gt;&lt;property id=&quot;20148&quot; value=&quot;5&quot;/&gt;&lt;property id=&quot;20300&quot; value=&quot;Slide 14 - &amp;quot;Market Share: Service Line Variances&amp;quot;&quot;/&gt;&lt;property id=&quot;20307&quot; value=&quot;740&quot;/&gt;&lt;/object&gt;&lt;object type=&quot;3&quot; unique_id=&quot;10693&quot;&gt;&lt;property id=&quot;20148&quot; value=&quot;5&quot;/&gt;&lt;property id=&quot;20300&quot; value=&quot;Slide 16 - &amp;quot;Market Dynamics – El Paso&amp;quot;&quot;/&gt;&lt;property id=&quot;20307&quot; value=&quot;802&quot;/&gt;&lt;/object&gt;&lt;object type=&quot;3&quot; unique_id=&quot;10694&quot;&gt;&lt;property id=&quot;20148&quot; value=&quot;5&quot;/&gt;&lt;property id=&quot;20300&quot; value=&quot;Slide 20 - &amp;quot;Agenda&amp;quot;&quot;/&gt;&lt;property id=&quot;20307&quot; value=&quot;777&quot;/&gt;&lt;/object&gt;&lt;object type=&quot;3&quot; unique_id=&quot;10698&quot;&gt;&lt;property id=&quot;20148&quot; value=&quot;5&quot;/&gt;&lt;property id=&quot;20300&quot; value=&quot;Slide 24 - &amp;quot;Financial Strength: Market Strategies&amp;quot;&quot;/&gt;&lt;property id=&quot;20307&quot; value=&quot;811&quot;/&gt;&lt;/object&gt;&lt;object type=&quot;3&quot; unique_id=&quot;10699&quot;&gt;&lt;property id=&quot;20148&quot; value=&quot;5&quot;/&gt;&lt;property id=&quot;20300&quot; value=&quot;Slide 25 - &amp;quot;Agenda&amp;quot;&quot;/&gt;&lt;property id=&quot;20307&quot; value=&quot;778&quot;/&gt;&lt;/object&gt;&lt;object type=&quot;3&quot; unique_id=&quot;10700&quot;&gt;&lt;property id=&quot;20148&quot; value=&quot;5&quot;/&gt;&lt;property id=&quot;20300&quot; value=&quot;Slide 26&quot;/&gt;&lt;property id=&quot;20307&quot; value=&quot;815&quot;/&gt;&lt;/object&gt;&lt;object type=&quot;3&quot; unique_id=&quot;10701&quot;&gt;&lt;property id=&quot;20148&quot; value=&quot;5&quot;/&gt;&lt;property id=&quot;20300&quot; value=&quot;Slide 28 - &amp;quot;Agenda&amp;quot;&quot;/&gt;&lt;property id=&quot;20307&quot; value=&quot;779&quot;/&gt;&lt;/object&gt;&lt;object type=&quot;3&quot; unique_id=&quot;10703&quot;&gt;&lt;property id=&quot;20148&quot; value=&quot;5&quot;/&gt;&lt;property id=&quot;20300&quot; value=&quot;Slide 30 - &amp;quot;Customer Loyalty: Patient Experience&amp;quot;&quot;/&gt;&lt;property id=&quot;20307&quot; value=&quot;806&quot;/&gt;&lt;/object&gt;&lt;object type=&quot;3&quot; unique_id=&quot;10704&quot;&gt;&lt;property id=&quot;20148&quot; value=&quot;5&quot;/&gt;&lt;property id=&quot;20300&quot; value=&quot;Slide 31 - &amp;quot;Customer Loyalty: Turnover and Engagement&amp;quot;&quot;/&gt;&lt;property id=&quot;20307&quot; value=&quot;807&quot;/&gt;&lt;/object&gt;&lt;object type=&quot;3&quot; unique_id=&quot;10705&quot;&gt;&lt;property id=&quot;20148&quot; value=&quot;5&quot;/&gt;&lt;property id=&quot;20300&quot; value=&quot;Slide 32 - &amp;quot;Customer Loyalty: Physician Engagement &amp;quot;&quot;/&gt;&lt;property id=&quot;20307&quot; value=&quot;772&quot;/&gt;&lt;/object&gt;&lt;object type=&quot;3&quot; unique_id=&quot;10706&quot;&gt;&lt;property id=&quot;20148&quot; value=&quot;5&quot;/&gt;&lt;property id=&quot;20300&quot; value=&quot;Slide 33 - &amp;quot;Agenda&amp;quot;&quot;/&gt;&lt;property id=&quot;20307&quot; value=&quot;780&quot;/&gt;&lt;/object&gt;&lt;object type=&quot;3&quot; unique_id=&quot;10707&quot;&gt;&lt;property id=&quot;20148&quot; value=&quot;5&quot;/&gt;&lt;property id=&quot;20300&quot; value=&quot;Slide 34 - &amp;quot;Capital Investments: In-Flight&amp;quot;&quot;/&gt;&lt;property id=&quot;20307&quot; value=&quot;767&quot;/&gt;&lt;/object&gt;&lt;object type=&quot;3&quot; unique_id=&quot;10708&quot;&gt;&lt;property id=&quot;20148&quot; value=&quot;5&quot;/&gt;&lt;property id=&quot;20300&quot; value=&quot;Slide 35&quot;/&gt;&lt;property id=&quot;20307&quot; value=&quot;796&quot;/&gt;&lt;/object&gt;&lt;object type=&quot;3&quot; unique_id=&quot;10709&quot;&gt;&lt;property id=&quot;20148&quot; value=&quot;5&quot;/&gt;&lt;property id=&quot;20300&quot; value=&quot;Slide 38&quot;/&gt;&lt;property id=&quot;20307&quot; value=&quot;735&quot;/&gt;&lt;/object&gt;&lt;object type=&quot;3&quot; unique_id=&quot;10710&quot;&gt;&lt;property id=&quot;20148&quot; value=&quot;5&quot;/&gt;&lt;property id=&quot;20300&quot; value=&quot;Slide 40 - &amp;quot;2019 Nursing Strategy Update &amp;quot;&quot;/&gt;&lt;property id=&quot;20307&quot; value=&quot;726&quot;/&gt;&lt;/object&gt;&lt;object type=&quot;3&quot; unique_id=&quot;10711&quot;&gt;&lt;property id=&quot;20148&quot; value=&quot;5&quot;/&gt;&lt;property id=&quot;20300&quot; value=&quot;Slide 41 - &amp;quot;2019 Nursing Strategy Update &amp;quot;&quot;/&gt;&lt;property id=&quot;20307&quot; value=&quot;728&quot;/&gt;&lt;/object&gt;&lt;object type=&quot;3&quot; unique_id=&quot;10712&quot;&gt;&lt;property id=&quot;20148&quot; value=&quot;5&quot;/&gt;&lt;property id=&quot;20300&quot; value=&quot;Slide 42 - &amp;quot;Growth Initiatives: Capital Deployment (Future Investments)&amp;quot;&quot;/&gt;&lt;property id=&quot;20307&quot; value=&quot;753&quot;/&gt;&lt;/object&gt;&lt;object type=&quot;3&quot; unique_id=&quot;10713&quot;&gt;&lt;property id=&quot;20148&quot; value=&quot;5&quot;/&gt;&lt;property id=&quot;20300&quot; value=&quot;Slide 43&quot;/&gt;&lt;property id=&quot;20307&quot; value=&quot;729&quot;/&gt;&lt;/object&gt;&lt;object type=&quot;3&quot; unique_id=&quot;10714&quot;&gt;&lt;property id=&quot;20148&quot; value=&quot;5&quot;/&gt;&lt;property id=&quot;20300&quot; value=&quot;Slide 44&quot;/&gt;&lt;property id=&quot;20307&quot; value=&quot;730&quot;/&gt;&lt;/object&gt;&lt;object type=&quot;3&quot; unique_id=&quot;10715&quot;&gt;&lt;property id=&quot;20148&quot; value=&quot;5&quot;/&gt;&lt;property id=&quot;20300&quot; value=&quot;Slide 45&quot;/&gt;&lt;property id=&quot;20307&quot; value=&quot;731&quot;/&gt;&lt;/object&gt;&lt;object type=&quot;3&quot; unique_id=&quot;10716&quot;&gt;&lt;property id=&quot;20148&quot; value=&quot;5&quot;/&gt;&lt;property id=&quot;20300&quot; value=&quot;Slide 46&quot;/&gt;&lt;property id=&quot;20307&quot; value=&quot;732&quot;/&gt;&lt;/object&gt;&lt;object type=&quot;3&quot; unique_id=&quot;10717&quot;&gt;&lt;property id=&quot;20148&quot; value=&quot;5&quot;/&gt;&lt;property id=&quot;20300&quot; value=&quot;Slide 47 - &amp;quot;Customer Loyalty: Turnover and Engagement&amp;quot;&quot;/&gt;&lt;property id=&quot;20307&quot; value=&quot;742&quot;/&gt;&lt;/object&gt;&lt;object type=&quot;3&quot; unique_id=&quot;10718&quot;&gt;&lt;property id=&quot;20148&quot; value=&quot;5&quot;/&gt;&lt;property id=&quot;20300&quot; value=&quot;Slide 48 - &amp;quot;Customer Loyalty: Patient Experience&amp;quot;&quot;/&gt;&lt;property id=&quot;20307&quot; value=&quot;724&quot;/&gt;&lt;/object&gt;&lt;object type=&quot;3&quot; unique_id=&quot;10719&quot;&gt;&lt;property id=&quot;20148&quot; value=&quot;5&quot;/&gt;&lt;property id=&quot;20300&quot; value=&quot;Slide 49 - &amp;quot;Customer Loyalty: Patient Experience&amp;quot;&quot;/&gt;&lt;property id=&quot;20307&quot; value=&quot;749&quot;/&gt;&lt;/object&gt;&lt;object type=&quot;3&quot; unique_id=&quot;10720&quot;&gt;&lt;property id=&quot;20148&quot; value=&quot;5&quot;/&gt;&lt;property id=&quot;20300&quot; value=&quot;Slide 50 - &amp;quot;Customer Loyalty: Turnover and Engagement&amp;quot;&quot;/&gt;&lt;property id=&quot;20307&quot; value=&quot;750&quot;/&gt;&lt;/object&gt;&lt;object type=&quot;3&quot; unique_id=&quot;10721&quot;&gt;&lt;property id=&quot;20148&quot; value=&quot;5&quot;/&gt;&lt;property id=&quot;20300&quot; value=&quot;Slide 51&quot;/&gt;&lt;property id=&quot;20307&quot; value=&quot;751&quot;/&gt;&lt;/object&gt;&lt;object type=&quot;3&quot; unique_id=&quot;10722&quot;&gt;&lt;property id=&quot;20148&quot; value=&quot;5&quot;/&gt;&lt;property id=&quot;20300&quot; value=&quot;Slide 52 - &amp;quot;Agenda&amp;quot;&quot;/&gt;&lt;property id=&quot;20307&quot; value=&quot;766&quot;/&gt;&lt;/object&gt;&lt;object type=&quot;3&quot; unique_id=&quot;10723&quot;&gt;&lt;property id=&quot;20148&quot; value=&quot;5&quot;/&gt;&lt;property id=&quot;20300&quot; value=&quot;Slide 53 - &amp;quot;Growth Initiatives: Capital Deployment&amp;quot;&quot;/&gt;&lt;property id=&quot;20307&quot; value=&quot;754&quot;/&gt;&lt;/object&gt;&lt;object type=&quot;3&quot; unique_id=&quot;10724&quot;&gt;&lt;property id=&quot;20148&quot; value=&quot;5&quot;/&gt;&lt;property id=&quot;20300&quot; value=&quot;Slide 54 - &amp;quot;Growth Initiatives: Capital Deployment (Future Investments)&amp;quot;&quot;/&gt;&lt;property id=&quot;20307&quot; value=&quot;755&quot;/&gt;&lt;/object&gt;&lt;object type=&quot;3&quot; unique_id=&quot;10725&quot;&gt;&lt;property id=&quot;20148&quot; value=&quot;5&quot;/&gt;&lt;property id=&quot;20300&quot; value=&quot;Slide 55 - &amp;quot;Growth Initiatives: Physician Pipeline&amp;quot;&quot;/&gt;&lt;property id=&quot;20307&quot; value=&quot;757&quot;/&gt;&lt;/object&gt;&lt;object type=&quot;3&quot; unique_id=&quot;10726&quot;&gt;&lt;property id=&quot;20148&quot; value=&quot;5&quot;/&gt;&lt;property id=&quot;20300&quot; value=&quot;Slide 56 - &amp;quot;Division Highlights&amp;quot;&quot;/&gt;&lt;property id=&quot;20307&quot; value=&quot;771&quot;/&gt;&lt;/object&gt;&lt;object type=&quot;3&quot; unique_id=&quot;10727&quot;&gt;&lt;property id=&quot;20148&quot; value=&quot;5&quot;/&gt;&lt;property id=&quot;20300&quot; value=&quot;Slide 57 - &amp;quot;Agenda&amp;quot;&quot;/&gt;&lt;property id=&quot;20307&quot; value=&quot;781&quot;/&gt;&lt;/object&gt;&lt;object type=&quot;3&quot; unique_id=&quot;10728&quot;&gt;&lt;property id=&quot;20148&quot; value=&quot;5&quot;/&gt;&lt;property id=&quot;20300&quot; value=&quot;Slide 58 - &amp;quot;Agenda&amp;quot;&quot;/&gt;&lt;property id=&quot;20307&quot; value=&quot;782&quot;/&gt;&lt;/object&gt;&lt;object type=&quot;3&quot; unique_id=&quot;10729&quot;&gt;&lt;property id=&quot;20148&quot; value=&quot;5&quot;/&gt;&lt;property id=&quot;20300&quot; value=&quot;Slide 59 - &amp;quot;Agenda&amp;quot;&quot;/&gt;&lt;property id=&quot;20307&quot; value=&quot;783&quot;/&gt;&lt;/object&gt;&lt;object type=&quot;3&quot; unique_id=&quot;10730&quot;&gt;&lt;property id=&quot;20148&quot; value=&quot;5&quot;/&gt;&lt;property id=&quot;20300&quot; value=&quot;Slide 60 - &amp;quot;Agenda&amp;quot;&quot;/&gt;&lt;property id=&quot;20307&quot; value=&quot;784&quot;/&gt;&lt;/object&gt;&lt;object type=&quot;3&quot; unique_id=&quot;10731&quot;&gt;&lt;property id=&quot;20148&quot; value=&quot;5&quot;/&gt;&lt;property id=&quot;20300&quot; value=&quot;Slide 61 - &amp;quot;Agenda&amp;quot;&quot;/&gt;&lt;property id=&quot;20307&quot; value=&quot;785&quot;/&gt;&lt;/object&gt;&lt;object type=&quot;3&quot; unique_id=&quot;10732&quot;&gt;&lt;property id=&quot;20148&quot; value=&quot;5&quot;/&gt;&lt;property id=&quot;20300&quot; value=&quot;Slide 62 - &amp;quot;Agenda&amp;quot;&quot;/&gt;&lt;property id=&quot;20307&quot; value=&quot;786&quot;/&gt;&lt;/object&gt;&lt;object type=&quot;3&quot; unique_id=&quot;10733&quot;&gt;&lt;property id=&quot;20148&quot; value=&quot;5&quot;/&gt;&lt;property id=&quot;20300&quot; value=&quot;Slide 63 - &amp;quot;Agenda&amp;quot;&quot;/&gt;&lt;property id=&quot;20307&quot; value=&quot;787&quot;/&gt;&lt;/object&gt;&lt;object type=&quot;3&quot; unique_id=&quot;10734&quot;&gt;&lt;property id=&quot;20148&quot; value=&quot;5&quot;/&gt;&lt;property id=&quot;20300&quot; value=&quot;Slide 64 - &amp;quot;Customer Loyalty: Turnover and Engagement&amp;quot;&quot;/&gt;&lt;property id=&quot;20307&quot; value=&quot;791&quot;/&gt;&lt;/object&gt;&lt;object type=&quot;3&quot; unique_id=&quot;10735&quot;&gt;&lt;property id=&quot;20148&quot; value=&quot;5&quot;/&gt;&lt;property id=&quot;20300&quot; value=&quot;Slide 65&quot;/&gt;&lt;property id=&quot;20307&quot; value=&quot;793&quot;/&gt;&lt;/object&gt;&lt;object type=&quot;3&quot; unique_id=&quot;10736&quot;&gt;&lt;property id=&quot;20148&quot; value=&quot;5&quot;/&gt;&lt;property id=&quot;20300&quot; value=&quot;Slide 66 - &amp;quot;Customer Loyalty: Patient Experience&amp;quot;&quot;/&gt;&lt;property id=&quot;20307&quot; value=&quot;795&quot;/&gt;&lt;/object&gt;&lt;object type=&quot;3&quot; unique_id=&quot;10737&quot;&gt;&lt;property id=&quot;20148&quot; value=&quot;5&quot;/&gt;&lt;property id=&quot;20300&quot; value=&quot;Slide 67 - &amp;quot;Growth Initiatives: Capital Deployment (Future Investments)&amp;quot;&quot;/&gt;&lt;property id=&quot;20307&quot; value=&quot;797&quot;/&gt;&lt;/object&gt;&lt;object type=&quot;3&quot; unique_id=&quot;10738&quot;&gt;&lt;property id=&quot;20148&quot; value=&quot;5&quot;/&gt;&lt;property id=&quot;20300&quot; value=&quot;Slide 68 - &amp;quot;2019 Nursing Strategy Update &amp;quot;&quot;/&gt;&lt;property id=&quot;20307&quot; value=&quot;799&quot;/&gt;&lt;/object&gt;&lt;object type=&quot;3&quot; unique_id=&quot;10739&quot;&gt;&lt;property id=&quot;20148&quot; value=&quot;5&quot;/&gt;&lt;property id=&quot;20300&quot; value=&quot;Slide 69&quot;/&gt;&lt;property id=&quot;20307&quot; value=&quot;800&quot;/&gt;&lt;/object&gt;&lt;object type=&quot;3&quot; unique_id=&quot;10740&quot;&gt;&lt;property id=&quot;20148&quot; value=&quot;5&quot;/&gt;&lt;property id=&quot;20300&quot; value=&quot;Slide 70 - &amp;quot;2019 Nursing Strategy Update &amp;quot;&quot;/&gt;&lt;property id=&quot;20307&quot; value=&quot;808&quot;/&gt;&lt;/object&gt;&lt;object type=&quot;3&quot; unique_id=&quot;10741&quot;&gt;&lt;property id=&quot;20148&quot; value=&quot;5&quot;/&gt;&lt;property id=&quot;20300&quot; value=&quot;Slide 71 - &amp;quot;Customer Loyalty: Patient Experience&amp;quot;&quot;/&gt;&lt;property id=&quot;20307&quot; value=&quot;809&quot;/&gt;&lt;/object&gt;&lt;object type=&quot;3&quot; unique_id=&quot;10742&quot;&gt;&lt;property id=&quot;20148&quot; value=&quot;5&quot;/&gt;&lt;property id=&quot;20300&quot; value=&quot;Slide 72 - &amp;quot;Customer Loyalty: Turnover and Engagement&amp;quot;&quot;/&gt;&lt;property id=&quot;20307&quot; value=&quot;810&quot;/&gt;&lt;/object&gt;&lt;object type=&quot;3&quot; unique_id=&quot;10743&quot;&gt;&lt;property id=&quot;20148&quot; value=&quot;5&quot;/&gt;&lt;property id=&quot;20300&quot; value=&quot;Slide 73&quot;/&gt;&lt;property id=&quot;20307&quot; value=&quot;813&quot;/&gt;&lt;/object&gt;&lt;object type=&quot;3&quot; unique_id=&quot;10744&quot;&gt;&lt;property id=&quot;20148&quot; value=&quot;5&quot;/&gt;&lt;property id=&quot;20300&quot; value=&quot;Slide 74 - &amp;quot; Growth Enablers: 2018 Quality Results &amp;quot;&quot;/&gt;&lt;property id=&quot;20307&quot; value=&quot;814&quot;/&gt;&lt;/object&gt;&lt;object type=&quot;3&quot; unique_id=&quot;10745&quot;&gt;&lt;property id=&quot;20148&quot; value=&quot;5&quot;/&gt;&lt;property id=&quot;20300&quot; value=&quot;Slide 75&quot;/&gt;&lt;property id=&quot;20307&quot; value=&quot;816&quot;/&gt;&lt;/object&gt;&lt;object type=&quot;3&quot; unique_id=&quot;10746&quot;&gt;&lt;property id=&quot;20148&quot; value=&quot;5&quot;/&gt;&lt;property id=&quot;20300&quot; value=&quot;Slide 76 - &amp;quot;Financial Strength: Key Service Lines&amp;quot;&quot;/&gt;&lt;property id=&quot;20307&quot; value=&quot;819&quot;/&gt;&lt;/object&gt;&lt;object type=&quot;3&quot; unique_id=&quot;10747&quot;&gt;&lt;property id=&quot;20148&quot; value=&quot;5&quot;/&gt;&lt;property id=&quot;20300&quot; value=&quot;Slide 77 - &amp;quot;Financial Strength: Key Service Lines&amp;quot;&quot;/&gt;&lt;property id=&quot;20307&quot; value=&quot;820&quot;/&gt;&lt;/object&gt;&lt;object type=&quot;3&quot; unique_id=&quot;10748&quot;&gt;&lt;property id=&quot;20148&quot; value=&quot;5&quot;/&gt;&lt;property id=&quot;20300&quot; value=&quot;Slide 78 - &amp;quot;Financial Strength: Key Service Lines&amp;quot;&quot;/&gt;&lt;property id=&quot;20307&quot; value=&quot;821&quot;/&gt;&lt;/object&gt;&lt;object type=&quot;3&quot; unique_id=&quot;10749&quot;&gt;&lt;property id=&quot;20148&quot; value=&quot;5&quot;/&gt;&lt;property id=&quot;20300&quot; value=&quot;Slide 79 - &amp;quot;Macro Environment&amp;quot;&quot;/&gt;&lt;property id=&quot;20307&quot; value=&quot;822&quot;/&gt;&lt;/object&gt;&lt;object type=&quot;3&quot; unique_id=&quot;10750&quot;&gt;&lt;property id=&quot;20148&quot; value=&quot;5&quot;/&gt;&lt;property id=&quot;20300&quot; value=&quot;Slide 80 - &amp;quot;Financial Strength: Key Service Lines&amp;quot;&quot;/&gt;&lt;property id=&quot;20307&quot; value=&quot;823&quot;/&gt;&lt;/object&gt;&lt;object type=&quot;3&quot; unique_id=&quot;10751&quot;&gt;&lt;property id=&quot;20148&quot; value=&quot;5&quot;/&gt;&lt;property id=&quot;20300&quot; value=&quot;Slide 81 - &amp;quot;Financial Strength: Key Service Lines (cont.)&amp;quot;&quot;/&gt;&lt;property id=&quot;20307&quot; value=&quot;824&quot;/&gt;&lt;/object&gt;&lt;object type=&quot;3&quot; unique_id=&quot;10752&quot;&gt;&lt;property id=&quot;20148&quot; value=&quot;5&quot;/&gt;&lt;property id=&quot;20300&quot; value=&quot;Slide 82 - &amp;quot;Financial Strength: Access Strategies&amp;quot;&quot;/&gt;&lt;property id=&quot;20307&quot; value=&quot;825&quot;/&gt;&lt;/object&gt;&lt;object type=&quot;3&quot; unique_id=&quot;10753&quot;&gt;&lt;property id=&quot;20148&quot; value=&quot;5&quot;/&gt;&lt;property id=&quot;20300&quot; value=&quot;Slide 6 - &amp;quot;2018 Financial Performance: Division&amp;quot;&quot;/&gt;&lt;property id=&quot;20307&quot; value=&quot;826&quot;/&gt;&lt;/object&gt;&lt;object type=&quot;3&quot; unique_id=&quot;10754&quot;&gt;&lt;property id=&quot;20148&quot; value=&quot;5&quot;/&gt;&lt;property id=&quot;20300&quot; value=&quot;Slide 7 - &amp;quot;Financial Performance: Budget Variance&amp;quot;&quot;/&gt;&lt;property id=&quot;20307&quot; value=&quot;827&quot;/&gt;&lt;/object&gt;&lt;object type=&quot;3&quot; unique_id=&quot;10755&quot;&gt;&lt;property id=&quot;20148&quot; value=&quot;5&quot;/&gt;&lt;property id=&quot;20300&quot; value=&quot;Slide 8 - &amp;quot;Financial Performance: Year-End Projection (ex Waiver)&amp;quot;&quot;/&gt;&lt;property id=&quot;20307&quot; value=&quot;828&quot;/&gt;&lt;/object&gt;&lt;object type=&quot;3&quot; unique_id=&quot;10756&quot;&gt;&lt;property id=&quot;20148&quot; value=&quot;5&quot;/&gt;&lt;property id=&quot;20300&quot; value=&quot;Slide 9 - &amp;quot;Financial Performance: Year-End Projection Crosswalk&amp;quot;&quot;/&gt;&lt;property id=&quot;20307&quot; value=&quot;829&quot;/&gt;&lt;/object&gt;&lt;object type=&quot;3&quot; unique_id=&quot;10757&quot;&gt;&lt;property id=&quot;20148&quot; value=&quot;5&quot;/&gt;&lt;property id=&quot;20300&quot; value=&quot;Slide 83 - &amp;quot;Financial Performance: Budget Variance&amp;quot;&quot;/&gt;&lt;property id=&quot;20307&quot; value=&quot;830&quot;/&gt;&lt;/object&gt;&lt;object type=&quot;3&quot; unique_id=&quot;10758&quot;&gt;&lt;property id=&quot;20148&quot; value=&quot;5&quot;/&gt;&lt;property id=&quot;20300&quot; value=&quot;Slide 84 - &amp;quot;Financial Performance: Year-End Projection (ex Waiver)&amp;quot;&quot;/&gt;&lt;property id=&quot;20307&quot; value=&quot;831&quot;/&gt;&lt;/object&gt;&lt;object type=&quot;3&quot; unique_id=&quot;10759&quot;&gt;&lt;property id=&quot;20148&quot; value=&quot;5&quot;/&gt;&lt;property id=&quot;20300&quot; value=&quot;Slide 85 - &amp;quot;Financial Performance: Year-End Projection Crosswalk&amp;quot;&quot;/&gt;&lt;property id=&quot;20307&quot; value=&quot;832&quot;/&gt;&lt;/object&gt;&lt;object type=&quot;3&quot; unique_id=&quot;10760&quot;&gt;&lt;property id=&quot;20148&quot; value=&quot;5&quot;/&gt;&lt;property id=&quot;20300&quot; value=&quot;Slide 86 - &amp;quot;Financial Performance: CWT Year-End Projection (ex Waiver)&amp;quot;&quot;/&gt;&lt;property id=&quot;20307&quot; value=&quot;833&quot;/&gt;&lt;/object&gt;&lt;object type=&quot;3&quot; unique_id=&quot;10854&quot;&gt;&lt;property id=&quot;20148&quot; value=&quot;5&quot;/&gt;&lt;property id=&quot;20300&quot; value=&quot;Slide 13 - &amp;quot;Market Share: Austin&amp;quot;&quot;/&gt;&lt;property id=&quot;20307&quot; value=&quot;837&quot;/&gt;&lt;/object&gt;&lt;object type=&quot;3&quot; unique_id=&quot;10855&quot;&gt;&lt;property id=&quot;20148&quot; value=&quot;5&quot;/&gt;&lt;property id=&quot;20300&quot; value=&quot;Slide 21 - &amp;quot;Financial Strength: Key Service Lines&amp;quot;&quot;/&gt;&lt;property id=&quot;20307&quot; value=&quot;838&quot;/&gt;&lt;/object&gt;&lt;object type=&quot;3&quot; unique_id=&quot;10856&quot;&gt;&lt;property id=&quot;20148&quot; value=&quot;5&quot;/&gt;&lt;property id=&quot;20300&quot; value=&quot;Slide 22 - &amp;quot;Financial Strength: Key Service Lines&amp;quot;&quot;/&gt;&lt;property id=&quot;20307&quot; value=&quot;839&quot;/&gt;&lt;/object&gt;&lt;object type=&quot;3&quot; unique_id=&quot;10857&quot;&gt;&lt;property id=&quot;20148&quot; value=&quot;5&quot;/&gt;&lt;property id=&quot;20300&quot; value=&quot;Slide 23 - &amp;quot;Financial Strength: Access Strategies&amp;quot;&quot;/&gt;&lt;property id=&quot;20307&quot; value=&quot;840&quot;/&gt;&lt;/object&gt;&lt;object type=&quot;3&quot; unique_id=&quot;10858&quot;&gt;&lt;property id=&quot;20148&quot; value=&quot;5&quot;/&gt;&lt;property id=&quot;20300&quot; value=&quot;Slide 29 - &amp;quot;Customer Loyalty: Nursing Strategy Update &amp;quot;&quot;/&gt;&lt;property id=&quot;20307&quot; value=&quot;83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WT_Division">
  <a:themeElements>
    <a:clrScheme name="Custom 3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0A59A5"/>
      </a:accent1>
      <a:accent2>
        <a:srgbClr val="94BDFA"/>
      </a:accent2>
      <a:accent3>
        <a:srgbClr val="CCA15F"/>
      </a:accent3>
      <a:accent4>
        <a:srgbClr val="4C5A6A"/>
      </a:accent4>
      <a:accent5>
        <a:srgbClr val="808DA0"/>
      </a:accent5>
      <a:accent6>
        <a:srgbClr val="07427B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4925">
          <a:headEnd type="none"/>
          <a:tailEnd type="stealt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DH">
  <a:themeElements>
    <a:clrScheme name="Custom 3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0A59A5"/>
      </a:accent1>
      <a:accent2>
        <a:srgbClr val="94BDFA"/>
      </a:accent2>
      <a:accent3>
        <a:srgbClr val="CCA15F"/>
      </a:accent3>
      <a:accent4>
        <a:srgbClr val="4C5A6A"/>
      </a:accent4>
      <a:accent5>
        <a:srgbClr val="808DA0"/>
      </a:accent5>
      <a:accent6>
        <a:srgbClr val="07427B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4925">
          <a:headEnd type="none"/>
          <a:tailEnd type="stealt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WT_Division">
  <a:themeElements>
    <a:clrScheme name="Custom 3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0A59A5"/>
      </a:accent1>
      <a:accent2>
        <a:srgbClr val="94BDFA"/>
      </a:accent2>
      <a:accent3>
        <a:srgbClr val="CCA15F"/>
      </a:accent3>
      <a:accent4>
        <a:srgbClr val="4C5A6A"/>
      </a:accent4>
      <a:accent5>
        <a:srgbClr val="808DA0"/>
      </a:accent5>
      <a:accent6>
        <a:srgbClr val="07427B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4925">
          <a:headEnd type="none"/>
          <a:tailEnd type="stealt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SDH_MackeyDraft">
  <a:themeElements>
    <a:clrScheme name="Custom 1">
      <a:dk1>
        <a:srgbClr val="38454E"/>
      </a:dk1>
      <a:lt1>
        <a:srgbClr val="FFFFFF"/>
      </a:lt1>
      <a:dk2>
        <a:srgbClr val="617685"/>
      </a:dk2>
      <a:lt2>
        <a:srgbClr val="DBE1E5"/>
      </a:lt2>
      <a:accent1>
        <a:srgbClr val="BEC9D0"/>
      </a:accent1>
      <a:accent2>
        <a:srgbClr val="899BA9"/>
      </a:accent2>
      <a:accent3>
        <a:srgbClr val="617685"/>
      </a:accent3>
      <a:accent4>
        <a:srgbClr val="0A59A5"/>
      </a:accent4>
      <a:accent5>
        <a:srgbClr val="000000"/>
      </a:accent5>
      <a:accent6>
        <a:srgbClr val="CE1126"/>
      </a:accent6>
      <a:hlink>
        <a:srgbClr val="548DD4"/>
      </a:hlink>
      <a:folHlink>
        <a:srgbClr val="4F61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>
          <a:spcBef>
            <a:spcPts val="500"/>
          </a:spcBef>
          <a:defRPr sz="10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accent3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19050">
          <a:noFill/>
        </a:ln>
      </a:spPr>
      <a:bodyPr wrap="none" rIns="18288" rtlCol="0">
        <a:noAutofit/>
      </a:bodyPr>
      <a:lstStyle>
        <a:defPPr algn="l">
          <a:defRPr sz="1600" b="1" dirty="0">
            <a:solidFill>
              <a:schemeClr val="accent5"/>
            </a:solidFill>
            <a:latin typeface="Calibri" panose="020F0502020204030204" pitchFamily="34" charset="0"/>
          </a:defRPr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txDef>
  </a:objectDefaults>
  <a:extraClrSchemeLst/>
</a:theme>
</file>

<file path=ppt/theme/theme5.xml><?xml version="1.0" encoding="utf-8"?>
<a:theme xmlns:a="http://schemas.openxmlformats.org/drawingml/2006/main" name="2_SDH_MackeyDraft">
  <a:themeElements>
    <a:clrScheme name="Custom 1">
      <a:dk1>
        <a:srgbClr val="38454E"/>
      </a:dk1>
      <a:lt1>
        <a:srgbClr val="FFFFFF"/>
      </a:lt1>
      <a:dk2>
        <a:srgbClr val="617685"/>
      </a:dk2>
      <a:lt2>
        <a:srgbClr val="DBE1E5"/>
      </a:lt2>
      <a:accent1>
        <a:srgbClr val="CCA15F"/>
      </a:accent1>
      <a:accent2>
        <a:srgbClr val="3399FF"/>
      </a:accent2>
      <a:accent3>
        <a:srgbClr val="617685"/>
      </a:accent3>
      <a:accent4>
        <a:srgbClr val="82BFF2"/>
      </a:accent4>
      <a:accent5>
        <a:srgbClr val="000000"/>
      </a:accent5>
      <a:accent6>
        <a:srgbClr val="CE1126"/>
      </a:accent6>
      <a:hlink>
        <a:srgbClr val="548DD4"/>
      </a:hlink>
      <a:folHlink>
        <a:srgbClr val="4F61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>
          <a:spcBef>
            <a:spcPts val="500"/>
          </a:spcBef>
          <a:defRPr sz="10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accent3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45720" rIns="45720" rtlCol="0">
        <a:noAutofit/>
      </a:bodyPr>
      <a:lstStyle>
        <a:defPPr>
          <a:spcBef>
            <a:spcPts val="500"/>
          </a:spcBef>
          <a:defRPr sz="1000" dirty="0" err="1" smtClean="0"/>
        </a:defPPr>
      </a:lstStyle>
    </a:txDef>
  </a:objectDefaults>
  <a:extraClrSchemeLst/>
</a:theme>
</file>

<file path=ppt/theme/theme6.xml><?xml version="1.0" encoding="utf-8"?>
<a:theme xmlns:a="http://schemas.openxmlformats.org/drawingml/2006/main" name="3_SDH_MackeyDraft">
  <a:themeElements>
    <a:clrScheme name="Custom 1">
      <a:dk1>
        <a:srgbClr val="38454E"/>
      </a:dk1>
      <a:lt1>
        <a:srgbClr val="FFFFFF"/>
      </a:lt1>
      <a:dk2>
        <a:srgbClr val="617685"/>
      </a:dk2>
      <a:lt2>
        <a:srgbClr val="DBE1E5"/>
      </a:lt2>
      <a:accent1>
        <a:srgbClr val="CCA15F"/>
      </a:accent1>
      <a:accent2>
        <a:srgbClr val="3399FF"/>
      </a:accent2>
      <a:accent3>
        <a:srgbClr val="617685"/>
      </a:accent3>
      <a:accent4>
        <a:srgbClr val="82BFF2"/>
      </a:accent4>
      <a:accent5>
        <a:srgbClr val="000000"/>
      </a:accent5>
      <a:accent6>
        <a:srgbClr val="CE1126"/>
      </a:accent6>
      <a:hlink>
        <a:srgbClr val="548DD4"/>
      </a:hlink>
      <a:folHlink>
        <a:srgbClr val="4F61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>
          <a:spcBef>
            <a:spcPts val="500"/>
          </a:spcBef>
          <a:defRPr sz="10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accent3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45720" rIns="45720" rtlCol="0">
        <a:noAutofit/>
      </a:bodyPr>
      <a:lstStyle>
        <a:defPPr>
          <a:spcBef>
            <a:spcPts val="500"/>
          </a:spcBef>
          <a:defRPr sz="1000" dirty="0" err="1" smtClean="0"/>
        </a:defPPr>
      </a:lstStyle>
    </a:txDef>
  </a:objectDefaults>
  <a:extraClrSchemeLst/>
</a:theme>
</file>

<file path=ppt/theme/theme7.xml><?xml version="1.0" encoding="utf-8"?>
<a:theme xmlns:a="http://schemas.openxmlformats.org/drawingml/2006/main" name="CWT_Division">
  <a:themeElements>
    <a:clrScheme name="Custom 3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0A59A5"/>
      </a:accent1>
      <a:accent2>
        <a:srgbClr val="94BDFA"/>
      </a:accent2>
      <a:accent3>
        <a:srgbClr val="CCA15F"/>
      </a:accent3>
      <a:accent4>
        <a:srgbClr val="4C5A6A"/>
      </a:accent4>
      <a:accent5>
        <a:srgbClr val="808DA0"/>
      </a:accent5>
      <a:accent6>
        <a:srgbClr val="07427B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4925">
          <a:headEnd type="none"/>
          <a:tailEnd type="stealt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2_CWT_Division">
  <a:themeElements>
    <a:clrScheme name="Custom 3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0A59A5"/>
      </a:accent1>
      <a:accent2>
        <a:srgbClr val="94BDFA"/>
      </a:accent2>
      <a:accent3>
        <a:srgbClr val="CCA15F"/>
      </a:accent3>
      <a:accent4>
        <a:srgbClr val="4C5A6A"/>
      </a:accent4>
      <a:accent5>
        <a:srgbClr val="808DA0"/>
      </a:accent5>
      <a:accent6>
        <a:srgbClr val="07427B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4925">
          <a:headEnd type="none"/>
          <a:tailEnd type="stealt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FF27197FC4754BA8321E353075C73E" ma:contentTypeVersion="10" ma:contentTypeDescription="Create a new document." ma:contentTypeScope="" ma:versionID="9791f2024d344ab47147ab1949ed0f63">
  <xsd:schema xmlns:xsd="http://www.w3.org/2001/XMLSchema" xmlns:xs="http://www.w3.org/2001/XMLSchema" xmlns:p="http://schemas.microsoft.com/office/2006/metadata/properties" xmlns:ns3="13b098e3-28aa-4995-99e1-8e73efd60e52" targetNamespace="http://schemas.microsoft.com/office/2006/metadata/properties" ma:root="true" ma:fieldsID="750299242a63158cc5c2db6462a9024f" ns3:_="">
    <xsd:import namespace="13b098e3-28aa-4995-99e1-8e73efd60e5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b098e3-28aa-4995-99e1-8e73efd60e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C4D657-26C1-4DEA-8E3D-6A3B41CDE8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6D18C7-D228-4E17-BFA3-E535D08B1AD6}">
  <ds:schemaRefs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  <ds:schemaRef ds:uri="13b098e3-28aa-4995-99e1-8e73efd60e52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209B863-462C-4125-9C1C-35C7EEED3A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b098e3-28aa-4995-99e1-8e73efd60e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40055</TotalTime>
  <Words>2299</Words>
  <Application>Microsoft Office PowerPoint</Application>
  <PresentationFormat>On-screen Show (4:3)</PresentationFormat>
  <Paragraphs>681</Paragraphs>
  <Slides>41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41</vt:i4>
      </vt:variant>
    </vt:vector>
  </HeadingPairs>
  <TitlesOfParts>
    <vt:vector size="58" baseType="lpstr">
      <vt:lpstr>Arial</vt:lpstr>
      <vt:lpstr>Calibri</vt:lpstr>
      <vt:lpstr>Courier New</vt:lpstr>
      <vt:lpstr>Franklin Gothic Book</vt:lpstr>
      <vt:lpstr>Franklin Gothic Medium</vt:lpstr>
      <vt:lpstr>Georgia</vt:lpstr>
      <vt:lpstr>Gill Sans</vt:lpstr>
      <vt:lpstr>Wingdings</vt:lpstr>
      <vt:lpstr>ヒラギノ角ゴ Pro W3</vt:lpstr>
      <vt:lpstr>CWT_Division</vt:lpstr>
      <vt:lpstr>SDH</vt:lpstr>
      <vt:lpstr>1_CWT_Division</vt:lpstr>
      <vt:lpstr>SDH_MackeyDraft</vt:lpstr>
      <vt:lpstr>2_SDH_MackeyDraft</vt:lpstr>
      <vt:lpstr>3_SDH_MackeyDraft</vt:lpstr>
      <vt:lpstr>CWT_Division</vt:lpstr>
      <vt:lpstr>2_CWT_Division</vt:lpstr>
      <vt:lpstr>PowerPoint Presentation</vt:lpstr>
      <vt:lpstr>Overview Handling Hazardous Drugs in Healthcare Settings </vt:lpstr>
      <vt:lpstr>Introduction to USP &lt;800&gt; Handling Hazardous Drugs in Healthcare Settings </vt:lpstr>
      <vt:lpstr>Introduction to USP &lt;800&gt; Handling Hazardous Drugs in Healthcare Settings </vt:lpstr>
      <vt:lpstr>Hazardous Communication  Handling Hazardous Drugs in Healthcare Settings </vt:lpstr>
      <vt:lpstr>Hazardous Communication Handling Hazardous Drugs in Healthcare Settings </vt:lpstr>
      <vt:lpstr>Hazardous Communication Handling Hazardous Drugs in Healthcare Settings </vt:lpstr>
      <vt:lpstr>Hazardous Communication Handling Hazardous Drugs in Healthcare Settings </vt:lpstr>
      <vt:lpstr>Hazardous Communication  Handling Hazardous Drugs in Healthcare Settings </vt:lpstr>
      <vt:lpstr>Hazardous Communication  Handling Hazardous Drugs in Healthcare Settings </vt:lpstr>
      <vt:lpstr>Hazardous Communication  Handling Hazardous Drugs in Healthcare Settings </vt:lpstr>
      <vt:lpstr>Hazardous Communication  Handling Hazardous Drugs in Healthcare Settings </vt:lpstr>
      <vt:lpstr>Hazardous Communication Handling Hazardous Drugs in Healthcare Settings </vt:lpstr>
      <vt:lpstr>Hazardous Communication Handling Hazardous Drugs in Healthcare Settings </vt:lpstr>
      <vt:lpstr>Hazardous Communication Handling Hazardous Drugs in Healthcare Settings </vt:lpstr>
      <vt:lpstr>Personal Protective Equipment (PPE) Handling Hazardous Drugs in Healthcare Settings </vt:lpstr>
      <vt:lpstr>Personal Protective Equipment (PPE) Handling Hazardous Drugs in Healthcare Settings </vt:lpstr>
      <vt:lpstr>Personal Protective Equipment (PPE) Handling Hazardous Drugs in Healthcare Settings </vt:lpstr>
      <vt:lpstr>Personal Protective Equipment (PPE) Handling Hazardous Drugs in Healthcare Settings </vt:lpstr>
      <vt:lpstr>Personal Protective Equipment (PPE) Handling Hazardous Drugs in Healthcare Settings </vt:lpstr>
      <vt:lpstr>Compounding   Handling Hazardous Drugs in Healthcare Settings </vt:lpstr>
      <vt:lpstr>Administration  Handling Hazardous Drugs in Healthcare Settings </vt:lpstr>
      <vt:lpstr>Administration  Handling Hazardous Drugs in Healthcare Settings </vt:lpstr>
      <vt:lpstr>Administration  Handling Hazardous Drugs in Healthcare Settings </vt:lpstr>
      <vt:lpstr>Administration  Handling Hazardous Drugs in Healthcare Settings </vt:lpstr>
      <vt:lpstr>Administration  Handling Hazardous Drugs in Healthcare Settings </vt:lpstr>
      <vt:lpstr>Transport and Disposal Handling Hazardous Drugs in Healthcare Settings </vt:lpstr>
      <vt:lpstr>Transport and Disposal  Handling Hazardous Drugs in Healthcare Settings </vt:lpstr>
      <vt:lpstr>Transport and Disposal  Handling Hazardous Drugs in Healthcare Settings </vt:lpstr>
      <vt:lpstr>Transport and Disposal  Handling Hazardous Drugs in Healthcare Settings </vt:lpstr>
      <vt:lpstr>Transport and Disposal  Handling Hazardous Drugs in Healthcare Settings </vt:lpstr>
      <vt:lpstr>Disposal Handling Hazardous Drugs in Healthcare Settings </vt:lpstr>
      <vt:lpstr>Cleaning and Spill Response Handling Hazardous Drugs in Healthcare Settings </vt:lpstr>
      <vt:lpstr>Cleaning and Spill Response Handling Hazardous Drugs in Healthcare Settings </vt:lpstr>
      <vt:lpstr>Cleaning and Spill Response Handling Hazardous Drugs in Healthcare Settings </vt:lpstr>
      <vt:lpstr>Cleaning and Spill Response Handling Hazardous Drugs in Healthcare Settings </vt:lpstr>
      <vt:lpstr>Cleaning and Spill Response Handling Hazardous Drugs in Healthcare Settings </vt:lpstr>
      <vt:lpstr>Exposure and Medical Surveillance Handling Hazardous Drugs in Healthcare Settings </vt:lpstr>
      <vt:lpstr>Exposure and Medical Surveillance Handling Hazardous Drugs in Healthcare Settings </vt:lpstr>
      <vt:lpstr>Close  Handling Hazardous Drugs in Healthcare Settings </vt:lpstr>
      <vt:lpstr>Post-Education Competency Handling Hazardous Drugs in Healthcare Settings </vt:lpstr>
    </vt:vector>
  </TitlesOfParts>
  <Company>HCA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Brooke.Smotherman@hcahealthcare.com</dc:creator>
  <cp:lastModifiedBy>Anderson Jamie - Sunrise</cp:lastModifiedBy>
  <cp:revision>3675</cp:revision>
  <cp:lastPrinted>2019-07-25T23:13:50Z</cp:lastPrinted>
  <dcterms:created xsi:type="dcterms:W3CDTF">2017-06-19T19:13:55Z</dcterms:created>
  <dcterms:modified xsi:type="dcterms:W3CDTF">2019-11-06T19:49:04Z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0x01010017FF27197FC4754BA8321E353075C73E</vt:lpwstr>
  </property>
  <property fmtid="{D5CDD505-2E9C-101B-9397-08002B2CF9AE}" pid="3" name="_dlc_DocIdItemGuid">
    <vt:lpwstr>fbc6ce84-e537-4154-af6e-9add545f6f25</vt:lpwstr>
  </property>
</Properties>
</file>