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9" r:id="rId5"/>
    <p:sldMasterId id="2147483685" r:id="rId6"/>
  </p:sldMasterIdLst>
  <p:notesMasterIdLst>
    <p:notesMasterId r:id="rId9"/>
  </p:notesMasterIdLst>
  <p:sldIdLst>
    <p:sldId id="268" r:id="rId7"/>
    <p:sldId id="27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00" autoAdjust="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FE388-C90B-4B3B-8123-8145A4558B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56264-F934-4280-ABDC-FC3075ADC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628652" y="4867874"/>
            <a:ext cx="5906553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0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D6E3AA-33F5-DD46-8E68-03E9AAD4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" y="17145"/>
            <a:ext cx="12186456" cy="5725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479675" y="6511925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11" descr="HCA Logo_White_FINAL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75" y="6037263"/>
            <a:ext cx="1443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pt-covers4x3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440" y="3539232"/>
            <a:ext cx="10363200" cy="1446111"/>
          </a:xfrm>
        </p:spPr>
        <p:txBody>
          <a:bodyPr>
            <a:normAutofit/>
          </a:bodyPr>
          <a:lstStyle>
            <a:lvl1pPr algn="l">
              <a:lnSpc>
                <a:spcPct val="11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76817" y="5153717"/>
            <a:ext cx="10352823" cy="88337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C2B8A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76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00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07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1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05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48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 Background 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77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1907" y="6414052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9829" y="182311"/>
            <a:ext cx="2483977" cy="501353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 smtClean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629" y="182311"/>
            <a:ext cx="3372740" cy="501353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733" b="1" dirty="0" smtClean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6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0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flipH="1">
            <a:off x="2" y="0"/>
            <a:ext cx="4025348" cy="5943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04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Enter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8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04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1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88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3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84" y="1713584"/>
            <a:ext cx="8341965" cy="3821584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67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713583"/>
            <a:ext cx="2301780" cy="3821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74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95" y="1713589"/>
            <a:ext cx="5224388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713589"/>
            <a:ext cx="5224388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79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4795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3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6989" y="1713589"/>
            <a:ext cx="3355423" cy="380939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67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67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79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3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39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16039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67162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67162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828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828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67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4519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3978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99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830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tabLst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85176" y="5082817"/>
            <a:ext cx="5588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  <a:p>
            <a:pPr marL="0" marR="0" lvl="1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80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on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42"/>
            <a:ext cx="12192000" cy="57277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1525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  <p15:guide id="0" pos="54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4338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992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628652" y="4867874"/>
            <a:ext cx="5906553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7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Enter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30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Enter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12192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Enter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12192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5" y="3429001"/>
            <a:ext cx="10166461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Enter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42"/>
            <a:ext cx="12192000" cy="57277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36449"/>
            <a:ext cx="12186457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12192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Enter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1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23049"/>
            <a:ext cx="12186457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9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D6E3AA-33F5-DD46-8E68-03E9AAD4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" y="17145"/>
            <a:ext cx="12186456" cy="5725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0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12192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5" y="3429001"/>
            <a:ext cx="10166461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Enter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>
          <a:xfrm>
            <a:off x="12" y="0"/>
            <a:ext cx="13084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>
          <a:xfrm>
            <a:off x="12" y="0"/>
            <a:ext cx="13084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0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36449"/>
            <a:ext cx="12186457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1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-23049"/>
            <a:ext cx="12186457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&lt;Department Name&gt;</a:t>
            </a:r>
          </a:p>
          <a:p>
            <a:r>
              <a:rPr lang="en-US" dirty="0" smtClean="0"/>
              <a:t>Version # - Date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4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2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i="0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b="0" i="0" u="none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94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133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cs typeface="Arial"/>
              </a:rPr>
              <a:t>Enter Title or Department Name</a:t>
            </a:r>
            <a:endParaRPr lang="en-US" dirty="0">
              <a:cs typeface="Arial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36423" y="318102"/>
            <a:ext cx="3685488" cy="436641"/>
          </a:xfrm>
          <a:prstGeom prst="rect">
            <a:avLst/>
          </a:prstGeom>
        </p:spPr>
        <p:txBody>
          <a:bodyPr vert="horz" wrap="square" lIns="121920" tIns="60960" rIns="121920" bIns="60960" rtlCol="0">
            <a:noAutofit/>
          </a:bodyPr>
          <a:lstStyle/>
          <a:p>
            <a:pPr algn="r"/>
            <a:endParaRPr lang="en-US" sz="1067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133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67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333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333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mediaconnect.medcity.net/media/HillRom+Versacare+Bed+Alarm/1_a5xa4cw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4" y="-114300"/>
            <a:ext cx="10972800" cy="1082439"/>
          </a:xfrm>
        </p:spPr>
        <p:txBody>
          <a:bodyPr>
            <a:normAutofit/>
          </a:bodyPr>
          <a:lstStyle/>
          <a:p>
            <a:r>
              <a:rPr lang="en-US" dirty="0" smtClean="0"/>
              <a:t>Bed Exit Alarms 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half" idx="1"/>
          </p:nvPr>
        </p:nvSpPr>
        <p:spPr>
          <a:xfrm>
            <a:off x="527714" y="3454029"/>
            <a:ext cx="522438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 u="sng" dirty="0" smtClean="0"/>
              <a:t>VERSA CARE BEDS</a:t>
            </a:r>
          </a:p>
          <a:p>
            <a:r>
              <a:rPr lang="en-US" sz="1200" dirty="0" smtClean="0"/>
              <a:t>When selecting the bed exit mode, the bed should </a:t>
            </a:r>
            <a:r>
              <a:rPr lang="en-US" sz="1200" b="1" dirty="0" smtClean="0"/>
              <a:t>beep </a:t>
            </a:r>
            <a:r>
              <a:rPr lang="en-US" sz="1200" b="1" dirty="0"/>
              <a:t>ONCE </a:t>
            </a:r>
            <a:r>
              <a:rPr lang="en-US" sz="1200" dirty="0"/>
              <a:t>and </a:t>
            </a:r>
            <a:r>
              <a:rPr lang="en-US" sz="1200" b="1" dirty="0"/>
              <a:t>the light </a:t>
            </a:r>
            <a:r>
              <a:rPr lang="en-US" sz="1200" dirty="0"/>
              <a:t>within the bed exit mode </a:t>
            </a:r>
            <a:r>
              <a:rPr lang="en-US" sz="1200" dirty="0" smtClean="0"/>
              <a:t>button will </a:t>
            </a:r>
            <a:r>
              <a:rPr lang="en-US" sz="1200" b="1" dirty="0" smtClean="0"/>
              <a:t>stay </a:t>
            </a:r>
            <a:r>
              <a:rPr lang="en-US" sz="1200" b="1" dirty="0"/>
              <a:t>lit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b="1" dirty="0" smtClean="0"/>
              <a:t>Bed </a:t>
            </a:r>
            <a:r>
              <a:rPr lang="en-US" sz="1200" b="1" dirty="0"/>
              <a:t>Exit is NOT </a:t>
            </a:r>
            <a:r>
              <a:rPr lang="en-US" sz="1200" b="1" dirty="0" smtClean="0"/>
              <a:t>on </a:t>
            </a:r>
            <a:r>
              <a:rPr lang="en-US" sz="1200" dirty="0" smtClean="0"/>
              <a:t>with 3 </a:t>
            </a:r>
            <a:r>
              <a:rPr lang="en-US" sz="1200" dirty="0"/>
              <a:t>beeps and the light does not stay </a:t>
            </a:r>
            <a:r>
              <a:rPr lang="en-US" sz="1200" dirty="0" smtClean="0"/>
              <a:t>on</a:t>
            </a:r>
            <a:r>
              <a:rPr lang="en-US" sz="1200" b="1" dirty="0" smtClean="0"/>
              <a:t>.</a:t>
            </a:r>
            <a:endParaRPr lang="en-US" sz="1200" b="1" dirty="0"/>
          </a:p>
          <a:p>
            <a:r>
              <a:rPr lang="en-US" sz="1200" dirty="0"/>
              <a:t>If the bed exit does not turn on check that the </a:t>
            </a:r>
            <a:r>
              <a:rPr lang="en-US" sz="1200" b="1" dirty="0" smtClean="0"/>
              <a:t>patient’s weight </a:t>
            </a:r>
            <a:r>
              <a:rPr lang="en-US" sz="1200" b="1" dirty="0"/>
              <a:t>is </a:t>
            </a:r>
            <a:r>
              <a:rPr lang="en-US" sz="1200" b="1" dirty="0" smtClean="0"/>
              <a:t>accurate </a:t>
            </a:r>
            <a:r>
              <a:rPr lang="en-US" sz="1200" dirty="0"/>
              <a:t>and that </a:t>
            </a:r>
            <a:r>
              <a:rPr lang="en-US" sz="1200" b="1" dirty="0"/>
              <a:t>the </a:t>
            </a:r>
            <a:r>
              <a:rPr lang="en-US" sz="1200" b="1" dirty="0" smtClean="0"/>
              <a:t>patient </a:t>
            </a:r>
            <a:r>
              <a:rPr lang="en-US" sz="1200" b="1" dirty="0"/>
              <a:t>is </a:t>
            </a:r>
            <a:r>
              <a:rPr lang="en-US" sz="1200" b="1" dirty="0" smtClean="0"/>
              <a:t>centered </a:t>
            </a:r>
            <a:r>
              <a:rPr lang="en-US" sz="1200" b="1" dirty="0"/>
              <a:t>in the </a:t>
            </a:r>
            <a:r>
              <a:rPr lang="en-US" sz="1200" b="1" dirty="0" smtClean="0"/>
              <a:t>bed.</a:t>
            </a:r>
            <a:endParaRPr lang="en-US" sz="1200" b="1" dirty="0"/>
          </a:p>
          <a:p>
            <a:pPr lvl="1"/>
            <a:r>
              <a:rPr lang="en-US" sz="1200" dirty="0" smtClean="0"/>
              <a:t>Accurate </a:t>
            </a:r>
            <a:r>
              <a:rPr lang="en-US" sz="1200" dirty="0"/>
              <a:t>weight should be </a:t>
            </a:r>
            <a:r>
              <a:rPr lang="en-US" sz="1200" dirty="0" smtClean="0"/>
              <a:t>captured </a:t>
            </a:r>
            <a:r>
              <a:rPr lang="en-US" sz="1200" b="1" dirty="0" smtClean="0"/>
              <a:t>after</a:t>
            </a:r>
            <a:r>
              <a:rPr lang="en-US" sz="1200" dirty="0" smtClean="0"/>
              <a:t> </a:t>
            </a:r>
            <a:r>
              <a:rPr lang="en-US" sz="1200" dirty="0"/>
              <a:t>bed scale is “zeroed” </a:t>
            </a:r>
            <a:r>
              <a:rPr lang="en-US" sz="1200" b="1" dirty="0"/>
              <a:t>without the patient on </a:t>
            </a:r>
            <a:r>
              <a:rPr lang="en-US" sz="1200" b="1"/>
              <a:t>the </a:t>
            </a:r>
            <a:r>
              <a:rPr lang="en-US" sz="1200" b="1" smtClean="0"/>
              <a:t>bed.</a:t>
            </a:r>
            <a:endParaRPr lang="en-US" sz="1200" b="1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10"/>
          </p:nvPr>
        </p:nvSpPr>
        <p:spPr>
          <a:xfrm>
            <a:off x="6395356" y="3454029"/>
            <a:ext cx="522438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 u="sng" dirty="0" smtClean="0"/>
              <a:t>CENTRELLA BEDS</a:t>
            </a:r>
          </a:p>
          <a:p>
            <a:r>
              <a:rPr lang="en-US" sz="1200" dirty="0"/>
              <a:t>When selecting the bed exit mode, the bed should </a:t>
            </a:r>
            <a:r>
              <a:rPr lang="en-US" sz="1200" b="1" dirty="0"/>
              <a:t>beep ONCE </a:t>
            </a:r>
            <a:r>
              <a:rPr lang="en-US" sz="1200" dirty="0"/>
              <a:t>and </a:t>
            </a:r>
            <a:r>
              <a:rPr lang="en-US" sz="1200" b="1" dirty="0"/>
              <a:t>the light </a:t>
            </a:r>
            <a:r>
              <a:rPr lang="en-US" sz="1200" dirty="0"/>
              <a:t>within the bed exit mode button will </a:t>
            </a:r>
            <a:r>
              <a:rPr lang="en-US" sz="1200" b="1" dirty="0"/>
              <a:t>stay lit</a:t>
            </a:r>
            <a:r>
              <a:rPr lang="en-US" sz="1200" dirty="0"/>
              <a:t>.</a:t>
            </a:r>
          </a:p>
          <a:p>
            <a:r>
              <a:rPr lang="en-US" sz="1200" b="1" dirty="0"/>
              <a:t>Bed Exit is NOT on </a:t>
            </a:r>
            <a:r>
              <a:rPr lang="en-US" sz="1200" dirty="0"/>
              <a:t>with 3 beeps and the light does not stay on</a:t>
            </a:r>
            <a:r>
              <a:rPr lang="en-US" sz="1200" b="1" dirty="0"/>
              <a:t>.</a:t>
            </a:r>
          </a:p>
          <a:p>
            <a:r>
              <a:rPr lang="en-US" sz="1200" dirty="0" smtClean="0"/>
              <a:t>If </a:t>
            </a:r>
            <a:r>
              <a:rPr lang="en-US" sz="1200" dirty="0"/>
              <a:t>the bed exit does not turn on </a:t>
            </a:r>
            <a:r>
              <a:rPr lang="en-US" sz="1200" dirty="0" smtClean="0"/>
              <a:t>check the </a:t>
            </a:r>
            <a:r>
              <a:rPr lang="en-US" sz="1200" b="1" dirty="0"/>
              <a:t>p</a:t>
            </a:r>
            <a:r>
              <a:rPr lang="en-US" sz="1200" b="1" dirty="0" smtClean="0"/>
              <a:t>atient weight </a:t>
            </a:r>
            <a:r>
              <a:rPr lang="en-US" sz="1200" dirty="0" smtClean="0"/>
              <a:t>and that the </a:t>
            </a:r>
            <a:r>
              <a:rPr lang="en-US" sz="1200" b="1" dirty="0"/>
              <a:t>p</a:t>
            </a:r>
            <a:r>
              <a:rPr lang="en-US" sz="1200" b="1" dirty="0" smtClean="0"/>
              <a:t>atient </a:t>
            </a:r>
            <a:r>
              <a:rPr lang="en-US" sz="1200" b="1" dirty="0"/>
              <a:t>is </a:t>
            </a:r>
            <a:r>
              <a:rPr lang="en-US" sz="1200" b="1" dirty="0" smtClean="0"/>
              <a:t>centered </a:t>
            </a:r>
            <a:r>
              <a:rPr lang="en-US" sz="1200" b="1" dirty="0"/>
              <a:t>in the </a:t>
            </a:r>
            <a:r>
              <a:rPr lang="en-US" sz="1200" b="1" dirty="0" smtClean="0"/>
              <a:t>bed.</a:t>
            </a:r>
          </a:p>
          <a:p>
            <a:pPr lvl="1"/>
            <a:r>
              <a:rPr lang="en-US" sz="1200" b="1" dirty="0" smtClean="0"/>
              <a:t>Minimum </a:t>
            </a:r>
            <a:r>
              <a:rPr lang="en-US" sz="1200" b="1" dirty="0"/>
              <a:t>weight is 70 </a:t>
            </a:r>
            <a:r>
              <a:rPr lang="en-US" sz="1200" b="1" dirty="0" smtClean="0"/>
              <a:t>lbs.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67050" y="895350"/>
            <a:ext cx="6210300" cy="5905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 smtClean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0300" y="106725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do you know the bed alarm is armed on your patient’s bed?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66297" y="1691834"/>
            <a:ext cx="4072453" cy="1491535"/>
            <a:chOff x="2042597" y="926667"/>
            <a:chExt cx="4072453" cy="1491535"/>
          </a:xfrm>
        </p:grpSpPr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42597" y="938523"/>
              <a:ext cx="1973611" cy="1346458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87980" y="926667"/>
              <a:ext cx="1927070" cy="94387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46041" y="1956537"/>
              <a:ext cx="1969009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Solid Green Light </a:t>
              </a:r>
            </a:p>
            <a:p>
              <a:r>
                <a:rPr lang="en-US" sz="1200" dirty="0"/>
                <a:t>Indicates Bed Exit Is On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9829610">
              <a:off x="3713974" y="1749321"/>
              <a:ext cx="540616" cy="15407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07724" y="1703322"/>
            <a:ext cx="4607220" cy="1706036"/>
            <a:chOff x="6136224" y="894409"/>
            <a:chExt cx="4014616" cy="17060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6224" y="894409"/>
              <a:ext cx="2074387" cy="1545769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21289600">
              <a:off x="6920096" y="1548197"/>
              <a:ext cx="192220" cy="201068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375332" y="894409"/>
              <a:ext cx="1771232" cy="12087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81999" y="2138780"/>
              <a:ext cx="1768841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Solid Green Light </a:t>
              </a:r>
            </a:p>
            <a:p>
              <a:r>
                <a:rPr lang="en-US" sz="1200" dirty="0"/>
                <a:t>Indicates Bed Exit Is </a:t>
              </a:r>
              <a:r>
                <a:rPr lang="en-US" sz="1200" dirty="0" smtClean="0"/>
                <a:t>On</a:t>
              </a:r>
              <a:endParaRPr lang="en-US" sz="1200" dirty="0"/>
            </a:p>
          </p:txBody>
        </p:sp>
        <p:sp>
          <p:nvSpPr>
            <p:cNvPr id="19" name="Left Arrow 18"/>
            <p:cNvSpPr/>
            <p:nvPr/>
          </p:nvSpPr>
          <p:spPr>
            <a:xfrm rot="19829610">
              <a:off x="8070180" y="1436418"/>
              <a:ext cx="540616" cy="15407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31027" y="1535709"/>
            <a:ext cx="5395242" cy="43650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77388" y="1535709"/>
            <a:ext cx="5728861" cy="43650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2174433" y="6290369"/>
            <a:ext cx="1930949" cy="46845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6095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  <a:lvl2pPr marL="541840" indent="-234939" algn="l" defTabSz="6095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Font typeface="Courier New" panose="02070309020205020404" pitchFamily="49" charset="0"/>
              <a:buChar char="o"/>
              <a:tabLst/>
              <a:defRPr sz="1867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6196" indent="-224356" algn="l" defTabSz="609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Font typeface="Wingdings" pitchFamily="2" charset="2"/>
              <a:buChar char="§"/>
              <a:tabLst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9018" indent="-232822" algn="l" defTabSz="609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Font typeface="Arial"/>
              <a:buChar char="–"/>
              <a:tabLst/>
              <a:defRPr sz="1333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27605" indent="-226473" algn="l" defTabSz="6095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tabLst/>
              <a:defRPr sz="1333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hlinkClick r:id="rId7"/>
              </a:rPr>
              <a:t>HealthStream link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239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1511564" y="454044"/>
            <a:ext cx="10942274" cy="67130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1" i="0" u="none" kern="600" spc="-4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Accessing Status Board in </a:t>
            </a:r>
            <a:r>
              <a:rPr lang="en-US" sz="2800" dirty="0" err="1" smtClean="0"/>
              <a:t>HillRom</a:t>
            </a:r>
            <a:r>
              <a:rPr lang="en-US" sz="2800" dirty="0" smtClean="0"/>
              <a:t> Nurse Call to Monitor </a:t>
            </a:r>
            <a:br>
              <a:rPr lang="en-US" sz="2800" dirty="0" smtClean="0"/>
            </a:br>
            <a:r>
              <a:rPr lang="en-US" sz="2800" dirty="0" smtClean="0"/>
              <a:t>Bed Exits Armed on Fall Risk Patients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62" y="2706502"/>
            <a:ext cx="1590476" cy="10666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0301" y="1860377"/>
            <a:ext cx="4014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From your facility intranet/Atlas, 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Click on Hill-Rom Smart Client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82836" y="3216564"/>
            <a:ext cx="674254" cy="2212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2" y="2304209"/>
            <a:ext cx="6451600" cy="33639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798284" y="1568499"/>
            <a:ext cx="417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Click the “Status Board” tab within the “System View” screen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0301" y="4239432"/>
            <a:ext cx="5119099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 sure that bed exit is </a:t>
            </a:r>
            <a:r>
              <a:rPr lang="en-US" sz="2000" b="1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 if patient is at </a:t>
            </a:r>
            <a:r>
              <a:rPr lang="en-US" sz="2000" dirty="0" smtClean="0"/>
              <a:t>risk </a:t>
            </a:r>
            <a:r>
              <a:rPr lang="en-US" sz="2000" dirty="0"/>
              <a:t>for falls and bed exit alarm needs to be </a:t>
            </a:r>
            <a:r>
              <a:rPr lang="en-US" sz="2000" dirty="0" smtClean="0"/>
              <a:t>armed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patient is at risk for falls, bed should be in the </a:t>
            </a:r>
            <a:r>
              <a:rPr lang="en-US" sz="2000" dirty="0" smtClean="0"/>
              <a:t>lowest position </a:t>
            </a:r>
            <a:r>
              <a:rPr lang="en-US" sz="2000" dirty="0"/>
              <a:t>with the brakes </a:t>
            </a:r>
            <a:r>
              <a:rPr lang="en-US" sz="2000" dirty="0" smtClean="0"/>
              <a:t>engaged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>
          <a:xfrm>
            <a:off x="9931603" y="3001079"/>
            <a:ext cx="1348509" cy="2364509"/>
          </a:xfrm>
          <a:prstGeom prst="ellipse">
            <a:avLst/>
          </a:prstGeom>
          <a:noFill/>
          <a:ln w="28575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55962" y="5055215"/>
            <a:ext cx="3588338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Hillrom nurse call status board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displays </a:t>
            </a:r>
            <a:r>
              <a:rPr lang="en-US" b="1" dirty="0">
                <a:solidFill>
                  <a:srgbClr val="00B050"/>
                </a:solidFill>
              </a:rPr>
              <a:t>green </a:t>
            </a:r>
            <a:r>
              <a:rPr lang="en-US" dirty="0"/>
              <a:t>solid icon when bed exit is armed on either </a:t>
            </a:r>
            <a:r>
              <a:rPr lang="en-US" dirty="0" smtClean="0"/>
              <a:t>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60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Excellence in Nursing Professional Practice Call &amp;quot;&quot;/&gt;&lt;property id=&quot;20307&quot; value=&quot;257&quot;/&gt;&lt;/object&gt;&lt;object type=&quot;3&quot; unique_id=&quot;10037&quot;&gt;&lt;property id=&quot;20148&quot; value=&quot;5&quot;/&gt;&lt;property id=&quot;20300&quot; value=&quot;Slide 2 - &amp;quot;Topic for Discussion   Presenter Name, Title - Facility  Date XX, 2019&amp;quot;&quot;/&gt;&lt;property id=&quot;20307&quot; value=&quot;266&quot;/&gt;&lt;/object&gt;&lt;object type=&quot;3&quot; unique_id=&quot;10038&quot;&gt;&lt;property id=&quot;20148&quot; value=&quot;5&quot;/&gt;&lt;property id=&quot;20300&quot; value=&quot;Slide 3&quot;/&gt;&lt;property id=&quot;20307&quot; value=&quot;258&quot;/&gt;&lt;/object&gt;&lt;object type=&quot;3&quot; unique_id=&quot;10039&quot;&gt;&lt;property id=&quot;20148&quot; value=&quot;5&quot;/&gt;&lt;property id=&quot;20300&quot; value=&quot;Slide 4 - &amp;quot;Evidence:&amp;quot;&quot;/&gt;&lt;property id=&quot;20307&quot; value=&quot;259&quot;/&gt;&lt;/object&gt;&lt;object type=&quot;3&quot; unique_id=&quot;10040&quot;&gt;&lt;property id=&quot;20148&quot; value=&quot;5&quot;/&gt;&lt;property id=&quot;20300&quot; value=&quot;Slide 5 - &amp;quot;Facility Name&amp;quot;&quot;/&gt;&lt;property id=&quot;20307&quot; value=&quot;260&quot;/&gt;&lt;/object&gt;&lt;object type=&quot;3&quot; unique_id=&quot;10041&quot;&gt;&lt;property id=&quot;20148&quot; value=&quot;5&quot;/&gt;&lt;property id=&quot;20300&quot; value=&quot;Slide 6 - &amp;quot;Why: Insert motivation for change&amp;quot;&quot;/&gt;&lt;property id=&quot;20307&quot; value=&quot;261&quot;/&gt;&lt;/object&gt;&lt;object type=&quot;3&quot; unique_id=&quot;10042&quot;&gt;&lt;property id=&quot;20148&quot; value=&quot;5&quot;/&gt;&lt;property id=&quot;20300&quot; value=&quot;Slide 7 - &amp;quot;What: Insert the strategy&amp;quot;&quot;/&gt;&lt;property id=&quot;20307&quot; value=&quot;262&quot;/&gt;&lt;/object&gt;&lt;object type=&quot;3&quot; unique_id=&quot;10043&quot;&gt;&lt;property id=&quot;20148&quot; value=&quot;5&quot;/&gt;&lt;property id=&quot;20300&quot; value=&quot;Slide 8 - &amp;quot;How: Insert actions taken&amp;quot;&quot;/&gt;&lt;property id=&quot;20307&quot; value=&quot;263&quot;/&gt;&lt;/object&gt;&lt;object type=&quot;3&quot; unique_id=&quot;10044&quot;&gt;&lt;property id=&quot;20148&quot; value=&quot;5&quot;/&gt;&lt;property id=&quot;20300&quot; value=&quot;Slide 9 - &amp;quot;Lessons Learned:&amp;quot;&quot;/&gt;&lt;property id=&quot;20307&quot; value=&quot;264&quot;/&gt;&lt;/object&gt;&lt;object type=&quot;3&quot; unique_id=&quot;10045&quot;&gt;&lt;property id=&quot;20148&quot; value=&quot;5&quot;/&gt;&lt;property id=&quot;20300&quot; value=&quot;Slide 10 - &amp;quot;Next Steps&amp;quot;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37F475C7-AD73-4B81-BDA5-B669E148073E}" vid="{40156CC0-C1FA-4646-81A2-BC26F796ED7E}"/>
    </a:ext>
  </a:extLst>
</a:theme>
</file>

<file path=ppt/theme/theme2.xml><?xml version="1.0" encoding="utf-8"?>
<a:theme xmlns:a="http://schemas.openxmlformats.org/drawingml/2006/main" name="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E05929"/>
      </a:hlink>
      <a:folHlink>
        <a:srgbClr val="E05929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27197FC4754BA8321E353075C73E" ma:contentTypeVersion="10" ma:contentTypeDescription="Create a new document." ma:contentTypeScope="" ma:versionID="9791f2024d344ab47147ab1949ed0f63">
  <xsd:schema xmlns:xsd="http://www.w3.org/2001/XMLSchema" xmlns:xs="http://www.w3.org/2001/XMLSchema" xmlns:p="http://schemas.microsoft.com/office/2006/metadata/properties" xmlns:ns3="13b098e3-28aa-4995-99e1-8e73efd60e52" targetNamespace="http://schemas.microsoft.com/office/2006/metadata/properties" ma:root="true" ma:fieldsID="750299242a63158cc5c2db6462a9024f" ns3:_="">
    <xsd:import namespace="13b098e3-28aa-4995-99e1-8e73efd60e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098e3-28aa-4995-99e1-8e73efd60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CE84E8-125C-4238-ACC2-9CE4972E25C4}">
  <ds:schemaRefs>
    <ds:schemaRef ds:uri="http://schemas.microsoft.com/office/2006/metadata/properties"/>
    <ds:schemaRef ds:uri="http://purl.org/dc/dcmitype/"/>
    <ds:schemaRef ds:uri="http://purl.org/dc/terms/"/>
    <ds:schemaRef ds:uri="13b098e3-28aa-4995-99e1-8e73efd60e52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5749864-41E1-497D-A264-F85D780D49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1F607-6C01-4EF1-80E7-7BB0A3657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098e3-28aa-4995-99e1-8e73efd6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286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MS PGothic</vt:lpstr>
      <vt:lpstr>Arial</vt:lpstr>
      <vt:lpstr>Arial Bold</vt:lpstr>
      <vt:lpstr>Arial Regular</vt:lpstr>
      <vt:lpstr>Calibri</vt:lpstr>
      <vt:lpstr>Courier New</vt:lpstr>
      <vt:lpstr>Georgia</vt:lpstr>
      <vt:lpstr>Gotham Thin</vt:lpstr>
      <vt:lpstr>Wingdings</vt:lpstr>
      <vt:lpstr>ヒラギノ角ゴ Pro W3</vt:lpstr>
      <vt:lpstr>Theme1</vt:lpstr>
      <vt:lpstr>Breaker Slides</vt:lpstr>
      <vt:lpstr>Content Slide</vt:lpstr>
      <vt:lpstr>Bed Exit Alarms </vt:lpstr>
      <vt:lpstr>PowerPoint Presentation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Excellence in Nursing Professional Practice Call</dc:title>
  <dc:creator>Brizzolara Abigail</dc:creator>
  <cp:lastModifiedBy>Anderson Jamie - Sunrise</cp:lastModifiedBy>
  <cp:revision>12</cp:revision>
  <dcterms:created xsi:type="dcterms:W3CDTF">2019-06-04T13:56:05Z</dcterms:created>
  <dcterms:modified xsi:type="dcterms:W3CDTF">2019-11-04T18:45:17Z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0x01010017FF27197FC4754BA8321E353075C73E</vt:lpwstr>
  </property>
</Properties>
</file>