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6" r:id="rId4"/>
  </p:sldMasterIdLst>
  <p:sldIdLst>
    <p:sldId id="256" r:id="rId5"/>
    <p:sldId id="257" r:id="rId6"/>
  </p:sldIdLst>
  <p:sldSz cx="6858000" cy="9144000" type="screen4x3"/>
  <p:notesSz cx="9363075" cy="7077075"/>
  <p:custDataLst>
    <p:tags r:id="rId7"/>
  </p:custData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5760" userDrawn="1">
          <p15:clr>
            <a:srgbClr val="A4A3A4"/>
          </p15:clr>
        </p15:guide>
        <p15:guide id="2" pos="2314"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p:restoredTop sz="96192" autoAdjust="0"/>
  </p:normalViewPr>
  <p:slideViewPr>
    <p:cSldViewPr>
      <p:cViewPr varScale="1">
        <p:scale>
          <a:sx n="87" d="100"/>
          <a:sy n="87" d="100"/>
        </p:scale>
        <p:origin x="2928" y="90"/>
      </p:cViewPr>
      <p:guideLst>
        <p:guide orient="horz" pos="5760"/>
        <p:guide pos="2314"/>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tags" Target="tags/tag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Master" Target="../slideMasters/slideMaster1.xml"/><Relationship Id="rId1" Type="http://schemas.openxmlformats.org/officeDocument/2006/relationships/tags" Target="../tags/tag3.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Master" Target="../slideMasters/slideMaster1.xml"/><Relationship Id="rId1" Type="http://schemas.openxmlformats.org/officeDocument/2006/relationships/tags" Target="../tags/tag4.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5.xml"/></Relationships>
</file>

<file path=ppt/slideLayouts/_rels/slideLayout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6.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slideMaster" Target="../slideMasters/slideMaster1.xml"/><Relationship Id="rId1" Type="http://schemas.openxmlformats.org/officeDocument/2006/relationships/tags" Target="../tags/tag7.xml"/><Relationship Id="rId4" Type="http://schemas.openxmlformats.org/officeDocument/2006/relationships/image" Target="../media/image3.png"/></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slideMaster" Target="../slideMasters/slideMaster1.xml"/><Relationship Id="rId1" Type="http://schemas.openxmlformats.org/officeDocument/2006/relationships/tags" Target="../tags/tag8.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Solid Orange">
    <p:bg>
      <p:bgPr>
        <a:solidFill>
          <a:schemeClr val="accent2"/>
        </a:solidFill>
        <a:effectLst/>
      </p:bgPr>
    </p:bg>
    <p:spTree>
      <p:nvGrpSpPr>
        <p:cNvPr id="1" name=""/>
        <p:cNvGrpSpPr/>
        <p:nvPr/>
      </p:nvGrpSpPr>
      <p:grpSpPr>
        <a:xfrm>
          <a:off x="0" y="0"/>
          <a:ext cx="0" cy="0"/>
          <a:chOff x="0" y="0"/>
          <a:chExt cx="0" cy="0"/>
        </a:xfrm>
      </p:grpSpPr>
      <p:sp>
        <p:nvSpPr>
          <p:cNvPr id="8" name="Title 1"/>
          <p:cNvSpPr>
            <a:spLocks noGrp="1"/>
          </p:cNvSpPr>
          <p:nvPr>
            <p:ph type="ctrTitle"/>
          </p:nvPr>
        </p:nvSpPr>
        <p:spPr>
          <a:xfrm>
            <a:off x="352854" y="4572002"/>
            <a:ext cx="5714190" cy="1749849"/>
          </a:xfrm>
          <a:prstGeom prst="rect">
            <a:avLst/>
          </a:prstGeom>
        </p:spPr>
        <p:txBody>
          <a:bodyPr lIns="0" tIns="0" rIns="0" bIns="0" anchor="b" anchorCtr="0">
            <a:noAutofit/>
          </a:bodyPr>
          <a:lstStyle>
            <a:lvl1pPr algn="l">
              <a:lnSpc>
                <a:spcPct val="100000"/>
              </a:lnSpc>
              <a:defRPr sz="3300" b="1" kern="600" spc="-23" baseline="0">
                <a:solidFill>
                  <a:schemeClr val="bg1"/>
                </a:solidFill>
                <a:latin typeface="Arial" panose="020B0604020202020204" pitchFamily="34" charset="0"/>
                <a:cs typeface="Arial" panose="020B0604020202020204" pitchFamily="34" charset="0"/>
              </a:defRPr>
            </a:lvl1pPr>
          </a:lstStyle>
          <a:p>
            <a:r>
              <a:rPr lang="en-US" smtClean="0"/>
              <a:t>Click to edit Master title style</a:t>
            </a:r>
            <a:endParaRPr lang="en-US" dirty="0"/>
          </a:p>
        </p:txBody>
      </p:sp>
      <p:sp>
        <p:nvSpPr>
          <p:cNvPr id="5" name="Rectangle 4">
            <a:extLst>
              <a:ext uri="{FF2B5EF4-FFF2-40B4-BE49-F238E27FC236}">
                <a16:creationId xmlns:a16="http://schemas.microsoft.com/office/drawing/2014/main" id="{A524D40D-FB95-9C45-9A43-9331A6B7271B}"/>
              </a:ext>
            </a:extLst>
          </p:cNvPr>
          <p:cNvSpPr/>
          <p:nvPr/>
        </p:nvSpPr>
        <p:spPr>
          <a:xfrm>
            <a:off x="0" y="7615790"/>
            <a:ext cx="6858000" cy="1552654"/>
          </a:xfrm>
          <a:prstGeom prst="rect">
            <a:avLst/>
          </a:prstGeom>
          <a:solidFill>
            <a:schemeClr val="bg1"/>
          </a:solidFill>
          <a:ln>
            <a:noFill/>
          </a:ln>
        </p:spPr>
        <p:style>
          <a:lnRef idx="2">
            <a:schemeClr val="dk1"/>
          </a:lnRef>
          <a:fillRef idx="1">
            <a:schemeClr val="lt1"/>
          </a:fillRef>
          <a:effectRef idx="0">
            <a:schemeClr val="dk1"/>
          </a:effectRef>
          <a:fontRef idx="minor">
            <a:schemeClr val="dk1"/>
          </a:fontRef>
        </p:style>
        <p:txBody>
          <a:bodyPr rtlCol="0" anchor="ctr"/>
          <a:lstStyle/>
          <a:p>
            <a:pPr algn="ctr"/>
            <a:endParaRPr lang="en-US" sz="1350" dirty="0"/>
          </a:p>
        </p:txBody>
      </p:sp>
      <p:sp>
        <p:nvSpPr>
          <p:cNvPr id="10" name="Subtitle 2">
            <a:extLst>
              <a:ext uri="{FF2B5EF4-FFF2-40B4-BE49-F238E27FC236}">
                <a16:creationId xmlns:a16="http://schemas.microsoft.com/office/drawing/2014/main" id="{39722ED7-9F65-AB40-A50C-0756C8A60E8C}"/>
              </a:ext>
            </a:extLst>
          </p:cNvPr>
          <p:cNvSpPr txBox="1">
            <a:spLocks/>
          </p:cNvSpPr>
          <p:nvPr/>
        </p:nvSpPr>
        <p:spPr>
          <a:xfrm>
            <a:off x="353617" y="6490499"/>
            <a:ext cx="3322436" cy="815582"/>
          </a:xfrm>
          <a:prstGeom prst="rect">
            <a:avLst/>
          </a:prstGeom>
        </p:spPr>
        <p:txBody>
          <a:bodyPr vert="horz" lIns="0" tIns="0" rIns="0" bIns="0" rtlCol="0" anchor="ctr">
            <a:noAutofit/>
          </a:bodyPr>
          <a:lstStyle>
            <a:lvl1pPr marL="0" indent="0" algn="l" defTabSz="457189" rtl="0" eaLnBrk="1" latinLnBrk="0" hangingPunct="1">
              <a:lnSpc>
                <a:spcPct val="110000"/>
              </a:lnSpc>
              <a:spcBef>
                <a:spcPts val="0"/>
              </a:spcBef>
              <a:spcAft>
                <a:spcPts val="600"/>
              </a:spcAft>
              <a:buClr>
                <a:srgbClr val="E35929"/>
              </a:buClr>
              <a:buFont typeface="Arial" panose="020B0604020202020204" pitchFamily="34" charset="0"/>
              <a:buNone/>
              <a:tabLst/>
              <a:defRPr sz="1200" b="0" kern="1200">
                <a:solidFill>
                  <a:schemeClr val="accent3"/>
                </a:solidFill>
                <a:latin typeface="Arial" panose="020B0604020202020204" pitchFamily="34" charset="0"/>
                <a:ea typeface="+mn-ea"/>
                <a:cs typeface="Arial" panose="020B0604020202020204" pitchFamily="34" charset="0"/>
              </a:defRPr>
            </a:lvl1pPr>
            <a:lvl2pPr marL="457189" indent="0" algn="ctr" defTabSz="457189" rtl="0" eaLnBrk="1" latinLnBrk="0" hangingPunct="1">
              <a:lnSpc>
                <a:spcPct val="110000"/>
              </a:lnSpc>
              <a:spcBef>
                <a:spcPts val="0"/>
              </a:spcBef>
              <a:spcAft>
                <a:spcPts val="600"/>
              </a:spcAft>
              <a:buClr>
                <a:srgbClr val="E35929"/>
              </a:buClr>
              <a:buFont typeface="Courier New" panose="02070309020205020404" pitchFamily="49" charset="0"/>
              <a:buNone/>
              <a:tabLst/>
              <a:defRPr sz="1400" kern="1200">
                <a:solidFill>
                  <a:schemeClr val="tx1">
                    <a:tint val="75000"/>
                  </a:schemeClr>
                </a:solidFill>
                <a:latin typeface="Arial" panose="020B0604020202020204" pitchFamily="34" charset="0"/>
                <a:ea typeface="+mn-ea"/>
                <a:cs typeface="Arial" panose="020B0604020202020204" pitchFamily="34" charset="0"/>
              </a:defRPr>
            </a:lvl2pPr>
            <a:lvl3pPr marL="914378" indent="0" algn="ctr" defTabSz="457189" rtl="0" eaLnBrk="1" latinLnBrk="0" hangingPunct="1">
              <a:lnSpc>
                <a:spcPct val="100000"/>
              </a:lnSpc>
              <a:spcBef>
                <a:spcPts val="0"/>
              </a:spcBef>
              <a:spcAft>
                <a:spcPts val="600"/>
              </a:spcAft>
              <a:buClr>
                <a:srgbClr val="E35929"/>
              </a:buClr>
              <a:buFont typeface="Wingdings" pitchFamily="2" charset="2"/>
              <a:buNone/>
              <a:tabLst/>
              <a:defRPr sz="1200" kern="1200">
                <a:solidFill>
                  <a:schemeClr val="tx1">
                    <a:tint val="75000"/>
                  </a:schemeClr>
                </a:solidFill>
                <a:latin typeface="Arial" panose="020B0604020202020204" pitchFamily="34" charset="0"/>
                <a:ea typeface="+mn-ea"/>
                <a:cs typeface="Arial" panose="020B0604020202020204" pitchFamily="34" charset="0"/>
              </a:defRPr>
            </a:lvl3pPr>
            <a:lvl4pPr marL="1371566" indent="0" algn="ctr" defTabSz="457189" rtl="0" eaLnBrk="1" latinLnBrk="0" hangingPunct="1">
              <a:lnSpc>
                <a:spcPct val="100000"/>
              </a:lnSpc>
              <a:spcBef>
                <a:spcPts val="0"/>
              </a:spcBef>
              <a:spcAft>
                <a:spcPts val="600"/>
              </a:spcAft>
              <a:buClr>
                <a:srgbClr val="E35929"/>
              </a:buClr>
              <a:buFont typeface="Arial"/>
              <a:buNone/>
              <a:tabLst/>
              <a:defRPr sz="1000" kern="1200">
                <a:solidFill>
                  <a:schemeClr val="tx1">
                    <a:tint val="75000"/>
                  </a:schemeClr>
                </a:solidFill>
                <a:latin typeface="Arial" panose="020B0604020202020204" pitchFamily="34" charset="0"/>
                <a:ea typeface="+mn-ea"/>
                <a:cs typeface="Arial" panose="020B0604020202020204" pitchFamily="34" charset="0"/>
              </a:defRPr>
            </a:lvl4pPr>
            <a:lvl5pPr marL="1828754" indent="0" algn="ctr" defTabSz="457189" rtl="0" eaLnBrk="1" latinLnBrk="0" hangingPunct="1">
              <a:spcBef>
                <a:spcPct val="20000"/>
              </a:spcBef>
              <a:buClr>
                <a:schemeClr val="accent2"/>
              </a:buClr>
              <a:buFont typeface="Arial"/>
              <a:buNone/>
              <a:tabLst/>
              <a:defRPr sz="1000" kern="1200">
                <a:solidFill>
                  <a:schemeClr val="tx1">
                    <a:tint val="75000"/>
                  </a:schemeClr>
                </a:solidFill>
                <a:latin typeface="+mn-lt"/>
                <a:ea typeface="+mn-ea"/>
                <a:cs typeface="+mn-cs"/>
              </a:defRPr>
            </a:lvl5pPr>
            <a:lvl6pPr marL="2285943" indent="0" algn="ctr" defTabSz="457189"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132" indent="0" algn="ctr" defTabSz="457189"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320" indent="0" algn="ctr" defTabSz="457189"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509" indent="0" algn="ctr" defTabSz="457189" rtl="0" eaLnBrk="1" latinLnBrk="0" hangingPunct="1">
              <a:spcBef>
                <a:spcPct val="20000"/>
              </a:spcBef>
              <a:buFont typeface="Arial"/>
              <a:buNone/>
              <a:defRPr sz="2000" kern="1200">
                <a:solidFill>
                  <a:schemeClr val="tx1">
                    <a:tint val="75000"/>
                  </a:schemeClr>
                </a:solidFill>
                <a:latin typeface="+mn-lt"/>
                <a:ea typeface="+mn-ea"/>
                <a:cs typeface="+mn-cs"/>
              </a:defRPr>
            </a:lvl9pPr>
          </a:lstStyle>
          <a:p>
            <a:endParaRPr lang="en-US" sz="1500" dirty="0">
              <a:solidFill>
                <a:schemeClr val="bg1"/>
              </a:solidFill>
            </a:endParaRPr>
          </a:p>
        </p:txBody>
      </p:sp>
      <p:sp>
        <p:nvSpPr>
          <p:cNvPr id="16" name="Text Placeholder 15"/>
          <p:cNvSpPr>
            <a:spLocks noGrp="1"/>
          </p:cNvSpPr>
          <p:nvPr>
            <p:ph type="body" sz="quarter" idx="11" hasCustomPrompt="1"/>
          </p:nvPr>
        </p:nvSpPr>
        <p:spPr>
          <a:xfrm>
            <a:off x="352854" y="6563117"/>
            <a:ext cx="2558653" cy="911612"/>
          </a:xfrm>
        </p:spPr>
        <p:txBody>
          <a:bodyPr/>
          <a:lstStyle>
            <a:lvl1pPr marL="0" indent="0">
              <a:buNone/>
              <a:defRPr sz="1350">
                <a:solidFill>
                  <a:schemeClr val="bg1"/>
                </a:solidFill>
                <a:latin typeface="+mn-lt"/>
              </a:defRPr>
            </a:lvl1pPr>
            <a:lvl2pPr>
              <a:defRPr sz="1350">
                <a:latin typeface="+mn-lt"/>
              </a:defRPr>
            </a:lvl2pPr>
            <a:lvl3pPr>
              <a:defRPr sz="1350">
                <a:latin typeface="+mn-lt"/>
              </a:defRPr>
            </a:lvl3pPr>
            <a:lvl4pPr>
              <a:defRPr sz="1350">
                <a:latin typeface="+mn-lt"/>
              </a:defRPr>
            </a:lvl4pPr>
            <a:lvl5pPr>
              <a:defRPr sz="1350">
                <a:latin typeface="+mn-lt"/>
              </a:defRPr>
            </a:lvl5pPr>
          </a:lstStyle>
          <a:p>
            <a:pPr lvl="0"/>
            <a:r>
              <a:rPr lang="en-US" dirty="0" smtClean="0"/>
              <a:t>Enter Subtitle</a:t>
            </a:r>
            <a:endParaRPr lang="en-US" dirty="0"/>
          </a:p>
        </p:txBody>
      </p:sp>
      <p:pic>
        <p:nvPicPr>
          <p:cNvPr id="11" name="Pictur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5609120" y="8284939"/>
            <a:ext cx="960122" cy="408433"/>
          </a:xfrm>
          <a:prstGeom prst="rect">
            <a:avLst/>
          </a:prstGeom>
        </p:spPr>
      </p:pic>
    </p:spTree>
    <p:custDataLst>
      <p:tags r:id="rId1"/>
    </p:custDataLst>
    <p:extLst>
      <p:ext uri="{BB962C8B-B14F-4D97-AF65-F5344CB8AC3E}">
        <p14:creationId xmlns:p14="http://schemas.microsoft.com/office/powerpoint/2010/main" val="3449923745"/>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Solid Navy">
    <p:bg>
      <p:bgPr>
        <a:solidFill>
          <a:schemeClr val="tx2"/>
        </a:solidFill>
        <a:effectLst/>
      </p:bgPr>
    </p:bg>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86D046BA-6C73-1C44-A575-006C5E118A64}"/>
              </a:ext>
            </a:extLst>
          </p:cNvPr>
          <p:cNvSpPr>
            <a:spLocks noGrp="1"/>
          </p:cNvSpPr>
          <p:nvPr>
            <p:ph type="ctrTitle"/>
          </p:nvPr>
        </p:nvSpPr>
        <p:spPr>
          <a:xfrm>
            <a:off x="352854" y="4572002"/>
            <a:ext cx="5714190" cy="1749849"/>
          </a:xfrm>
          <a:prstGeom prst="rect">
            <a:avLst/>
          </a:prstGeom>
        </p:spPr>
        <p:txBody>
          <a:bodyPr lIns="0" tIns="0" rIns="0" bIns="0" anchor="b" anchorCtr="0">
            <a:noAutofit/>
          </a:bodyPr>
          <a:lstStyle>
            <a:lvl1pPr algn="l">
              <a:lnSpc>
                <a:spcPct val="100000"/>
              </a:lnSpc>
              <a:defRPr sz="3300" b="1" kern="600" spc="-23" baseline="0">
                <a:solidFill>
                  <a:schemeClr val="bg1"/>
                </a:solidFill>
                <a:latin typeface="Arial" panose="020B0604020202020204" pitchFamily="34" charset="0"/>
                <a:cs typeface="Arial" panose="020B0604020202020204" pitchFamily="34" charset="0"/>
              </a:defRPr>
            </a:lvl1pPr>
          </a:lstStyle>
          <a:p>
            <a:r>
              <a:rPr lang="en-US" smtClean="0"/>
              <a:t>Click to edit Master title style</a:t>
            </a:r>
            <a:endParaRPr lang="en-US" dirty="0"/>
          </a:p>
        </p:txBody>
      </p:sp>
      <p:sp>
        <p:nvSpPr>
          <p:cNvPr id="10" name="Rectangle 9">
            <a:extLst>
              <a:ext uri="{FF2B5EF4-FFF2-40B4-BE49-F238E27FC236}">
                <a16:creationId xmlns:a16="http://schemas.microsoft.com/office/drawing/2014/main" id="{08F68877-F14C-1447-8D46-EA5EFC557BC1}"/>
              </a:ext>
            </a:extLst>
          </p:cNvPr>
          <p:cNvSpPr/>
          <p:nvPr/>
        </p:nvSpPr>
        <p:spPr>
          <a:xfrm>
            <a:off x="0" y="7615790"/>
            <a:ext cx="6858000" cy="1552654"/>
          </a:xfrm>
          <a:prstGeom prst="rect">
            <a:avLst/>
          </a:prstGeom>
          <a:solidFill>
            <a:schemeClr val="bg1"/>
          </a:solidFill>
          <a:ln>
            <a:noFill/>
          </a:ln>
        </p:spPr>
        <p:style>
          <a:lnRef idx="2">
            <a:schemeClr val="dk1"/>
          </a:lnRef>
          <a:fillRef idx="1">
            <a:schemeClr val="lt1"/>
          </a:fillRef>
          <a:effectRef idx="0">
            <a:schemeClr val="dk1"/>
          </a:effectRef>
          <a:fontRef idx="minor">
            <a:schemeClr val="dk1"/>
          </a:fontRef>
        </p:style>
        <p:txBody>
          <a:bodyPr rtlCol="0" anchor="ctr"/>
          <a:lstStyle/>
          <a:p>
            <a:pPr algn="ctr"/>
            <a:endParaRPr lang="en-US" sz="1350" dirty="0"/>
          </a:p>
        </p:txBody>
      </p:sp>
      <p:sp>
        <p:nvSpPr>
          <p:cNvPr id="13" name="Text Placeholder 15"/>
          <p:cNvSpPr>
            <a:spLocks noGrp="1"/>
          </p:cNvSpPr>
          <p:nvPr>
            <p:ph type="body" sz="quarter" idx="11" hasCustomPrompt="1"/>
          </p:nvPr>
        </p:nvSpPr>
        <p:spPr>
          <a:xfrm>
            <a:off x="352854" y="6563117"/>
            <a:ext cx="2558653" cy="911612"/>
          </a:xfrm>
        </p:spPr>
        <p:txBody>
          <a:bodyPr/>
          <a:lstStyle>
            <a:lvl1pPr marL="0" marR="0" indent="0" algn="l" defTabSz="342892" rtl="0" eaLnBrk="1" fontAlgn="auto" latinLnBrk="0" hangingPunct="1">
              <a:lnSpc>
                <a:spcPct val="110000"/>
              </a:lnSpc>
              <a:spcBef>
                <a:spcPts val="0"/>
              </a:spcBef>
              <a:spcAft>
                <a:spcPts val="450"/>
              </a:spcAft>
              <a:buClr>
                <a:srgbClr val="E35929"/>
              </a:buClr>
              <a:buSzTx/>
              <a:buFont typeface="Arial" panose="020B0604020202020204" pitchFamily="34" charset="0"/>
              <a:buNone/>
              <a:tabLst/>
              <a:defRPr sz="1350">
                <a:solidFill>
                  <a:schemeClr val="bg1"/>
                </a:solidFill>
                <a:latin typeface="+mn-lt"/>
              </a:defRPr>
            </a:lvl1pPr>
            <a:lvl2pPr>
              <a:defRPr sz="1350">
                <a:latin typeface="+mn-lt"/>
              </a:defRPr>
            </a:lvl2pPr>
            <a:lvl3pPr>
              <a:defRPr sz="1350">
                <a:latin typeface="+mn-lt"/>
              </a:defRPr>
            </a:lvl3pPr>
            <a:lvl4pPr>
              <a:defRPr sz="1350">
                <a:latin typeface="+mn-lt"/>
              </a:defRPr>
            </a:lvl4pPr>
            <a:lvl5pPr>
              <a:defRPr sz="1350">
                <a:latin typeface="+mn-lt"/>
              </a:defRPr>
            </a:lvl5pPr>
          </a:lstStyle>
          <a:p>
            <a:pPr marL="0" marR="0" lvl="0" indent="0" algn="l" defTabSz="342892" rtl="0" eaLnBrk="1" fontAlgn="auto" latinLnBrk="0" hangingPunct="1">
              <a:lnSpc>
                <a:spcPct val="110000"/>
              </a:lnSpc>
              <a:spcBef>
                <a:spcPts val="0"/>
              </a:spcBef>
              <a:spcAft>
                <a:spcPts val="450"/>
              </a:spcAft>
              <a:buClr>
                <a:srgbClr val="E35929"/>
              </a:buClr>
              <a:buSzTx/>
              <a:buFont typeface="Arial" panose="020B0604020202020204" pitchFamily="34" charset="0"/>
              <a:buNone/>
              <a:tabLst/>
              <a:defRPr/>
            </a:pPr>
            <a:r>
              <a:rPr lang="en-US" dirty="0" smtClean="0"/>
              <a:t>Enter Subtitle</a:t>
            </a:r>
          </a:p>
          <a:p>
            <a:pPr lvl="0"/>
            <a:endParaRPr lang="en-US" dirty="0"/>
          </a:p>
        </p:txBody>
      </p:sp>
      <p:pic>
        <p:nvPicPr>
          <p:cNvPr id="12" name="Picture 11"/>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5609120" y="8284939"/>
            <a:ext cx="960122" cy="408433"/>
          </a:xfrm>
          <a:prstGeom prst="rect">
            <a:avLst/>
          </a:prstGeom>
        </p:spPr>
      </p:pic>
    </p:spTree>
    <p:custDataLst>
      <p:tags r:id="rId1"/>
    </p:custDataLst>
    <p:extLst>
      <p:ext uri="{BB962C8B-B14F-4D97-AF65-F5344CB8AC3E}">
        <p14:creationId xmlns:p14="http://schemas.microsoft.com/office/powerpoint/2010/main" val="2185445789"/>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p:cSld name="Orange Stripe">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4ED25B6F-9899-7444-9A22-B086967762B8}"/>
              </a:ext>
            </a:extLst>
          </p:cNvPr>
          <p:cNvSpPr/>
          <p:nvPr/>
        </p:nvSpPr>
        <p:spPr>
          <a:xfrm>
            <a:off x="7" y="0"/>
            <a:ext cx="735980" cy="9144000"/>
          </a:xfrm>
          <a:prstGeom prst="rect">
            <a:avLst/>
          </a:prstGeom>
          <a:solidFill>
            <a:schemeClr val="accent2"/>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350" dirty="0"/>
          </a:p>
        </p:txBody>
      </p:sp>
      <p:sp>
        <p:nvSpPr>
          <p:cNvPr id="13" name="Title 1">
            <a:extLst>
              <a:ext uri="{FF2B5EF4-FFF2-40B4-BE49-F238E27FC236}">
                <a16:creationId xmlns:a16="http://schemas.microsoft.com/office/drawing/2014/main" id="{84E93606-D20A-5C4B-92C6-7F7E9DB1ACE6}"/>
              </a:ext>
            </a:extLst>
          </p:cNvPr>
          <p:cNvSpPr>
            <a:spLocks noGrp="1"/>
          </p:cNvSpPr>
          <p:nvPr>
            <p:ph type="ctrTitle"/>
          </p:nvPr>
        </p:nvSpPr>
        <p:spPr>
          <a:xfrm>
            <a:off x="939895" y="3036172"/>
            <a:ext cx="4454508" cy="1749849"/>
          </a:xfrm>
          <a:prstGeom prst="rect">
            <a:avLst/>
          </a:prstGeom>
        </p:spPr>
        <p:txBody>
          <a:bodyPr lIns="0" tIns="0" rIns="0" bIns="0" anchor="b" anchorCtr="0">
            <a:noAutofit/>
          </a:bodyPr>
          <a:lstStyle>
            <a:lvl1pPr algn="l">
              <a:lnSpc>
                <a:spcPct val="100000"/>
              </a:lnSpc>
              <a:defRPr sz="3300" b="1" kern="600" spc="-23" baseline="0">
                <a:solidFill>
                  <a:schemeClr val="tx2"/>
                </a:solidFill>
                <a:latin typeface="Arial" panose="020B0604020202020204" pitchFamily="34" charset="0"/>
                <a:cs typeface="Arial" panose="020B0604020202020204" pitchFamily="34" charset="0"/>
              </a:defRPr>
            </a:lvl1pPr>
          </a:lstStyle>
          <a:p>
            <a:r>
              <a:rPr lang="en-US" smtClean="0"/>
              <a:t>Click to edit Master title style</a:t>
            </a:r>
            <a:endParaRPr lang="en-US" dirty="0"/>
          </a:p>
        </p:txBody>
      </p:sp>
      <p:sp>
        <p:nvSpPr>
          <p:cNvPr id="14" name="Subtitle 2">
            <a:extLst>
              <a:ext uri="{FF2B5EF4-FFF2-40B4-BE49-F238E27FC236}">
                <a16:creationId xmlns:a16="http://schemas.microsoft.com/office/drawing/2014/main" id="{3587F970-33B9-394B-A9ED-33E8369CB457}"/>
              </a:ext>
            </a:extLst>
          </p:cNvPr>
          <p:cNvSpPr>
            <a:spLocks noGrp="1"/>
          </p:cNvSpPr>
          <p:nvPr>
            <p:ph type="subTitle" idx="1"/>
          </p:nvPr>
        </p:nvSpPr>
        <p:spPr>
          <a:xfrm>
            <a:off x="939895" y="5089538"/>
            <a:ext cx="4262438" cy="1213145"/>
          </a:xfrm>
          <a:prstGeom prst="rect">
            <a:avLst/>
          </a:prstGeom>
        </p:spPr>
        <p:txBody>
          <a:bodyPr lIns="0" tIns="0" rIns="0" bIns="0" anchor="ctr">
            <a:noAutofit/>
          </a:bodyPr>
          <a:lstStyle>
            <a:lvl1pPr marL="0" indent="0" algn="l">
              <a:lnSpc>
                <a:spcPct val="110000"/>
              </a:lnSpc>
              <a:buNone/>
              <a:defRPr sz="900" b="0">
                <a:solidFill>
                  <a:schemeClr val="tx2"/>
                </a:solidFill>
                <a:latin typeface="Arial" panose="020B0604020202020204" pitchFamily="34" charset="0"/>
                <a:cs typeface="Arial" panose="020B0604020202020204" pitchFamily="34" charset="0"/>
              </a:defRPr>
            </a:lvl1pPr>
            <a:lvl2pPr marL="342892" indent="0" algn="ctr">
              <a:buNone/>
              <a:defRPr>
                <a:solidFill>
                  <a:schemeClr val="tx1">
                    <a:tint val="75000"/>
                  </a:schemeClr>
                </a:solidFill>
              </a:defRPr>
            </a:lvl2pPr>
            <a:lvl3pPr marL="685784" indent="0" algn="ctr">
              <a:buNone/>
              <a:defRPr>
                <a:solidFill>
                  <a:schemeClr val="tx1">
                    <a:tint val="75000"/>
                  </a:schemeClr>
                </a:solidFill>
              </a:defRPr>
            </a:lvl3pPr>
            <a:lvl4pPr marL="1028675" indent="0" algn="ctr">
              <a:buNone/>
              <a:defRPr>
                <a:solidFill>
                  <a:schemeClr val="tx1">
                    <a:tint val="75000"/>
                  </a:schemeClr>
                </a:solidFill>
              </a:defRPr>
            </a:lvl4pPr>
            <a:lvl5pPr marL="1371566" indent="0" algn="ctr">
              <a:buNone/>
              <a:defRPr>
                <a:solidFill>
                  <a:schemeClr val="tx1">
                    <a:tint val="75000"/>
                  </a:schemeClr>
                </a:solidFill>
              </a:defRPr>
            </a:lvl5pPr>
            <a:lvl6pPr marL="1714457" indent="0" algn="ctr">
              <a:buNone/>
              <a:defRPr>
                <a:solidFill>
                  <a:schemeClr val="tx1">
                    <a:tint val="75000"/>
                  </a:schemeClr>
                </a:solidFill>
              </a:defRPr>
            </a:lvl6pPr>
            <a:lvl7pPr marL="2057349" indent="0" algn="ctr">
              <a:buNone/>
              <a:defRPr>
                <a:solidFill>
                  <a:schemeClr val="tx1">
                    <a:tint val="75000"/>
                  </a:schemeClr>
                </a:solidFill>
              </a:defRPr>
            </a:lvl7pPr>
            <a:lvl8pPr marL="2400240" indent="0" algn="ctr">
              <a:buNone/>
              <a:defRPr>
                <a:solidFill>
                  <a:schemeClr val="tx1">
                    <a:tint val="75000"/>
                  </a:schemeClr>
                </a:solidFill>
              </a:defRPr>
            </a:lvl8pPr>
            <a:lvl9pPr marL="2743132" indent="0" algn="ctr">
              <a:buNone/>
              <a:defRPr>
                <a:solidFill>
                  <a:schemeClr val="tx1">
                    <a:tint val="75000"/>
                  </a:schemeClr>
                </a:solidFill>
              </a:defRPr>
            </a:lvl9pPr>
          </a:lstStyle>
          <a:p>
            <a:r>
              <a:rPr lang="en-US" smtClean="0"/>
              <a:t>Click to edit Master subtitle style</a:t>
            </a:r>
            <a:endParaRPr lang="en-US" dirty="0"/>
          </a:p>
        </p:txBody>
      </p:sp>
    </p:spTree>
    <p:custDataLst>
      <p:tags r:id="rId1"/>
    </p:custDataLst>
    <p:extLst>
      <p:ext uri="{BB962C8B-B14F-4D97-AF65-F5344CB8AC3E}">
        <p14:creationId xmlns:p14="http://schemas.microsoft.com/office/powerpoint/2010/main" val="3963825938"/>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p:cSld name="Navy Stripe">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4ED25B6F-9899-7444-9A22-B086967762B8}"/>
              </a:ext>
            </a:extLst>
          </p:cNvPr>
          <p:cNvSpPr/>
          <p:nvPr/>
        </p:nvSpPr>
        <p:spPr>
          <a:xfrm>
            <a:off x="7" y="0"/>
            <a:ext cx="735980" cy="9144000"/>
          </a:xfrm>
          <a:prstGeom prst="rect">
            <a:avLst/>
          </a:prstGeom>
          <a:solidFill>
            <a:schemeClr val="tx2"/>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350" dirty="0"/>
          </a:p>
        </p:txBody>
      </p:sp>
      <p:sp>
        <p:nvSpPr>
          <p:cNvPr id="10" name="Title 1">
            <a:extLst>
              <a:ext uri="{FF2B5EF4-FFF2-40B4-BE49-F238E27FC236}">
                <a16:creationId xmlns:a16="http://schemas.microsoft.com/office/drawing/2014/main" id="{F7BF5ECA-E282-C04C-AD22-AAE64911C8B7}"/>
              </a:ext>
            </a:extLst>
          </p:cNvPr>
          <p:cNvSpPr>
            <a:spLocks noGrp="1"/>
          </p:cNvSpPr>
          <p:nvPr>
            <p:ph type="ctrTitle"/>
          </p:nvPr>
        </p:nvSpPr>
        <p:spPr>
          <a:xfrm>
            <a:off x="939895" y="3036172"/>
            <a:ext cx="4454508" cy="1749849"/>
          </a:xfrm>
          <a:prstGeom prst="rect">
            <a:avLst/>
          </a:prstGeom>
        </p:spPr>
        <p:txBody>
          <a:bodyPr lIns="0" tIns="0" rIns="0" bIns="0" anchor="b" anchorCtr="0">
            <a:noAutofit/>
          </a:bodyPr>
          <a:lstStyle>
            <a:lvl1pPr algn="l">
              <a:lnSpc>
                <a:spcPct val="100000"/>
              </a:lnSpc>
              <a:defRPr sz="3300" b="1" kern="600" spc="-23" baseline="0">
                <a:solidFill>
                  <a:schemeClr val="tx1"/>
                </a:solidFill>
                <a:latin typeface="Arial" panose="020B0604020202020204" pitchFamily="34" charset="0"/>
                <a:cs typeface="Arial" panose="020B0604020202020204" pitchFamily="34" charset="0"/>
              </a:defRPr>
            </a:lvl1pPr>
          </a:lstStyle>
          <a:p>
            <a:r>
              <a:rPr lang="en-US" smtClean="0"/>
              <a:t>Click to edit Master title style</a:t>
            </a:r>
            <a:endParaRPr lang="en-US" dirty="0"/>
          </a:p>
        </p:txBody>
      </p:sp>
      <p:sp>
        <p:nvSpPr>
          <p:cNvPr id="12" name="Subtitle 2">
            <a:extLst>
              <a:ext uri="{FF2B5EF4-FFF2-40B4-BE49-F238E27FC236}">
                <a16:creationId xmlns:a16="http://schemas.microsoft.com/office/drawing/2014/main" id="{ADF31917-AC1B-D74C-A1F1-582B3FDA54AC}"/>
              </a:ext>
            </a:extLst>
          </p:cNvPr>
          <p:cNvSpPr>
            <a:spLocks noGrp="1"/>
          </p:cNvSpPr>
          <p:nvPr>
            <p:ph type="subTitle" idx="1"/>
          </p:nvPr>
        </p:nvSpPr>
        <p:spPr>
          <a:xfrm>
            <a:off x="939895" y="5089538"/>
            <a:ext cx="4262438" cy="1213145"/>
          </a:xfrm>
          <a:prstGeom prst="rect">
            <a:avLst/>
          </a:prstGeom>
        </p:spPr>
        <p:txBody>
          <a:bodyPr lIns="0" tIns="0" rIns="0" bIns="0" anchor="ctr">
            <a:noAutofit/>
          </a:bodyPr>
          <a:lstStyle>
            <a:lvl1pPr marL="0" indent="0" algn="l">
              <a:lnSpc>
                <a:spcPct val="110000"/>
              </a:lnSpc>
              <a:buNone/>
              <a:defRPr sz="900" b="0">
                <a:solidFill>
                  <a:schemeClr val="accent2"/>
                </a:solidFill>
                <a:latin typeface="Arial" panose="020B0604020202020204" pitchFamily="34" charset="0"/>
                <a:cs typeface="Arial" panose="020B0604020202020204" pitchFamily="34" charset="0"/>
              </a:defRPr>
            </a:lvl1pPr>
            <a:lvl2pPr marL="342892" indent="0" algn="ctr">
              <a:buNone/>
              <a:defRPr>
                <a:solidFill>
                  <a:schemeClr val="tx1">
                    <a:tint val="75000"/>
                  </a:schemeClr>
                </a:solidFill>
              </a:defRPr>
            </a:lvl2pPr>
            <a:lvl3pPr marL="685784" indent="0" algn="ctr">
              <a:buNone/>
              <a:defRPr>
                <a:solidFill>
                  <a:schemeClr val="tx1">
                    <a:tint val="75000"/>
                  </a:schemeClr>
                </a:solidFill>
              </a:defRPr>
            </a:lvl3pPr>
            <a:lvl4pPr marL="1028675" indent="0" algn="ctr">
              <a:buNone/>
              <a:defRPr>
                <a:solidFill>
                  <a:schemeClr val="tx1">
                    <a:tint val="75000"/>
                  </a:schemeClr>
                </a:solidFill>
              </a:defRPr>
            </a:lvl4pPr>
            <a:lvl5pPr marL="1371566" indent="0" algn="ctr">
              <a:buNone/>
              <a:defRPr>
                <a:solidFill>
                  <a:schemeClr val="tx1">
                    <a:tint val="75000"/>
                  </a:schemeClr>
                </a:solidFill>
              </a:defRPr>
            </a:lvl5pPr>
            <a:lvl6pPr marL="1714457" indent="0" algn="ctr">
              <a:buNone/>
              <a:defRPr>
                <a:solidFill>
                  <a:schemeClr val="tx1">
                    <a:tint val="75000"/>
                  </a:schemeClr>
                </a:solidFill>
              </a:defRPr>
            </a:lvl6pPr>
            <a:lvl7pPr marL="2057349" indent="0" algn="ctr">
              <a:buNone/>
              <a:defRPr>
                <a:solidFill>
                  <a:schemeClr val="tx1">
                    <a:tint val="75000"/>
                  </a:schemeClr>
                </a:solidFill>
              </a:defRPr>
            </a:lvl7pPr>
            <a:lvl8pPr marL="2400240" indent="0" algn="ctr">
              <a:buNone/>
              <a:defRPr>
                <a:solidFill>
                  <a:schemeClr val="tx1">
                    <a:tint val="75000"/>
                  </a:schemeClr>
                </a:solidFill>
              </a:defRPr>
            </a:lvl8pPr>
            <a:lvl9pPr marL="2743132" indent="0" algn="ctr">
              <a:buNone/>
              <a:defRPr>
                <a:solidFill>
                  <a:schemeClr val="tx1">
                    <a:tint val="75000"/>
                  </a:schemeClr>
                </a:solidFill>
              </a:defRPr>
            </a:lvl9pPr>
          </a:lstStyle>
          <a:p>
            <a:r>
              <a:rPr lang="en-US" smtClean="0"/>
              <a:t>Click to edit Master subtitle style</a:t>
            </a:r>
            <a:endParaRPr lang="en-US" dirty="0"/>
          </a:p>
        </p:txBody>
      </p:sp>
    </p:spTree>
    <p:custDataLst>
      <p:tags r:id="rId1"/>
    </p:custDataLst>
    <p:extLst>
      <p:ext uri="{BB962C8B-B14F-4D97-AF65-F5344CB8AC3E}">
        <p14:creationId xmlns:p14="http://schemas.microsoft.com/office/powerpoint/2010/main" val="4120129220"/>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Navy Oversized Pattern">
    <p:bg>
      <p:bgPr>
        <a:solidFill>
          <a:schemeClr val="bg1"/>
        </a:solidFill>
        <a:effectLst/>
      </p:bgPr>
    </p:bg>
    <p:spTree>
      <p:nvGrpSpPr>
        <p:cNvPr id="1" name=""/>
        <p:cNvGrpSpPr/>
        <p:nvPr/>
      </p:nvGrpSpPr>
      <p:grpSpPr>
        <a:xfrm>
          <a:off x="0" y="0"/>
          <a:ext cx="0" cy="0"/>
          <a:chOff x="0" y="0"/>
          <a:chExt cx="0" cy="0"/>
        </a:xfrm>
      </p:grpSpPr>
      <p:pic>
        <p:nvPicPr>
          <p:cNvPr id="10" name="Picture 9">
            <a:extLst>
              <a:ext uri="{FF2B5EF4-FFF2-40B4-BE49-F238E27FC236}">
                <a16:creationId xmlns:a16="http://schemas.microsoft.com/office/drawing/2014/main" id="{545BACB8-9170-6542-A1C2-7792E2DB28A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5400000">
            <a:off x="-1133291" y="1133289"/>
            <a:ext cx="9144000" cy="6877421"/>
          </a:xfrm>
          <a:prstGeom prst="rect">
            <a:avLst/>
          </a:prstGeom>
        </p:spPr>
      </p:pic>
      <p:sp>
        <p:nvSpPr>
          <p:cNvPr id="11" name="Title 1">
            <a:extLst>
              <a:ext uri="{FF2B5EF4-FFF2-40B4-BE49-F238E27FC236}">
                <a16:creationId xmlns:a16="http://schemas.microsoft.com/office/drawing/2014/main" id="{C634E7DF-B2BE-FB49-A440-C7B586BE1492}"/>
              </a:ext>
            </a:extLst>
          </p:cNvPr>
          <p:cNvSpPr>
            <a:spLocks noGrp="1"/>
          </p:cNvSpPr>
          <p:nvPr>
            <p:ph type="ctrTitle"/>
          </p:nvPr>
        </p:nvSpPr>
        <p:spPr>
          <a:xfrm>
            <a:off x="352854" y="4572002"/>
            <a:ext cx="5714190" cy="1749849"/>
          </a:xfrm>
          <a:prstGeom prst="rect">
            <a:avLst/>
          </a:prstGeom>
        </p:spPr>
        <p:txBody>
          <a:bodyPr lIns="0" tIns="0" rIns="0" bIns="0" anchor="b" anchorCtr="0">
            <a:noAutofit/>
          </a:bodyPr>
          <a:lstStyle>
            <a:lvl1pPr algn="l">
              <a:lnSpc>
                <a:spcPct val="80000"/>
              </a:lnSpc>
              <a:defRPr sz="3300" b="1" kern="600" spc="-23" baseline="0">
                <a:solidFill>
                  <a:schemeClr val="bg1"/>
                </a:solidFill>
                <a:latin typeface="Arial" panose="020B0604020202020204" pitchFamily="34" charset="0"/>
                <a:cs typeface="Arial" panose="020B0604020202020204" pitchFamily="34" charset="0"/>
              </a:defRPr>
            </a:lvl1pPr>
          </a:lstStyle>
          <a:p>
            <a:r>
              <a:rPr lang="en-US" smtClean="0"/>
              <a:t>Click to edit Master title style</a:t>
            </a:r>
            <a:endParaRPr lang="en-US" dirty="0"/>
          </a:p>
        </p:txBody>
      </p:sp>
      <p:sp>
        <p:nvSpPr>
          <p:cNvPr id="12" name="Rectangle 11">
            <a:extLst>
              <a:ext uri="{FF2B5EF4-FFF2-40B4-BE49-F238E27FC236}">
                <a16:creationId xmlns:a16="http://schemas.microsoft.com/office/drawing/2014/main" id="{FEB9A70F-DA84-E14E-8D78-254C32FC3E60}"/>
              </a:ext>
            </a:extLst>
          </p:cNvPr>
          <p:cNvSpPr/>
          <p:nvPr/>
        </p:nvSpPr>
        <p:spPr>
          <a:xfrm>
            <a:off x="0" y="7615790"/>
            <a:ext cx="6877420" cy="1552654"/>
          </a:xfrm>
          <a:prstGeom prst="rect">
            <a:avLst/>
          </a:prstGeom>
          <a:solidFill>
            <a:schemeClr val="bg1"/>
          </a:solidFill>
          <a:ln>
            <a:noFill/>
          </a:ln>
        </p:spPr>
        <p:style>
          <a:lnRef idx="2">
            <a:schemeClr val="dk1"/>
          </a:lnRef>
          <a:fillRef idx="1">
            <a:schemeClr val="lt1"/>
          </a:fillRef>
          <a:effectRef idx="0">
            <a:schemeClr val="dk1"/>
          </a:effectRef>
          <a:fontRef idx="minor">
            <a:schemeClr val="dk1"/>
          </a:fontRef>
        </p:style>
        <p:txBody>
          <a:bodyPr rtlCol="0" anchor="ctr"/>
          <a:lstStyle/>
          <a:p>
            <a:pPr algn="ctr"/>
            <a:endParaRPr lang="en-US" sz="1350" dirty="0"/>
          </a:p>
        </p:txBody>
      </p:sp>
      <p:sp>
        <p:nvSpPr>
          <p:cNvPr id="14" name="Text Placeholder 15"/>
          <p:cNvSpPr>
            <a:spLocks noGrp="1"/>
          </p:cNvSpPr>
          <p:nvPr>
            <p:ph type="body" sz="quarter" idx="11" hasCustomPrompt="1"/>
          </p:nvPr>
        </p:nvSpPr>
        <p:spPr>
          <a:xfrm>
            <a:off x="352854" y="6563117"/>
            <a:ext cx="2558653" cy="911612"/>
          </a:xfrm>
        </p:spPr>
        <p:txBody>
          <a:bodyPr/>
          <a:lstStyle>
            <a:lvl1pPr marL="0" indent="0">
              <a:buNone/>
              <a:defRPr sz="1350">
                <a:solidFill>
                  <a:schemeClr val="bg1"/>
                </a:solidFill>
                <a:latin typeface="+mn-lt"/>
              </a:defRPr>
            </a:lvl1pPr>
            <a:lvl2pPr>
              <a:defRPr sz="1350">
                <a:latin typeface="+mn-lt"/>
              </a:defRPr>
            </a:lvl2pPr>
            <a:lvl3pPr>
              <a:defRPr sz="1350">
                <a:latin typeface="+mn-lt"/>
              </a:defRPr>
            </a:lvl3pPr>
            <a:lvl4pPr>
              <a:defRPr sz="1350">
                <a:latin typeface="+mn-lt"/>
              </a:defRPr>
            </a:lvl4pPr>
            <a:lvl5pPr>
              <a:defRPr sz="1350">
                <a:latin typeface="+mn-lt"/>
              </a:defRPr>
            </a:lvl5pPr>
          </a:lstStyle>
          <a:p>
            <a:pPr lvl="0"/>
            <a:r>
              <a:rPr lang="en-US" dirty="0" smtClean="0"/>
              <a:t>Enter Subtitle</a:t>
            </a:r>
            <a:endParaRPr lang="en-US" dirty="0"/>
          </a:p>
        </p:txBody>
      </p:sp>
      <p:pic>
        <p:nvPicPr>
          <p:cNvPr id="13" name="Picture 12"/>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5609120" y="8284939"/>
            <a:ext cx="960122" cy="408433"/>
          </a:xfrm>
          <a:prstGeom prst="rect">
            <a:avLst/>
          </a:prstGeom>
        </p:spPr>
      </p:pic>
    </p:spTree>
    <p:custDataLst>
      <p:tags r:id="rId1"/>
    </p:custDataLst>
    <p:extLst>
      <p:ext uri="{BB962C8B-B14F-4D97-AF65-F5344CB8AC3E}">
        <p14:creationId xmlns:p14="http://schemas.microsoft.com/office/powerpoint/2010/main" val="2416591122"/>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a:xfrm>
            <a:off x="342900" y="762000"/>
            <a:ext cx="4000500" cy="990600"/>
          </a:xfrm>
          <a:prstGeom prst="rect">
            <a:avLst/>
          </a:prstGeom>
        </p:spPr>
        <p:txBody>
          <a:bodyPr lIns="0" tIns="0" rIns="0" bIns="0"/>
          <a:lstStyle>
            <a:lvl1pPr>
              <a:lnSpc>
                <a:spcPts val="3200"/>
              </a:lnSpc>
              <a:defRPr sz="3200" b="1" i="0">
                <a:solidFill>
                  <a:srgbClr val="E65925"/>
                </a:solidFill>
                <a:latin typeface="Mark Pro"/>
                <a:cs typeface="Mark Pro"/>
              </a:defRPr>
            </a:lvl1pPr>
          </a:lstStyle>
          <a:p>
            <a:endParaRPr/>
          </a:p>
        </p:txBody>
      </p:sp>
      <p:sp>
        <p:nvSpPr>
          <p:cNvPr id="8" name="Content Placeholder 7"/>
          <p:cNvSpPr>
            <a:spLocks noGrp="1"/>
          </p:cNvSpPr>
          <p:nvPr>
            <p:ph sz="quarter" idx="10"/>
          </p:nvPr>
        </p:nvSpPr>
        <p:spPr>
          <a:xfrm>
            <a:off x="342900" y="1905000"/>
            <a:ext cx="6172200" cy="6324600"/>
          </a:xfrm>
          <a:prstGeom prst="rect">
            <a:avLst/>
          </a:prstGeom>
        </p:spPr>
        <p:txBody>
          <a:bodyPr/>
          <a:lstStyle>
            <a:lvl1pPr>
              <a:defRPr sz="2000">
                <a:latin typeface="Arial" panose="020B0604020202020204" pitchFamily="34" charset="0"/>
                <a:cs typeface="Arial" panose="020B0604020202020204" pitchFamily="34" charset="0"/>
              </a:defRPr>
            </a:lvl1pPr>
            <a:lvl2pPr>
              <a:defRPr sz="1800">
                <a:latin typeface="Arial" panose="020B0604020202020204" pitchFamily="34" charset="0"/>
                <a:cs typeface="Arial" panose="020B0604020202020204" pitchFamily="34" charset="0"/>
              </a:defRPr>
            </a:lvl2pPr>
            <a:lvl3pPr>
              <a:defRPr sz="1400">
                <a:latin typeface="Arial" panose="020B0604020202020204" pitchFamily="34" charset="0"/>
                <a:cs typeface="Arial" panose="020B0604020202020204" pitchFamily="34" charset="0"/>
              </a:defRPr>
            </a:lvl3pPr>
            <a:lvl4pPr>
              <a:defRPr sz="1100">
                <a:latin typeface="Arial" panose="020B0604020202020204" pitchFamily="34" charset="0"/>
                <a:cs typeface="Arial" panose="020B0604020202020204" pitchFamily="34" charset="0"/>
              </a:defRPr>
            </a:lvl4pPr>
            <a:lvl5pPr>
              <a:defRPr sz="1100">
                <a:latin typeface="Arial" panose="020B0604020202020204" pitchFamily="34" charset="0"/>
                <a:cs typeface="Arial" panose="020B0604020202020204" pitchFamily="34" charset="0"/>
              </a:defRPr>
            </a:lvl5p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3"/>
          <p:cNvSpPr/>
          <p:nvPr userDrawn="1"/>
        </p:nvSpPr>
        <p:spPr>
          <a:xfrm>
            <a:off x="0" y="8610600"/>
            <a:ext cx="6858000" cy="381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5" name="Picture 4"/>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2533649" y="8717314"/>
            <a:ext cx="1790701" cy="167572"/>
          </a:xfrm>
          <a:prstGeom prst="rect">
            <a:avLst/>
          </a:prstGeom>
        </p:spPr>
      </p:pic>
    </p:spTree>
    <p:custDataLst>
      <p:tags r:id="rId1"/>
    </p:custDataLst>
    <p:extLst>
      <p:ext uri="{BB962C8B-B14F-4D97-AF65-F5344CB8AC3E}">
        <p14:creationId xmlns:p14="http://schemas.microsoft.com/office/powerpoint/2010/main" val="2740086488"/>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tags" Target="../tags/tag2.xml"/><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6" name="Title Placeholder 14">
            <a:extLst>
              <a:ext uri="{FF2B5EF4-FFF2-40B4-BE49-F238E27FC236}">
                <a16:creationId xmlns:a16="http://schemas.microsoft.com/office/drawing/2014/main" id="{C1B40A55-A07E-F74A-BC88-CD34FB88EF52}"/>
              </a:ext>
            </a:extLst>
          </p:cNvPr>
          <p:cNvSpPr>
            <a:spLocks noGrp="1"/>
          </p:cNvSpPr>
          <p:nvPr>
            <p:ph type="title"/>
          </p:nvPr>
        </p:nvSpPr>
        <p:spPr>
          <a:xfrm>
            <a:off x="342900" y="441540"/>
            <a:ext cx="6172200" cy="1443252"/>
          </a:xfrm>
          <a:prstGeom prst="rect">
            <a:avLst/>
          </a:prstGeom>
        </p:spPr>
        <p:txBody>
          <a:bodyPr vert="horz" wrap="square" lIns="0" tIns="0" rIns="0" bIns="0" rtlCol="0" anchor="b">
            <a:normAutofit/>
          </a:bodyPr>
          <a:lstStyle/>
          <a:p>
            <a:r>
              <a:rPr lang="en-US" dirty="0"/>
              <a:t>Title</a:t>
            </a:r>
          </a:p>
        </p:txBody>
      </p:sp>
      <p:sp>
        <p:nvSpPr>
          <p:cNvPr id="11" name="Text Placeholder 17">
            <a:extLst>
              <a:ext uri="{FF2B5EF4-FFF2-40B4-BE49-F238E27FC236}">
                <a16:creationId xmlns:a16="http://schemas.microsoft.com/office/drawing/2014/main" id="{7A8769A6-BB1F-F94D-9E22-36BAF0157189}"/>
              </a:ext>
            </a:extLst>
          </p:cNvPr>
          <p:cNvSpPr>
            <a:spLocks noGrp="1"/>
          </p:cNvSpPr>
          <p:nvPr>
            <p:ph type="body" idx="1"/>
          </p:nvPr>
        </p:nvSpPr>
        <p:spPr>
          <a:xfrm>
            <a:off x="342900" y="2211063"/>
            <a:ext cx="5915025" cy="5747605"/>
          </a:xfrm>
          <a:prstGeom prst="rect">
            <a:avLst/>
          </a:prstGeom>
        </p:spPr>
        <p:txBody>
          <a:bodyPr vert="horz" lIns="91440" tIns="45720" rIns="91440" bIns="45720" rtlCol="0">
            <a:no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5" name="Picture 4"/>
          <p:cNvPicPr>
            <a:picLocks noChangeAspect="1"/>
          </p:cNvPicPr>
          <p:nvPr userDrawn="1"/>
        </p:nvPicPr>
        <p:blipFill>
          <a:blip r:embed="rId9" cstate="print">
            <a:extLst>
              <a:ext uri="{28A0092B-C50C-407E-A947-70E740481C1C}">
                <a14:useLocalDpi xmlns:a14="http://schemas.microsoft.com/office/drawing/2010/main" val="0"/>
              </a:ext>
            </a:extLst>
          </a:blip>
          <a:stretch>
            <a:fillRect/>
          </a:stretch>
        </p:blipFill>
        <p:spPr>
          <a:xfrm>
            <a:off x="2286000" y="1"/>
            <a:ext cx="4572000" cy="2571750"/>
          </a:xfrm>
          <a:prstGeom prst="rect">
            <a:avLst/>
          </a:prstGeom>
        </p:spPr>
      </p:pic>
      <p:pic>
        <p:nvPicPr>
          <p:cNvPr id="2" name="Picture 1"/>
          <p:cNvPicPr>
            <a:picLocks noChangeAspect="1"/>
          </p:cNvPicPr>
          <p:nvPr userDrawn="1"/>
        </p:nvPicPr>
        <p:blipFill>
          <a:blip r:embed="rId10" cstate="print">
            <a:extLst>
              <a:ext uri="{28A0092B-C50C-407E-A947-70E740481C1C}">
                <a14:useLocalDpi xmlns:a14="http://schemas.microsoft.com/office/drawing/2010/main" val="0"/>
              </a:ext>
            </a:extLst>
          </a:blip>
          <a:stretch>
            <a:fillRect/>
          </a:stretch>
        </p:blipFill>
        <p:spPr>
          <a:xfrm>
            <a:off x="342900" y="441540"/>
            <a:ext cx="1104900" cy="471059"/>
          </a:xfrm>
          <a:prstGeom prst="rect">
            <a:avLst/>
          </a:prstGeom>
        </p:spPr>
      </p:pic>
    </p:spTree>
    <p:custDataLst>
      <p:tags r:id="rId8"/>
    </p:custDataLst>
    <p:extLst>
      <p:ext uri="{BB962C8B-B14F-4D97-AF65-F5344CB8AC3E}">
        <p14:creationId xmlns:p14="http://schemas.microsoft.com/office/powerpoint/2010/main" val="3476560116"/>
      </p:ext>
    </p:extLst>
  </p:cSld>
  <p:clrMap bg1="lt1" tx1="dk1" bg2="lt2" tx2="dk2" accent1="accent1" accent2="accent2" accent3="accent3" accent4="accent4" accent5="accent5" accent6="accent6" hlink="hlink" folHlink="folHlink"/>
  <p:sldLayoutIdLst>
    <p:sldLayoutId id="2147483667" r:id="rId1"/>
    <p:sldLayoutId id="2147483668" r:id="rId2"/>
    <p:sldLayoutId id="2147483669" r:id="rId3"/>
    <p:sldLayoutId id="2147483670" r:id="rId4"/>
    <p:sldLayoutId id="2147483671" r:id="rId5"/>
    <p:sldLayoutId id="2147483672" r:id="rId6"/>
  </p:sldLayoutIdLst>
  <p:timing>
    <p:tnLst>
      <p:par>
        <p:cTn id="1" dur="indefinite" restart="never" nodeType="tmRoot"/>
      </p:par>
    </p:tnLst>
  </p:timing>
  <p:txStyles>
    <p:titleStyle>
      <a:lvl1pPr marL="0" marR="0" indent="0" algn="l" defTabSz="342892" rtl="0" eaLnBrk="1" fontAlgn="auto" latinLnBrk="0" hangingPunct="1">
        <a:lnSpc>
          <a:spcPct val="100000"/>
        </a:lnSpc>
        <a:spcBef>
          <a:spcPct val="0"/>
        </a:spcBef>
        <a:spcAft>
          <a:spcPts val="0"/>
        </a:spcAft>
        <a:buClrTx/>
        <a:buSzTx/>
        <a:buFontTx/>
        <a:buNone/>
        <a:tabLst/>
        <a:defRPr sz="2100" b="1" i="0" u="none" kern="1200">
          <a:solidFill>
            <a:schemeClr val="tx1"/>
          </a:solidFill>
          <a:latin typeface="Arial" panose="020B0604020202020204" pitchFamily="34" charset="0"/>
          <a:ea typeface="+mj-ea"/>
          <a:cs typeface="Arial" panose="020B0604020202020204" pitchFamily="34" charset="0"/>
        </a:defRPr>
      </a:lvl1pPr>
    </p:titleStyle>
    <p:bodyStyle>
      <a:lvl1pPr marL="175018" indent="-175018" algn="l" defTabSz="342892" rtl="0" eaLnBrk="1" latinLnBrk="0" hangingPunct="1">
        <a:lnSpc>
          <a:spcPct val="110000"/>
        </a:lnSpc>
        <a:spcBef>
          <a:spcPts val="0"/>
        </a:spcBef>
        <a:spcAft>
          <a:spcPts val="450"/>
        </a:spcAft>
        <a:buClr>
          <a:srgbClr val="E35929"/>
        </a:buClr>
        <a:buFont typeface="Arial" panose="020B0604020202020204" pitchFamily="34" charset="0"/>
        <a:buChar char="•"/>
        <a:tabLst/>
        <a:defRPr sz="1350" kern="1200">
          <a:solidFill>
            <a:srgbClr val="4E4540"/>
          </a:solidFill>
          <a:latin typeface="+mn-lt"/>
          <a:ea typeface="+mn-ea"/>
          <a:cs typeface="Arial" panose="020B0604020202020204" pitchFamily="34" charset="0"/>
        </a:defRPr>
      </a:lvl1pPr>
      <a:lvl2pPr marL="304793" indent="-132157" algn="l" defTabSz="342892" rtl="0" eaLnBrk="1" latinLnBrk="0" hangingPunct="1">
        <a:lnSpc>
          <a:spcPct val="110000"/>
        </a:lnSpc>
        <a:spcBef>
          <a:spcPts val="0"/>
        </a:spcBef>
        <a:spcAft>
          <a:spcPts val="450"/>
        </a:spcAft>
        <a:buClr>
          <a:srgbClr val="E35929"/>
        </a:buClr>
        <a:buFont typeface="Courier New" panose="02070309020205020404" pitchFamily="49" charset="0"/>
        <a:buChar char="o"/>
        <a:tabLst/>
        <a:defRPr sz="1050" b="0" i="0" u="none" kern="1200">
          <a:solidFill>
            <a:srgbClr val="4E4540"/>
          </a:solidFill>
          <a:latin typeface="+mn-lt"/>
          <a:ea typeface="+mn-ea"/>
          <a:cs typeface="Arial" panose="020B0604020202020204" pitchFamily="34" charset="0"/>
        </a:defRPr>
      </a:lvl2pPr>
      <a:lvl3pPr marL="430996" indent="-126203" algn="l" defTabSz="342892" rtl="0" eaLnBrk="1" latinLnBrk="0" hangingPunct="1">
        <a:lnSpc>
          <a:spcPct val="100000"/>
        </a:lnSpc>
        <a:spcBef>
          <a:spcPts val="0"/>
        </a:spcBef>
        <a:spcAft>
          <a:spcPts val="450"/>
        </a:spcAft>
        <a:buClr>
          <a:srgbClr val="E35929"/>
        </a:buClr>
        <a:buFont typeface="Wingdings" pitchFamily="2" charset="2"/>
        <a:buChar char="§"/>
        <a:tabLst/>
        <a:defRPr sz="900" kern="1200">
          <a:solidFill>
            <a:srgbClr val="4E4540"/>
          </a:solidFill>
          <a:latin typeface="+mn-lt"/>
          <a:ea typeface="+mn-ea"/>
          <a:cs typeface="Arial" panose="020B0604020202020204" pitchFamily="34" charset="0"/>
        </a:defRPr>
      </a:lvl3pPr>
      <a:lvl4pPr marL="561962" indent="-130966" algn="l" defTabSz="342892" rtl="0" eaLnBrk="1" latinLnBrk="0" hangingPunct="1">
        <a:lnSpc>
          <a:spcPct val="100000"/>
        </a:lnSpc>
        <a:spcBef>
          <a:spcPts val="0"/>
        </a:spcBef>
        <a:spcAft>
          <a:spcPts val="450"/>
        </a:spcAft>
        <a:buClr>
          <a:srgbClr val="E35929"/>
        </a:buClr>
        <a:buFont typeface="Arial"/>
        <a:buChar char="–"/>
        <a:tabLst/>
        <a:defRPr sz="788" kern="1200">
          <a:solidFill>
            <a:srgbClr val="4E4540"/>
          </a:solidFill>
          <a:latin typeface="+mn-lt"/>
          <a:ea typeface="+mn-ea"/>
          <a:cs typeface="Arial" panose="020B0604020202020204" pitchFamily="34" charset="0"/>
        </a:defRPr>
      </a:lvl4pPr>
      <a:lvl5pPr marL="689355" indent="-132157" algn="l" defTabSz="342892" rtl="0" eaLnBrk="1" latinLnBrk="0" hangingPunct="1">
        <a:spcBef>
          <a:spcPct val="20000"/>
        </a:spcBef>
        <a:buClr>
          <a:schemeClr val="accent2"/>
        </a:buClr>
        <a:buFont typeface="Arial"/>
        <a:buChar char="»"/>
        <a:tabLst/>
        <a:defRPr sz="788" kern="1200">
          <a:solidFill>
            <a:schemeClr val="accent3"/>
          </a:solidFill>
          <a:latin typeface="+mn-lt"/>
          <a:ea typeface="+mn-ea"/>
          <a:cs typeface="+mn-cs"/>
        </a:defRPr>
      </a:lvl5pPr>
      <a:lvl6pPr marL="1885903" indent="-171446" algn="l" defTabSz="342892" rtl="0" eaLnBrk="1" latinLnBrk="0" hangingPunct="1">
        <a:spcBef>
          <a:spcPct val="20000"/>
        </a:spcBef>
        <a:buFont typeface="Arial"/>
        <a:buChar char="•"/>
        <a:defRPr sz="1500" kern="1200">
          <a:solidFill>
            <a:schemeClr val="tx1"/>
          </a:solidFill>
          <a:latin typeface="+mn-lt"/>
          <a:ea typeface="+mn-ea"/>
          <a:cs typeface="+mn-cs"/>
        </a:defRPr>
      </a:lvl6pPr>
      <a:lvl7pPr marL="2228795" indent="-171446" algn="l" defTabSz="342892" rtl="0" eaLnBrk="1" latinLnBrk="0" hangingPunct="1">
        <a:spcBef>
          <a:spcPct val="20000"/>
        </a:spcBef>
        <a:buFont typeface="Arial"/>
        <a:buChar char="•"/>
        <a:defRPr sz="1500" kern="1200">
          <a:solidFill>
            <a:schemeClr val="tx1"/>
          </a:solidFill>
          <a:latin typeface="+mn-lt"/>
          <a:ea typeface="+mn-ea"/>
          <a:cs typeface="+mn-cs"/>
        </a:defRPr>
      </a:lvl7pPr>
      <a:lvl8pPr marL="2571686" indent="-171446" algn="l" defTabSz="342892" rtl="0" eaLnBrk="1" latinLnBrk="0" hangingPunct="1">
        <a:spcBef>
          <a:spcPct val="20000"/>
        </a:spcBef>
        <a:buFont typeface="Arial"/>
        <a:buChar char="•"/>
        <a:defRPr sz="1500" kern="1200">
          <a:solidFill>
            <a:schemeClr val="tx1"/>
          </a:solidFill>
          <a:latin typeface="+mn-lt"/>
          <a:ea typeface="+mn-ea"/>
          <a:cs typeface="+mn-cs"/>
        </a:defRPr>
      </a:lvl8pPr>
      <a:lvl9pPr marL="2914577" indent="-171446" algn="l" defTabSz="342892" rtl="0" eaLnBrk="1" latinLnBrk="0" hangingPunct="1">
        <a:spcBef>
          <a:spcPct val="20000"/>
        </a:spcBef>
        <a:buFont typeface="Arial"/>
        <a:buChar char="•"/>
        <a:defRPr sz="1500" kern="1200">
          <a:solidFill>
            <a:schemeClr val="tx1"/>
          </a:solidFill>
          <a:latin typeface="+mn-lt"/>
          <a:ea typeface="+mn-ea"/>
          <a:cs typeface="+mn-cs"/>
        </a:defRPr>
      </a:lvl9pPr>
    </p:bodyStyle>
    <p:otherStyle>
      <a:defPPr>
        <a:defRPr lang="en-US"/>
      </a:defPPr>
      <a:lvl1pPr marL="0" algn="l" defTabSz="342892" rtl="0" eaLnBrk="1" latinLnBrk="0" hangingPunct="1">
        <a:defRPr sz="1350" kern="1200">
          <a:solidFill>
            <a:schemeClr val="tx1"/>
          </a:solidFill>
          <a:latin typeface="+mn-lt"/>
          <a:ea typeface="+mn-ea"/>
          <a:cs typeface="+mn-cs"/>
        </a:defRPr>
      </a:lvl1pPr>
      <a:lvl2pPr marL="342892" algn="l" defTabSz="342892" rtl="0" eaLnBrk="1" latinLnBrk="0" hangingPunct="1">
        <a:defRPr sz="1350" kern="1200">
          <a:solidFill>
            <a:schemeClr val="tx1"/>
          </a:solidFill>
          <a:latin typeface="+mn-lt"/>
          <a:ea typeface="+mn-ea"/>
          <a:cs typeface="+mn-cs"/>
        </a:defRPr>
      </a:lvl2pPr>
      <a:lvl3pPr marL="685784" algn="l" defTabSz="342892" rtl="0" eaLnBrk="1" latinLnBrk="0" hangingPunct="1">
        <a:defRPr sz="1350" kern="1200">
          <a:solidFill>
            <a:schemeClr val="tx1"/>
          </a:solidFill>
          <a:latin typeface="+mn-lt"/>
          <a:ea typeface="+mn-ea"/>
          <a:cs typeface="+mn-cs"/>
        </a:defRPr>
      </a:lvl3pPr>
      <a:lvl4pPr marL="1028675" algn="l" defTabSz="342892" rtl="0" eaLnBrk="1" latinLnBrk="0" hangingPunct="1">
        <a:defRPr sz="1350" kern="1200">
          <a:solidFill>
            <a:schemeClr val="tx1"/>
          </a:solidFill>
          <a:latin typeface="+mn-lt"/>
          <a:ea typeface="+mn-ea"/>
          <a:cs typeface="+mn-cs"/>
        </a:defRPr>
      </a:lvl4pPr>
      <a:lvl5pPr marL="1371566" algn="l" defTabSz="342892" rtl="0" eaLnBrk="1" latinLnBrk="0" hangingPunct="1">
        <a:defRPr sz="1350" kern="1200">
          <a:solidFill>
            <a:schemeClr val="tx1"/>
          </a:solidFill>
          <a:latin typeface="+mn-lt"/>
          <a:ea typeface="+mn-ea"/>
          <a:cs typeface="+mn-cs"/>
        </a:defRPr>
      </a:lvl5pPr>
      <a:lvl6pPr marL="1714457" algn="l" defTabSz="342892" rtl="0" eaLnBrk="1" latinLnBrk="0" hangingPunct="1">
        <a:defRPr sz="1350" kern="1200">
          <a:solidFill>
            <a:schemeClr val="tx1"/>
          </a:solidFill>
          <a:latin typeface="+mn-lt"/>
          <a:ea typeface="+mn-ea"/>
          <a:cs typeface="+mn-cs"/>
        </a:defRPr>
      </a:lvl6pPr>
      <a:lvl7pPr marL="2057349" algn="l" defTabSz="342892" rtl="0" eaLnBrk="1" latinLnBrk="0" hangingPunct="1">
        <a:defRPr sz="1350" kern="1200">
          <a:solidFill>
            <a:schemeClr val="tx1"/>
          </a:solidFill>
          <a:latin typeface="+mn-lt"/>
          <a:ea typeface="+mn-ea"/>
          <a:cs typeface="+mn-cs"/>
        </a:defRPr>
      </a:lvl7pPr>
      <a:lvl8pPr marL="2400240" algn="l" defTabSz="342892" rtl="0" eaLnBrk="1" latinLnBrk="0" hangingPunct="1">
        <a:defRPr sz="1350" kern="1200">
          <a:solidFill>
            <a:schemeClr val="tx1"/>
          </a:solidFill>
          <a:latin typeface="+mn-lt"/>
          <a:ea typeface="+mn-ea"/>
          <a:cs typeface="+mn-cs"/>
        </a:defRPr>
      </a:lvl8pPr>
      <a:lvl9pPr marL="2743132" algn="l" defTabSz="342892" rtl="0" eaLnBrk="1" latinLnBrk="0" hangingPunct="1">
        <a:defRPr sz="135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1620">
          <p15:clr>
            <a:srgbClr val="F26B43"/>
          </p15:clr>
        </p15:guide>
        <p15:guide id="2" pos="2880">
          <p15:clr>
            <a:srgbClr val="F26B43"/>
          </p15:clr>
        </p15:guide>
        <p15:guide id="3" pos="288">
          <p15:clr>
            <a:srgbClr val="F26B43"/>
          </p15:clr>
        </p15:guide>
        <p15:guide id="4" pos="5472">
          <p15:clr>
            <a:srgbClr val="F26B43"/>
          </p15:clr>
        </p15:guide>
        <p15:guide id="5" orient="horz" pos="2820">
          <p15:clr>
            <a:srgbClr val="F26B43"/>
          </p15:clr>
        </p15:guide>
        <p15:guide id="6" orient="horz" pos="780">
          <p15:clr>
            <a:srgbClr val="F26B43"/>
          </p15:clr>
        </p15:guide>
        <p15:guide id="7" pos="4176">
          <p15:clr>
            <a:srgbClr val="F26B43"/>
          </p15:clr>
        </p15:guide>
        <p15:guide id="8" pos="1584">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slideLayout" Target="../slideLayouts/slideLayout6.xml"/><Relationship Id="rId1" Type="http://schemas.openxmlformats.org/officeDocument/2006/relationships/tags" Target="../tags/tag9.xml"/><Relationship Id="rId4" Type="http://schemas.openxmlformats.org/officeDocument/2006/relationships/image" Target="../media/image7.png"/></Relationships>
</file>

<file path=ppt/slides/_rels/slide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slideLayout" Target="../slideLayouts/slideLayout6.xml"/><Relationship Id="rId1" Type="http://schemas.openxmlformats.org/officeDocument/2006/relationships/tags" Target="../tags/tag10.xml"/><Relationship Id="rId4" Type="http://schemas.openxmlformats.org/officeDocument/2006/relationships/hyperlink" Target="https://connect.medcity.net/documents/356711673/473733825/Infant+Security+IP+PS+005.docx/1307dbe5-e3b5-c91a-3b02-c3d99a45adf3?download=true"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 name="Title 43"/>
          <p:cNvSpPr>
            <a:spLocks noGrp="1"/>
          </p:cNvSpPr>
          <p:nvPr>
            <p:ph type="title"/>
          </p:nvPr>
        </p:nvSpPr>
        <p:spPr>
          <a:xfrm>
            <a:off x="2362200" y="350653"/>
            <a:ext cx="4114800" cy="609600"/>
          </a:xfrm>
        </p:spPr>
        <p:txBody>
          <a:bodyPr anchor="ctr">
            <a:normAutofit/>
          </a:bodyPr>
          <a:lstStyle/>
          <a:p>
            <a:r>
              <a:rPr lang="en-US" sz="2400" dirty="0" smtClean="0">
                <a:latin typeface="Mark for HCA Book" panose="020B0606020201010104" pitchFamily="34" charset="0"/>
                <a:cs typeface="Mark for HCA Book" panose="020B0606020201010104" pitchFamily="34" charset="0"/>
              </a:rPr>
              <a:t>Infant Security</a:t>
            </a:r>
            <a:endParaRPr lang="en-US" sz="2400" dirty="0">
              <a:latin typeface="Mark for HCA Book" panose="020B0606020201010104" pitchFamily="34" charset="0"/>
              <a:cs typeface="Mark for HCA Book" panose="020B0606020201010104" pitchFamily="34" charset="0"/>
            </a:endParaRPr>
          </a:p>
        </p:txBody>
      </p:sp>
      <p:sp>
        <p:nvSpPr>
          <p:cNvPr id="45" name="Content Placeholder 44"/>
          <p:cNvSpPr>
            <a:spLocks noGrp="1"/>
          </p:cNvSpPr>
          <p:nvPr>
            <p:ph sz="quarter" idx="10"/>
          </p:nvPr>
        </p:nvSpPr>
        <p:spPr>
          <a:xfrm>
            <a:off x="228599" y="1123396"/>
            <a:ext cx="6400800" cy="533400"/>
          </a:xfrm>
        </p:spPr>
        <p:txBody>
          <a:bodyPr/>
          <a:lstStyle/>
          <a:p>
            <a:pPr marL="0" indent="0">
              <a:lnSpc>
                <a:spcPct val="100000"/>
              </a:lnSpc>
              <a:spcAft>
                <a:spcPts val="1800"/>
              </a:spcAft>
              <a:buNone/>
            </a:pPr>
            <a:r>
              <a:rPr lang="en-US" sz="1400" b="1" dirty="0" smtClean="0">
                <a:solidFill>
                  <a:schemeClr val="tx2"/>
                </a:solidFill>
                <a:latin typeface="Mark for HCA Book" panose="020B0606020201010104" pitchFamily="34" charset="0"/>
                <a:cs typeface="Mark for HCA Book" panose="020B0606020201010104" pitchFamily="34" charset="0"/>
              </a:rPr>
              <a:t>Detail: </a:t>
            </a:r>
            <a:r>
              <a:rPr lang="en-US" sz="1400" dirty="0" smtClean="0">
                <a:latin typeface="Mark for HCA Book" panose="020B0606020201010104" pitchFamily="34" charset="0"/>
                <a:cs typeface="Mark for HCA Book" panose="020B0606020201010104" pitchFamily="34" charset="0"/>
              </a:rPr>
              <a:t>This document will serve as a reference guide for important components within the Infant Security Program policy.. </a:t>
            </a:r>
            <a:endParaRPr lang="en-US" sz="1400" b="1" dirty="0">
              <a:solidFill>
                <a:schemeClr val="accent2"/>
              </a:solidFill>
              <a:latin typeface="Mark for HCA Book" panose="020B0606020201010104" pitchFamily="34" charset="0"/>
              <a:cs typeface="Mark for HCA Book" panose="020B0606020201010104" pitchFamily="34" charset="0"/>
            </a:endParaRPr>
          </a:p>
          <a:p>
            <a:pPr marL="0" indent="0">
              <a:lnSpc>
                <a:spcPct val="100000"/>
              </a:lnSpc>
              <a:spcAft>
                <a:spcPts val="1800"/>
              </a:spcAft>
              <a:buNone/>
            </a:pPr>
            <a:endParaRPr lang="en-US" sz="1400" b="1" dirty="0" smtClean="0">
              <a:solidFill>
                <a:schemeClr val="accent2"/>
              </a:solidFill>
            </a:endParaRPr>
          </a:p>
        </p:txBody>
      </p:sp>
      <p:sp>
        <p:nvSpPr>
          <p:cNvPr id="53" name="TextBox 52"/>
          <p:cNvSpPr txBox="1"/>
          <p:nvPr/>
        </p:nvSpPr>
        <p:spPr>
          <a:xfrm>
            <a:off x="228599" y="4343400"/>
            <a:ext cx="6400800" cy="4038600"/>
          </a:xfrm>
          <a:prstGeom prst="rect">
            <a:avLst/>
          </a:prstGeom>
        </p:spPr>
        <p:txBody>
          <a:bodyPr vert="horz" wrap="square" lIns="91440" tIns="45720" rIns="91440" bIns="45720" rtlCol="0">
            <a:noAutofit/>
          </a:bodyPr>
          <a:lstStyle/>
          <a:p>
            <a:pPr marL="285750" indent="-285750">
              <a:lnSpc>
                <a:spcPct val="100000"/>
              </a:lnSpc>
              <a:spcAft>
                <a:spcPts val="1200"/>
              </a:spcAft>
              <a:buClr>
                <a:schemeClr val="accent2"/>
              </a:buClr>
              <a:buFont typeface="Wingdings" panose="05000000000000000000" pitchFamily="2" charset="2"/>
              <a:buChar char="q"/>
            </a:pPr>
            <a:r>
              <a:rPr lang="en-US" sz="1200" dirty="0" smtClean="0">
                <a:solidFill>
                  <a:schemeClr val="accent3"/>
                </a:solidFill>
                <a:latin typeface="Mark for HCA Book" panose="020B0606020201010104" pitchFamily="34" charset="0"/>
                <a:cs typeface="Mark for HCA Book" panose="020B0606020201010104" pitchFamily="34" charset="0"/>
              </a:rPr>
              <a:t>Bassinettes and cribs on Perinatal and Neonatal units should be placed on the side of the mother’s bed and away from the doors for added security. The same applies for NICU infants undergoing care-by-parents or rooming-in.</a:t>
            </a:r>
          </a:p>
          <a:p>
            <a:pPr marL="285750" indent="-285750">
              <a:lnSpc>
                <a:spcPct val="100000"/>
              </a:lnSpc>
              <a:spcAft>
                <a:spcPts val="1200"/>
              </a:spcAft>
              <a:buClr>
                <a:schemeClr val="accent2"/>
              </a:buClr>
              <a:buFont typeface="Wingdings" panose="05000000000000000000" pitchFamily="2" charset="2"/>
              <a:buChar char="q"/>
            </a:pPr>
            <a:r>
              <a:rPr lang="en-US" sz="1200" dirty="0" smtClean="0">
                <a:solidFill>
                  <a:schemeClr val="accent3"/>
                </a:solidFill>
                <a:latin typeface="Mark for HCA Book" panose="020B0606020201010104" pitchFamily="34" charset="0"/>
                <a:cs typeface="Mark for HCA Book" panose="020B0606020201010104" pitchFamily="34" charset="0"/>
              </a:rPr>
              <a:t>Perinatal and Neonatal units should minimize the number of times the newborn or infant is removed from the mother’s room or a staff-supervised unit (Nursery, NICU, Postpartum, etc.)</a:t>
            </a:r>
          </a:p>
          <a:p>
            <a:pPr marL="285750" indent="-285750">
              <a:lnSpc>
                <a:spcPct val="100000"/>
              </a:lnSpc>
              <a:spcAft>
                <a:spcPts val="1200"/>
              </a:spcAft>
              <a:buClr>
                <a:schemeClr val="accent2"/>
              </a:buClr>
              <a:buFont typeface="Wingdings" panose="05000000000000000000" pitchFamily="2" charset="2"/>
              <a:buChar char="q"/>
            </a:pPr>
            <a:r>
              <a:rPr lang="en-US" sz="1200" dirty="0" smtClean="0">
                <a:solidFill>
                  <a:schemeClr val="accent2"/>
                </a:solidFill>
                <a:latin typeface="Mark for HCA Book" panose="020B0606020201010104" pitchFamily="34" charset="0"/>
                <a:cs typeface="Mark for HCA Book" panose="020B0606020201010104" pitchFamily="34" charset="0"/>
              </a:rPr>
              <a:t>Only </a:t>
            </a:r>
            <a:r>
              <a:rPr lang="en-US" sz="1200" dirty="0" smtClean="0">
                <a:solidFill>
                  <a:schemeClr val="accent3"/>
                </a:solidFill>
                <a:latin typeface="Mark for HCA Book" panose="020B0606020201010104" pitchFamily="34" charset="0"/>
                <a:cs typeface="Mark for HCA Book" panose="020B0606020201010104" pitchFamily="34" charset="0"/>
              </a:rPr>
              <a:t>clinical and non-clinical colleagues who conduct routine business within the department should have electronic access to department. </a:t>
            </a:r>
          </a:p>
          <a:p>
            <a:pPr marL="285750" indent="-285750">
              <a:lnSpc>
                <a:spcPct val="100000"/>
              </a:lnSpc>
              <a:spcAft>
                <a:spcPts val="1200"/>
              </a:spcAft>
              <a:buClr>
                <a:schemeClr val="accent2"/>
              </a:buClr>
              <a:buFont typeface="Wingdings" panose="05000000000000000000" pitchFamily="2" charset="2"/>
              <a:buChar char="q"/>
            </a:pPr>
            <a:r>
              <a:rPr lang="en-US" sz="1200" dirty="0" smtClean="0">
                <a:solidFill>
                  <a:schemeClr val="accent3"/>
                </a:solidFill>
                <a:latin typeface="Mark for HCA Book" panose="020B0606020201010104" pitchFamily="34" charset="0"/>
                <a:cs typeface="Mark for HCA Book" panose="020B0606020201010104" pitchFamily="34" charset="0"/>
              </a:rPr>
              <a:t>Perinatal and Neonatal </a:t>
            </a:r>
            <a:r>
              <a:rPr lang="en-US" sz="1200" dirty="0" smtClean="0">
                <a:solidFill>
                  <a:schemeClr val="accent2"/>
                </a:solidFill>
                <a:latin typeface="Mark for HCA Book" panose="020B0606020201010104" pitchFamily="34" charset="0"/>
                <a:cs typeface="Mark for HCA Book" panose="020B0606020201010104" pitchFamily="34" charset="0"/>
              </a:rPr>
              <a:t>distinctive</a:t>
            </a:r>
            <a:r>
              <a:rPr lang="en-US" sz="1200" dirty="0" smtClean="0">
                <a:solidFill>
                  <a:schemeClr val="accent3"/>
                </a:solidFill>
                <a:latin typeface="Mark for HCA Book" panose="020B0606020201010104" pitchFamily="34" charset="0"/>
                <a:cs typeface="Mark for HCA Book" panose="020B0606020201010104" pitchFamily="34" charset="0"/>
              </a:rPr>
              <a:t> ID badges, including individuals who are allowed to transport infants, will be turned in upon termination, resignation, or when the individual is no longer associated with the facility. </a:t>
            </a:r>
          </a:p>
          <a:p>
            <a:pPr marL="285750" indent="-285750">
              <a:lnSpc>
                <a:spcPct val="100000"/>
              </a:lnSpc>
              <a:spcAft>
                <a:spcPts val="1200"/>
              </a:spcAft>
              <a:buClr>
                <a:schemeClr val="accent2"/>
              </a:buClr>
              <a:buFont typeface="Wingdings" panose="05000000000000000000" pitchFamily="2" charset="2"/>
              <a:buChar char="q"/>
            </a:pPr>
            <a:r>
              <a:rPr lang="en-US" sz="1200" dirty="0" smtClean="0">
                <a:solidFill>
                  <a:schemeClr val="accent3"/>
                </a:solidFill>
                <a:latin typeface="Mark for HCA Book" panose="020B0606020201010104" pitchFamily="34" charset="0"/>
                <a:cs typeface="Mark for HCA Book" panose="020B0606020201010104" pitchFamily="34" charset="0"/>
              </a:rPr>
              <a:t>Temporary ID badges issued to students or contractors, etc. will be returned to a designated facility individual at the end of shift, contracted work hours, etc.</a:t>
            </a:r>
          </a:p>
          <a:p>
            <a:pPr marL="285750" indent="-285750">
              <a:lnSpc>
                <a:spcPct val="100000"/>
              </a:lnSpc>
              <a:spcAft>
                <a:spcPts val="1200"/>
              </a:spcAft>
              <a:buClr>
                <a:schemeClr val="accent2"/>
              </a:buClr>
              <a:buFont typeface="Wingdings" panose="05000000000000000000" pitchFamily="2" charset="2"/>
              <a:buChar char="q"/>
            </a:pPr>
            <a:r>
              <a:rPr lang="en-US" sz="1200" dirty="0" smtClean="0">
                <a:solidFill>
                  <a:schemeClr val="accent3"/>
                </a:solidFill>
                <a:latin typeface="Mark for HCA Book" panose="020B0606020201010104" pitchFamily="34" charset="0"/>
                <a:cs typeface="Mark for HCA Book" panose="020B0606020201010104" pitchFamily="34" charset="0"/>
              </a:rPr>
              <a:t>All double-sided ID badges will be worn visibly on the chest area to ensure picture, name, and facility logo are facing outward and unobstructed by pins, decals, or other devices.</a:t>
            </a:r>
          </a:p>
        </p:txBody>
      </p:sp>
      <p:sp>
        <p:nvSpPr>
          <p:cNvPr id="12" name="Content Placeholder 44"/>
          <p:cNvSpPr txBox="1">
            <a:spLocks/>
          </p:cNvSpPr>
          <p:nvPr/>
        </p:nvSpPr>
        <p:spPr>
          <a:xfrm>
            <a:off x="228599" y="1859134"/>
            <a:ext cx="6400800" cy="2377633"/>
          </a:xfrm>
          <a:prstGeom prst="rect">
            <a:avLst/>
          </a:prstGeom>
          <a:solidFill>
            <a:schemeClr val="bg2"/>
          </a:solidFill>
        </p:spPr>
        <p:txBody>
          <a:bodyPr vert="horz" lIns="91440" tIns="45720" rIns="91440" bIns="45720" rtlCol="0">
            <a:noAutofit/>
          </a:bodyPr>
          <a:lstStyle>
            <a:lvl1pPr marL="175018" indent="-175018" algn="l" defTabSz="342892" rtl="0" eaLnBrk="1" latinLnBrk="0" hangingPunct="1">
              <a:lnSpc>
                <a:spcPct val="110000"/>
              </a:lnSpc>
              <a:spcBef>
                <a:spcPts val="0"/>
              </a:spcBef>
              <a:spcAft>
                <a:spcPts val="450"/>
              </a:spcAft>
              <a:buClr>
                <a:srgbClr val="E35929"/>
              </a:buClr>
              <a:buFont typeface="Arial" panose="020B0604020202020204" pitchFamily="34" charset="0"/>
              <a:buChar char="•"/>
              <a:tabLst/>
              <a:defRPr sz="2000" kern="1200">
                <a:solidFill>
                  <a:srgbClr val="4E4540"/>
                </a:solidFill>
                <a:latin typeface="Arial" panose="020B0604020202020204" pitchFamily="34" charset="0"/>
                <a:ea typeface="+mn-ea"/>
                <a:cs typeface="Arial" panose="020B0604020202020204" pitchFamily="34" charset="0"/>
              </a:defRPr>
            </a:lvl1pPr>
            <a:lvl2pPr marL="304793" indent="-132157" algn="l" defTabSz="342892" rtl="0" eaLnBrk="1" latinLnBrk="0" hangingPunct="1">
              <a:lnSpc>
                <a:spcPct val="110000"/>
              </a:lnSpc>
              <a:spcBef>
                <a:spcPts val="0"/>
              </a:spcBef>
              <a:spcAft>
                <a:spcPts val="450"/>
              </a:spcAft>
              <a:buClr>
                <a:srgbClr val="E35929"/>
              </a:buClr>
              <a:buFont typeface="Courier New" panose="02070309020205020404" pitchFamily="49" charset="0"/>
              <a:buChar char="o"/>
              <a:tabLst/>
              <a:defRPr sz="1800" b="0" i="0" u="none" kern="1200">
                <a:solidFill>
                  <a:srgbClr val="4E4540"/>
                </a:solidFill>
                <a:latin typeface="Arial" panose="020B0604020202020204" pitchFamily="34" charset="0"/>
                <a:ea typeface="+mn-ea"/>
                <a:cs typeface="Arial" panose="020B0604020202020204" pitchFamily="34" charset="0"/>
              </a:defRPr>
            </a:lvl2pPr>
            <a:lvl3pPr marL="430996" indent="-126203" algn="l" defTabSz="342892" rtl="0" eaLnBrk="1" latinLnBrk="0" hangingPunct="1">
              <a:lnSpc>
                <a:spcPct val="100000"/>
              </a:lnSpc>
              <a:spcBef>
                <a:spcPts val="0"/>
              </a:spcBef>
              <a:spcAft>
                <a:spcPts val="450"/>
              </a:spcAft>
              <a:buClr>
                <a:srgbClr val="E35929"/>
              </a:buClr>
              <a:buFont typeface="Wingdings" pitchFamily="2" charset="2"/>
              <a:buChar char="§"/>
              <a:tabLst/>
              <a:defRPr sz="1400" kern="1200">
                <a:solidFill>
                  <a:srgbClr val="4E4540"/>
                </a:solidFill>
                <a:latin typeface="Arial" panose="020B0604020202020204" pitchFamily="34" charset="0"/>
                <a:ea typeface="+mn-ea"/>
                <a:cs typeface="Arial" panose="020B0604020202020204" pitchFamily="34" charset="0"/>
              </a:defRPr>
            </a:lvl3pPr>
            <a:lvl4pPr marL="561962" indent="-130966" algn="l" defTabSz="342892" rtl="0" eaLnBrk="1" latinLnBrk="0" hangingPunct="1">
              <a:lnSpc>
                <a:spcPct val="100000"/>
              </a:lnSpc>
              <a:spcBef>
                <a:spcPts val="0"/>
              </a:spcBef>
              <a:spcAft>
                <a:spcPts val="450"/>
              </a:spcAft>
              <a:buClr>
                <a:srgbClr val="E35929"/>
              </a:buClr>
              <a:buFont typeface="Arial"/>
              <a:buChar char="–"/>
              <a:tabLst/>
              <a:defRPr sz="1100" kern="1200">
                <a:solidFill>
                  <a:srgbClr val="4E4540"/>
                </a:solidFill>
                <a:latin typeface="Arial" panose="020B0604020202020204" pitchFamily="34" charset="0"/>
                <a:ea typeface="+mn-ea"/>
                <a:cs typeface="Arial" panose="020B0604020202020204" pitchFamily="34" charset="0"/>
              </a:defRPr>
            </a:lvl4pPr>
            <a:lvl5pPr marL="689355" indent="-132157" algn="l" defTabSz="342892" rtl="0" eaLnBrk="1" latinLnBrk="0" hangingPunct="1">
              <a:spcBef>
                <a:spcPct val="20000"/>
              </a:spcBef>
              <a:buClr>
                <a:schemeClr val="accent2"/>
              </a:buClr>
              <a:buFont typeface="Arial"/>
              <a:buChar char="»"/>
              <a:tabLst/>
              <a:defRPr sz="1100" kern="1200">
                <a:solidFill>
                  <a:schemeClr val="accent3"/>
                </a:solidFill>
                <a:latin typeface="Arial" panose="020B0604020202020204" pitchFamily="34" charset="0"/>
                <a:ea typeface="+mn-ea"/>
                <a:cs typeface="Arial" panose="020B0604020202020204" pitchFamily="34" charset="0"/>
              </a:defRPr>
            </a:lvl5pPr>
            <a:lvl6pPr marL="1885903" indent="-171446" algn="l" defTabSz="342892" rtl="0" eaLnBrk="1" latinLnBrk="0" hangingPunct="1">
              <a:spcBef>
                <a:spcPct val="20000"/>
              </a:spcBef>
              <a:buFont typeface="Arial"/>
              <a:buChar char="•"/>
              <a:defRPr sz="1500" kern="1200">
                <a:solidFill>
                  <a:schemeClr val="tx1"/>
                </a:solidFill>
                <a:latin typeface="+mn-lt"/>
                <a:ea typeface="+mn-ea"/>
                <a:cs typeface="+mn-cs"/>
              </a:defRPr>
            </a:lvl6pPr>
            <a:lvl7pPr marL="2228795" indent="-171446" algn="l" defTabSz="342892" rtl="0" eaLnBrk="1" latinLnBrk="0" hangingPunct="1">
              <a:spcBef>
                <a:spcPct val="20000"/>
              </a:spcBef>
              <a:buFont typeface="Arial"/>
              <a:buChar char="•"/>
              <a:defRPr sz="1500" kern="1200">
                <a:solidFill>
                  <a:schemeClr val="tx1"/>
                </a:solidFill>
                <a:latin typeface="+mn-lt"/>
                <a:ea typeface="+mn-ea"/>
                <a:cs typeface="+mn-cs"/>
              </a:defRPr>
            </a:lvl7pPr>
            <a:lvl8pPr marL="2571686" indent="-171446" algn="l" defTabSz="342892" rtl="0" eaLnBrk="1" latinLnBrk="0" hangingPunct="1">
              <a:spcBef>
                <a:spcPct val="20000"/>
              </a:spcBef>
              <a:buFont typeface="Arial"/>
              <a:buChar char="•"/>
              <a:defRPr sz="1500" kern="1200">
                <a:solidFill>
                  <a:schemeClr val="tx1"/>
                </a:solidFill>
                <a:latin typeface="+mn-lt"/>
                <a:ea typeface="+mn-ea"/>
                <a:cs typeface="+mn-cs"/>
              </a:defRPr>
            </a:lvl8pPr>
            <a:lvl9pPr marL="2914577" indent="-171446" algn="l" defTabSz="342892" rtl="0" eaLnBrk="1" latinLnBrk="0" hangingPunct="1">
              <a:spcBef>
                <a:spcPct val="20000"/>
              </a:spcBef>
              <a:buFont typeface="Arial"/>
              <a:buChar char="•"/>
              <a:defRPr sz="1500" kern="1200">
                <a:solidFill>
                  <a:schemeClr val="tx1"/>
                </a:solidFill>
                <a:latin typeface="+mn-lt"/>
                <a:ea typeface="+mn-ea"/>
                <a:cs typeface="+mn-cs"/>
              </a:defRPr>
            </a:lvl9pPr>
          </a:lstStyle>
          <a:p>
            <a:pPr marL="0" indent="0">
              <a:lnSpc>
                <a:spcPct val="100000"/>
              </a:lnSpc>
              <a:spcAft>
                <a:spcPts val="600"/>
              </a:spcAft>
              <a:buNone/>
            </a:pPr>
            <a:r>
              <a:rPr lang="en-US" sz="1200" b="1" dirty="0" smtClean="0">
                <a:solidFill>
                  <a:schemeClr val="tx2"/>
                </a:solidFill>
                <a:latin typeface="Mark for HCA Book" panose="020B0606020201010104" pitchFamily="34" charset="0"/>
                <a:cs typeface="Mark for HCA Book" panose="020B0606020201010104" pitchFamily="34" charset="0"/>
              </a:rPr>
              <a:t>Definitions: </a:t>
            </a:r>
            <a:endParaRPr lang="en-US" sz="1200" b="1" dirty="0">
              <a:solidFill>
                <a:schemeClr val="tx2"/>
              </a:solidFill>
              <a:latin typeface="Mark for HCA Book" panose="020B0606020201010104" pitchFamily="34" charset="0"/>
              <a:cs typeface="Mark for HCA Book" panose="020B0606020201010104" pitchFamily="34" charset="0"/>
            </a:endParaRPr>
          </a:p>
          <a:p>
            <a:pPr>
              <a:lnSpc>
                <a:spcPct val="100000"/>
              </a:lnSpc>
              <a:spcAft>
                <a:spcPts val="600"/>
              </a:spcAft>
              <a:buFont typeface="Courier New" panose="02070309020205020404" pitchFamily="49" charset="0"/>
              <a:buChar char="o"/>
            </a:pPr>
            <a:r>
              <a:rPr lang="en-US" sz="1200" b="1" dirty="0" smtClean="0">
                <a:solidFill>
                  <a:schemeClr val="tx2"/>
                </a:solidFill>
                <a:latin typeface="Mark for HCA Book" panose="020B0606020201010104" pitchFamily="34" charset="0"/>
                <a:cs typeface="Mark for HCA Book" panose="020B0606020201010104" pitchFamily="34" charset="0"/>
              </a:rPr>
              <a:t>Abduction~ </a:t>
            </a:r>
            <a:r>
              <a:rPr lang="en-US" sz="1200" dirty="0" smtClean="0">
                <a:solidFill>
                  <a:schemeClr val="tx2"/>
                </a:solidFill>
                <a:latin typeface="Mark for HCA Book" panose="020B0606020201010104" pitchFamily="34" charset="0"/>
                <a:cs typeface="Mark for HCA Book" panose="020B0606020201010104" pitchFamily="34" charset="0"/>
              </a:rPr>
              <a:t>The action or an instance of forcibly taking an individual away against their will</a:t>
            </a:r>
          </a:p>
          <a:p>
            <a:pPr>
              <a:lnSpc>
                <a:spcPct val="100000"/>
              </a:lnSpc>
              <a:spcAft>
                <a:spcPts val="600"/>
              </a:spcAft>
              <a:buFont typeface="Courier New" panose="02070309020205020404" pitchFamily="49" charset="0"/>
              <a:buChar char="o"/>
            </a:pPr>
            <a:r>
              <a:rPr lang="en-US" sz="1200" b="1" dirty="0" smtClean="0">
                <a:solidFill>
                  <a:schemeClr val="tx2"/>
                </a:solidFill>
                <a:latin typeface="Mark for HCA Book" panose="020B0606020201010104" pitchFamily="34" charset="0"/>
                <a:cs typeface="Mark for HCA Book" panose="020B0606020201010104" pitchFamily="34" charset="0"/>
              </a:rPr>
              <a:t>Alarms</a:t>
            </a:r>
            <a:r>
              <a:rPr lang="en-US" sz="1200" dirty="0" smtClean="0">
                <a:solidFill>
                  <a:schemeClr val="tx2"/>
                </a:solidFill>
                <a:latin typeface="Mark for HCA Book" panose="020B0606020201010104" pitchFamily="34" charset="0"/>
                <a:cs typeface="Mark for HCA Book" panose="020B0606020201010104" pitchFamily="34" charset="0"/>
              </a:rPr>
              <a:t>~ Notification that the system has triggered and/or reached the second designated limit</a:t>
            </a:r>
          </a:p>
          <a:p>
            <a:pPr>
              <a:lnSpc>
                <a:spcPct val="100000"/>
              </a:lnSpc>
              <a:spcAft>
                <a:spcPts val="600"/>
              </a:spcAft>
              <a:buFont typeface="Courier New" panose="02070309020205020404" pitchFamily="49" charset="0"/>
              <a:buChar char="o"/>
            </a:pPr>
            <a:r>
              <a:rPr lang="en-US" sz="1200" b="1" dirty="0" smtClean="0">
                <a:solidFill>
                  <a:schemeClr val="tx2"/>
                </a:solidFill>
                <a:latin typeface="Mark for HCA Book" panose="020B0606020201010104" pitchFamily="34" charset="0"/>
                <a:cs typeface="Mark for HCA Book" panose="020B0606020201010104" pitchFamily="34" charset="0"/>
              </a:rPr>
              <a:t>Dead Space</a:t>
            </a:r>
            <a:r>
              <a:rPr lang="en-US" sz="1200" dirty="0" smtClean="0">
                <a:solidFill>
                  <a:schemeClr val="tx2"/>
                </a:solidFill>
                <a:latin typeface="Mark for HCA Book" panose="020B0606020201010104" pitchFamily="34" charset="0"/>
                <a:cs typeface="Mark for HCA Book" panose="020B0606020201010104" pitchFamily="34" charset="0"/>
              </a:rPr>
              <a:t>~ Area that does not have Wi-Fi signal</a:t>
            </a:r>
          </a:p>
          <a:p>
            <a:pPr>
              <a:lnSpc>
                <a:spcPct val="100000"/>
              </a:lnSpc>
              <a:spcAft>
                <a:spcPts val="600"/>
              </a:spcAft>
              <a:buFont typeface="Courier New" panose="02070309020205020404" pitchFamily="49" charset="0"/>
              <a:buChar char="o"/>
            </a:pPr>
            <a:r>
              <a:rPr lang="en-US" sz="1200" b="1" dirty="0" smtClean="0">
                <a:solidFill>
                  <a:schemeClr val="tx2"/>
                </a:solidFill>
                <a:latin typeface="Mark for HCA Book" panose="020B0606020201010104" pitchFamily="34" charset="0"/>
                <a:cs typeface="Mark for HCA Book" panose="020B0606020201010104" pitchFamily="34" charset="0"/>
              </a:rPr>
              <a:t>False Alarm</a:t>
            </a:r>
            <a:r>
              <a:rPr lang="en-US" sz="1200" dirty="0" smtClean="0">
                <a:solidFill>
                  <a:schemeClr val="tx2"/>
                </a:solidFill>
                <a:latin typeface="Mark for HCA Book" panose="020B0606020201010104" pitchFamily="34" charset="0"/>
                <a:cs typeface="Mark for HCA Book" panose="020B0606020201010104" pitchFamily="34" charset="0"/>
              </a:rPr>
              <a:t>~ Alert activated but did not actually happen</a:t>
            </a:r>
          </a:p>
          <a:p>
            <a:pPr>
              <a:lnSpc>
                <a:spcPct val="100000"/>
              </a:lnSpc>
              <a:spcAft>
                <a:spcPts val="600"/>
              </a:spcAft>
              <a:buFont typeface="Courier New" panose="02070309020205020404" pitchFamily="49" charset="0"/>
              <a:buChar char="o"/>
            </a:pPr>
            <a:r>
              <a:rPr lang="en-US" sz="1200" b="1" dirty="0" smtClean="0">
                <a:solidFill>
                  <a:schemeClr val="tx2"/>
                </a:solidFill>
                <a:latin typeface="Mark for HCA Book" panose="020B0606020201010104" pitchFamily="34" charset="0"/>
                <a:cs typeface="Mark for HCA Book" panose="020B0606020201010104" pitchFamily="34" charset="0"/>
              </a:rPr>
              <a:t>Perinatal</a:t>
            </a:r>
            <a:r>
              <a:rPr lang="en-US" sz="1200" dirty="0" smtClean="0">
                <a:solidFill>
                  <a:schemeClr val="tx2"/>
                </a:solidFill>
                <a:latin typeface="Mark for HCA Book" panose="020B0606020201010104" pitchFamily="34" charset="0"/>
                <a:cs typeface="Mark for HCA Book" panose="020B0606020201010104" pitchFamily="34" charset="0"/>
              </a:rPr>
              <a:t>~ Time before and after infant birth</a:t>
            </a:r>
          </a:p>
          <a:p>
            <a:pPr>
              <a:lnSpc>
                <a:spcPct val="100000"/>
              </a:lnSpc>
              <a:spcAft>
                <a:spcPts val="600"/>
              </a:spcAft>
              <a:buFont typeface="Courier New" panose="02070309020205020404" pitchFamily="49" charset="0"/>
              <a:buChar char="o"/>
            </a:pPr>
            <a:r>
              <a:rPr lang="en-US" sz="1200" b="1" dirty="0" smtClean="0">
                <a:solidFill>
                  <a:schemeClr val="tx2"/>
                </a:solidFill>
                <a:latin typeface="Mark for HCA Book" panose="020B0606020201010104" pitchFamily="34" charset="0"/>
                <a:cs typeface="Mark for HCA Book" panose="020B0606020201010104" pitchFamily="34" charset="0"/>
              </a:rPr>
              <a:t>System Alert</a:t>
            </a:r>
            <a:r>
              <a:rPr lang="en-US" sz="1200" dirty="0" smtClean="0">
                <a:solidFill>
                  <a:schemeClr val="tx2"/>
                </a:solidFill>
                <a:latin typeface="Mark for HCA Book" panose="020B0606020201010104" pitchFamily="34" charset="0"/>
                <a:cs typeface="Mark for HCA Book" panose="020B0606020201010104" pitchFamily="34" charset="0"/>
              </a:rPr>
              <a:t>~ Notifications that the system has triggered and/or reached the first designated limit</a:t>
            </a:r>
          </a:p>
          <a:p>
            <a:pPr marL="0" indent="0">
              <a:lnSpc>
                <a:spcPct val="100000"/>
              </a:lnSpc>
              <a:spcAft>
                <a:spcPts val="1800"/>
              </a:spcAft>
              <a:buNone/>
            </a:pPr>
            <a:endParaRPr lang="en-US" sz="1400" b="1" dirty="0">
              <a:solidFill>
                <a:schemeClr val="accent2"/>
              </a:solidFill>
            </a:endParaRPr>
          </a:p>
        </p:txBody>
      </p:sp>
      <p:sp>
        <p:nvSpPr>
          <p:cNvPr id="6" name="TextBox 5"/>
          <p:cNvSpPr txBox="1"/>
          <p:nvPr/>
        </p:nvSpPr>
        <p:spPr>
          <a:xfrm>
            <a:off x="914400" y="8382000"/>
            <a:ext cx="5105400" cy="152400"/>
          </a:xfrm>
          <a:prstGeom prst="rect">
            <a:avLst/>
          </a:prstGeom>
        </p:spPr>
        <p:txBody>
          <a:bodyPr vert="horz" wrap="square" lIns="91440" tIns="45720" rIns="91440" bIns="45720" rtlCol="0">
            <a:noAutofit/>
          </a:bodyPr>
          <a:lstStyle/>
          <a:p>
            <a:pPr marL="0" indent="0" algn="ctr">
              <a:spcBef>
                <a:spcPts val="0"/>
              </a:spcBef>
              <a:buFont typeface="Arial"/>
              <a:buNone/>
            </a:pPr>
            <a:r>
              <a:rPr lang="en-US" sz="900" dirty="0" smtClean="0">
                <a:solidFill>
                  <a:schemeClr val="accent3"/>
                </a:solidFill>
                <a:latin typeface="Arial" panose="020B0604020202020204" pitchFamily="34" charset="0"/>
                <a:cs typeface="Arial" panose="020B0604020202020204" pitchFamily="34" charset="0"/>
              </a:rPr>
              <a:t>Updated:03/17/2021/ HCA Healthcare Center for Clinical Advancement</a:t>
            </a:r>
          </a:p>
        </p:txBody>
      </p:sp>
      <p:pic>
        <p:nvPicPr>
          <p:cNvPr id="2" name="Picture 1"/>
          <p:cNvPicPr>
            <a:picLocks noChangeAspect="1"/>
          </p:cNvPicPr>
          <p:nvPr/>
        </p:nvPicPr>
        <p:blipFill>
          <a:blip r:embed="rId3"/>
          <a:stretch>
            <a:fillRect/>
          </a:stretch>
        </p:blipFill>
        <p:spPr>
          <a:xfrm>
            <a:off x="4648200" y="116821"/>
            <a:ext cx="978460" cy="968475"/>
          </a:xfrm>
          <a:prstGeom prst="rect">
            <a:avLst/>
          </a:prstGeom>
        </p:spPr>
      </p:pic>
      <p:pic>
        <p:nvPicPr>
          <p:cNvPr id="5" name="Picture 4"/>
          <p:cNvPicPr>
            <a:picLocks noChangeAspect="1"/>
          </p:cNvPicPr>
          <p:nvPr/>
        </p:nvPicPr>
        <p:blipFill>
          <a:blip r:embed="rId4"/>
          <a:stretch>
            <a:fillRect/>
          </a:stretch>
        </p:blipFill>
        <p:spPr>
          <a:xfrm>
            <a:off x="6038036" y="7696200"/>
            <a:ext cx="591363" cy="597460"/>
          </a:xfrm>
          <a:prstGeom prst="rect">
            <a:avLst/>
          </a:prstGeom>
        </p:spPr>
      </p:pic>
      <p:sp>
        <p:nvSpPr>
          <p:cNvPr id="7" name="Right Arrow 6"/>
          <p:cNvSpPr/>
          <p:nvPr/>
        </p:nvSpPr>
        <p:spPr>
          <a:xfrm>
            <a:off x="5371898" y="8458200"/>
            <a:ext cx="1453844" cy="685800"/>
          </a:xfrm>
          <a:prstGeom prst="rightArrow">
            <a:avLst/>
          </a:prstGeom>
          <a:solidFill>
            <a:schemeClr val="accent2"/>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r>
              <a:rPr lang="en-US" sz="1000" dirty="0" smtClean="0"/>
              <a:t>See next page for more info</a:t>
            </a:r>
            <a:endParaRPr lang="en-US" sz="1000" dirty="0"/>
          </a:p>
        </p:txBody>
      </p:sp>
    </p:spTree>
    <p:custDataLst>
      <p:tags r:id="rId1"/>
    </p:custData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 name="Title 43"/>
          <p:cNvSpPr>
            <a:spLocks noGrp="1"/>
          </p:cNvSpPr>
          <p:nvPr>
            <p:ph type="title"/>
          </p:nvPr>
        </p:nvSpPr>
        <p:spPr>
          <a:xfrm>
            <a:off x="2362200" y="350653"/>
            <a:ext cx="4114800" cy="609600"/>
          </a:xfrm>
        </p:spPr>
        <p:txBody>
          <a:bodyPr anchor="ctr">
            <a:normAutofit/>
          </a:bodyPr>
          <a:lstStyle/>
          <a:p>
            <a:r>
              <a:rPr lang="en-US" sz="2400" dirty="0" smtClean="0">
                <a:latin typeface="Mark for HCA Book" panose="020B0606020201010104" pitchFamily="34" charset="0"/>
                <a:cs typeface="Mark for HCA Book" panose="020B0606020201010104" pitchFamily="34" charset="0"/>
              </a:rPr>
              <a:t>Infant Security</a:t>
            </a:r>
            <a:endParaRPr lang="en-US" sz="2400" dirty="0">
              <a:latin typeface="Mark for HCA Book" panose="020B0606020201010104" pitchFamily="34" charset="0"/>
              <a:cs typeface="Mark for HCA Book" panose="020B0606020201010104" pitchFamily="34" charset="0"/>
            </a:endParaRPr>
          </a:p>
        </p:txBody>
      </p:sp>
      <p:sp>
        <p:nvSpPr>
          <p:cNvPr id="53" name="TextBox 52"/>
          <p:cNvSpPr txBox="1"/>
          <p:nvPr/>
        </p:nvSpPr>
        <p:spPr>
          <a:xfrm>
            <a:off x="228599" y="3938672"/>
            <a:ext cx="6400800" cy="3172146"/>
          </a:xfrm>
          <a:prstGeom prst="rect">
            <a:avLst/>
          </a:prstGeom>
        </p:spPr>
        <p:txBody>
          <a:bodyPr vert="horz" wrap="square" lIns="91440" tIns="45720" rIns="91440" bIns="45720" rtlCol="0">
            <a:noAutofit/>
          </a:bodyPr>
          <a:lstStyle/>
          <a:p>
            <a:pPr algn="ctr">
              <a:lnSpc>
                <a:spcPct val="100000"/>
              </a:lnSpc>
              <a:spcAft>
                <a:spcPts val="1800"/>
              </a:spcAft>
              <a:buClr>
                <a:schemeClr val="accent2"/>
              </a:buClr>
            </a:pPr>
            <a:r>
              <a:rPr lang="en-US" sz="1200" dirty="0" smtClean="0">
                <a:solidFill>
                  <a:schemeClr val="accent3"/>
                </a:solidFill>
                <a:latin typeface="Mark for HCA Book" panose="020B0606020201010104" pitchFamily="34" charset="0"/>
                <a:cs typeface="Mark for HCA Book" panose="020B0606020201010104" pitchFamily="34" charset="0"/>
              </a:rPr>
              <a:t>Electronic Infant Security System</a:t>
            </a:r>
          </a:p>
          <a:p>
            <a:pPr marL="171450" indent="-171450">
              <a:lnSpc>
                <a:spcPct val="100000"/>
              </a:lnSpc>
              <a:spcAft>
                <a:spcPts val="1800"/>
              </a:spcAft>
              <a:buClr>
                <a:schemeClr val="accent2"/>
              </a:buClr>
              <a:buFont typeface="Wingdings" panose="05000000000000000000" pitchFamily="2" charset="2"/>
              <a:buChar char="v"/>
            </a:pPr>
            <a:r>
              <a:rPr lang="en-US" sz="1200" dirty="0" smtClean="0">
                <a:solidFill>
                  <a:schemeClr val="accent3"/>
                </a:solidFill>
                <a:latin typeface="Mark for HCA Book" panose="020B0606020201010104" pitchFamily="34" charset="0"/>
                <a:cs typeface="Mark for HCA Book" panose="020B0606020201010104" pitchFamily="34" charset="0"/>
              </a:rPr>
              <a:t>Activation of the electronic infant security device connected to the infant will  occur in the delivery room or at the moment the infant is within the security zone (i.e. at delivery, upon transition from OR to Perinatal and Neonatal Unit, etc.), when the newborn condition allows.</a:t>
            </a:r>
          </a:p>
          <a:p>
            <a:pPr marL="171450" indent="-171450">
              <a:lnSpc>
                <a:spcPct val="100000"/>
              </a:lnSpc>
              <a:spcAft>
                <a:spcPts val="1800"/>
              </a:spcAft>
              <a:buClr>
                <a:schemeClr val="accent2"/>
              </a:buClr>
              <a:buFont typeface="Wingdings" panose="05000000000000000000" pitchFamily="2" charset="2"/>
              <a:buChar char="v"/>
            </a:pPr>
            <a:r>
              <a:rPr lang="en-US" sz="1200" dirty="0" smtClean="0">
                <a:solidFill>
                  <a:schemeClr val="accent3"/>
                </a:solidFill>
                <a:latin typeface="Mark for HCA Book" panose="020B0606020201010104" pitchFamily="34" charset="0"/>
                <a:cs typeface="Mark for HCA Book" panose="020B0606020201010104" pitchFamily="34" charset="0"/>
              </a:rPr>
              <a:t>Call Security and Unit Leadership if a person without appropriate ID or visitor pass is identified. </a:t>
            </a:r>
          </a:p>
          <a:p>
            <a:pPr marL="171450" indent="-171450">
              <a:lnSpc>
                <a:spcPct val="100000"/>
              </a:lnSpc>
              <a:spcAft>
                <a:spcPts val="1800"/>
              </a:spcAft>
              <a:buClr>
                <a:schemeClr val="accent2"/>
              </a:buClr>
              <a:buFont typeface="Wingdings" panose="05000000000000000000" pitchFamily="2" charset="2"/>
              <a:buChar char="v"/>
            </a:pPr>
            <a:r>
              <a:rPr lang="en-US" sz="1200" dirty="0" smtClean="0">
                <a:solidFill>
                  <a:schemeClr val="accent3"/>
                </a:solidFill>
                <a:latin typeface="Mark for HCA Book" panose="020B0606020201010104" pitchFamily="34" charset="0"/>
                <a:cs typeface="Mark for HCA Book" panose="020B0606020201010104" pitchFamily="34" charset="0"/>
              </a:rPr>
              <a:t>The electronic security device should be applied and activated in the Neonatal Intensive Care Unit when infant condition is stable:</a:t>
            </a:r>
          </a:p>
          <a:p>
            <a:pPr marL="628650" lvl="1" indent="-171450">
              <a:spcAft>
                <a:spcPts val="600"/>
              </a:spcAft>
              <a:buClr>
                <a:schemeClr val="accent2"/>
              </a:buClr>
              <a:buFont typeface="Arial" panose="020B0604020202020204" pitchFamily="34" charset="0"/>
              <a:buChar char="•"/>
            </a:pPr>
            <a:r>
              <a:rPr lang="en-US" sz="1200" dirty="0" smtClean="0">
                <a:solidFill>
                  <a:schemeClr val="accent3"/>
                </a:solidFill>
                <a:latin typeface="Mark for HCA Book" panose="020B0606020201010104" pitchFamily="34" charset="0"/>
                <a:cs typeface="Mark for HCA Book" panose="020B0606020201010104" pitchFamily="34" charset="0"/>
              </a:rPr>
              <a:t>Infants in stable condition in open crib</a:t>
            </a:r>
          </a:p>
          <a:p>
            <a:pPr marL="628650" lvl="1" indent="-171450">
              <a:spcAft>
                <a:spcPts val="600"/>
              </a:spcAft>
              <a:buClr>
                <a:schemeClr val="accent2"/>
              </a:buClr>
              <a:buFont typeface="Arial" panose="020B0604020202020204" pitchFamily="34" charset="0"/>
              <a:buChar char="•"/>
            </a:pPr>
            <a:r>
              <a:rPr lang="en-US" sz="1200" dirty="0" smtClean="0">
                <a:solidFill>
                  <a:schemeClr val="accent3"/>
                </a:solidFill>
                <a:latin typeface="Mark for HCA Book" panose="020B0606020201010104" pitchFamily="34" charset="0"/>
                <a:cs typeface="Mark for HCA Book" panose="020B0606020201010104" pitchFamily="34" charset="0"/>
              </a:rPr>
              <a:t>Infants rooming-in with parents and grandparents</a:t>
            </a:r>
          </a:p>
          <a:p>
            <a:pPr marL="628650" lvl="1" indent="-171450">
              <a:spcAft>
                <a:spcPts val="600"/>
              </a:spcAft>
              <a:buClr>
                <a:schemeClr val="accent2"/>
              </a:buClr>
              <a:buFont typeface="Arial" panose="020B0604020202020204" pitchFamily="34" charset="0"/>
              <a:buChar char="•"/>
            </a:pPr>
            <a:r>
              <a:rPr lang="en-US" sz="1200" dirty="0" smtClean="0">
                <a:solidFill>
                  <a:schemeClr val="accent3"/>
                </a:solidFill>
                <a:latin typeface="Mark for HCA Book" panose="020B0606020201010104" pitchFamily="34" charset="0"/>
                <a:cs typeface="Mark for HCA Book" panose="020B0606020201010104" pitchFamily="34" charset="0"/>
              </a:rPr>
              <a:t>Infants in an overflow area that is not a locked/secured unit</a:t>
            </a:r>
          </a:p>
          <a:p>
            <a:pPr marL="628650" lvl="1" indent="-171450">
              <a:spcAft>
                <a:spcPts val="600"/>
              </a:spcAft>
              <a:buClr>
                <a:schemeClr val="accent2"/>
              </a:buClr>
              <a:buFont typeface="Arial" panose="020B0604020202020204" pitchFamily="34" charset="0"/>
              <a:buChar char="•"/>
            </a:pPr>
            <a:r>
              <a:rPr lang="en-US" sz="1200" dirty="0" smtClean="0">
                <a:solidFill>
                  <a:schemeClr val="accent3"/>
                </a:solidFill>
                <a:latin typeface="Mark for HCA Book" panose="020B0606020201010104" pitchFamily="34" charset="0"/>
                <a:cs typeface="Mark for HCA Book" panose="020B0606020201010104" pitchFamily="34" charset="0"/>
              </a:rPr>
              <a:t>Infant is a part of a social situation that puts the infant at risk for abduction</a:t>
            </a:r>
          </a:p>
          <a:p>
            <a:pPr>
              <a:lnSpc>
                <a:spcPct val="100000"/>
              </a:lnSpc>
              <a:spcAft>
                <a:spcPts val="1800"/>
              </a:spcAft>
              <a:buClr>
                <a:schemeClr val="accent2"/>
              </a:buClr>
            </a:pPr>
            <a:endParaRPr lang="en-US" sz="1200" dirty="0" smtClean="0">
              <a:solidFill>
                <a:schemeClr val="accent3"/>
              </a:solidFill>
              <a:latin typeface="Mark for HCA Book" panose="020B0606020201010104" pitchFamily="34" charset="0"/>
              <a:cs typeface="Mark for HCA Book" panose="020B0606020201010104" pitchFamily="34" charset="0"/>
            </a:endParaRPr>
          </a:p>
        </p:txBody>
      </p:sp>
      <p:sp>
        <p:nvSpPr>
          <p:cNvPr id="12" name="Content Placeholder 44"/>
          <p:cNvSpPr txBox="1">
            <a:spLocks/>
          </p:cNvSpPr>
          <p:nvPr/>
        </p:nvSpPr>
        <p:spPr>
          <a:xfrm>
            <a:off x="228599" y="1524000"/>
            <a:ext cx="6400800" cy="2338472"/>
          </a:xfrm>
          <a:prstGeom prst="rect">
            <a:avLst/>
          </a:prstGeom>
        </p:spPr>
        <p:style>
          <a:lnRef idx="2">
            <a:schemeClr val="accent2"/>
          </a:lnRef>
          <a:fillRef idx="1">
            <a:schemeClr val="lt1"/>
          </a:fillRef>
          <a:effectRef idx="0">
            <a:schemeClr val="accent2"/>
          </a:effectRef>
          <a:fontRef idx="minor">
            <a:schemeClr val="dk1"/>
          </a:fontRef>
        </p:style>
        <p:txBody>
          <a:bodyPr vert="horz" lIns="91440" tIns="45720" rIns="91440" bIns="45720" rtlCol="0">
            <a:noAutofit/>
          </a:bodyPr>
          <a:lstStyle>
            <a:lvl1pPr marL="175018" indent="-175018" algn="l" defTabSz="342892" rtl="0" eaLnBrk="1" latinLnBrk="0" hangingPunct="1">
              <a:lnSpc>
                <a:spcPct val="110000"/>
              </a:lnSpc>
              <a:spcBef>
                <a:spcPts val="0"/>
              </a:spcBef>
              <a:spcAft>
                <a:spcPts val="450"/>
              </a:spcAft>
              <a:buClr>
                <a:srgbClr val="E35929"/>
              </a:buClr>
              <a:buFont typeface="Arial" panose="020B0604020202020204" pitchFamily="34" charset="0"/>
              <a:buChar char="•"/>
              <a:tabLst/>
              <a:defRPr sz="2000" kern="1200">
                <a:solidFill>
                  <a:srgbClr val="4E4540"/>
                </a:solidFill>
                <a:latin typeface="Arial" panose="020B0604020202020204" pitchFamily="34" charset="0"/>
                <a:ea typeface="+mn-ea"/>
                <a:cs typeface="Arial" panose="020B0604020202020204" pitchFamily="34" charset="0"/>
              </a:defRPr>
            </a:lvl1pPr>
            <a:lvl2pPr marL="304793" indent="-132157" algn="l" defTabSz="342892" rtl="0" eaLnBrk="1" latinLnBrk="0" hangingPunct="1">
              <a:lnSpc>
                <a:spcPct val="110000"/>
              </a:lnSpc>
              <a:spcBef>
                <a:spcPts val="0"/>
              </a:spcBef>
              <a:spcAft>
                <a:spcPts val="450"/>
              </a:spcAft>
              <a:buClr>
                <a:srgbClr val="E35929"/>
              </a:buClr>
              <a:buFont typeface="Courier New" panose="02070309020205020404" pitchFamily="49" charset="0"/>
              <a:buChar char="o"/>
              <a:tabLst/>
              <a:defRPr sz="1800" b="0" i="0" u="none" kern="1200">
                <a:solidFill>
                  <a:srgbClr val="4E4540"/>
                </a:solidFill>
                <a:latin typeface="Arial" panose="020B0604020202020204" pitchFamily="34" charset="0"/>
                <a:ea typeface="+mn-ea"/>
                <a:cs typeface="Arial" panose="020B0604020202020204" pitchFamily="34" charset="0"/>
              </a:defRPr>
            </a:lvl2pPr>
            <a:lvl3pPr marL="430996" indent="-126203" algn="l" defTabSz="342892" rtl="0" eaLnBrk="1" latinLnBrk="0" hangingPunct="1">
              <a:lnSpc>
                <a:spcPct val="100000"/>
              </a:lnSpc>
              <a:spcBef>
                <a:spcPts val="0"/>
              </a:spcBef>
              <a:spcAft>
                <a:spcPts val="450"/>
              </a:spcAft>
              <a:buClr>
                <a:srgbClr val="E35929"/>
              </a:buClr>
              <a:buFont typeface="Wingdings" pitchFamily="2" charset="2"/>
              <a:buChar char="§"/>
              <a:tabLst/>
              <a:defRPr sz="1400" kern="1200">
                <a:solidFill>
                  <a:srgbClr val="4E4540"/>
                </a:solidFill>
                <a:latin typeface="Arial" panose="020B0604020202020204" pitchFamily="34" charset="0"/>
                <a:ea typeface="+mn-ea"/>
                <a:cs typeface="Arial" panose="020B0604020202020204" pitchFamily="34" charset="0"/>
              </a:defRPr>
            </a:lvl3pPr>
            <a:lvl4pPr marL="561962" indent="-130966" algn="l" defTabSz="342892" rtl="0" eaLnBrk="1" latinLnBrk="0" hangingPunct="1">
              <a:lnSpc>
                <a:spcPct val="100000"/>
              </a:lnSpc>
              <a:spcBef>
                <a:spcPts val="0"/>
              </a:spcBef>
              <a:spcAft>
                <a:spcPts val="450"/>
              </a:spcAft>
              <a:buClr>
                <a:srgbClr val="E35929"/>
              </a:buClr>
              <a:buFont typeface="Arial"/>
              <a:buChar char="–"/>
              <a:tabLst/>
              <a:defRPr sz="1100" kern="1200">
                <a:solidFill>
                  <a:srgbClr val="4E4540"/>
                </a:solidFill>
                <a:latin typeface="Arial" panose="020B0604020202020204" pitchFamily="34" charset="0"/>
                <a:ea typeface="+mn-ea"/>
                <a:cs typeface="Arial" panose="020B0604020202020204" pitchFamily="34" charset="0"/>
              </a:defRPr>
            </a:lvl4pPr>
            <a:lvl5pPr marL="689355" indent="-132157" algn="l" defTabSz="342892" rtl="0" eaLnBrk="1" latinLnBrk="0" hangingPunct="1">
              <a:spcBef>
                <a:spcPct val="20000"/>
              </a:spcBef>
              <a:buClr>
                <a:schemeClr val="accent2"/>
              </a:buClr>
              <a:buFont typeface="Arial"/>
              <a:buChar char="»"/>
              <a:tabLst/>
              <a:defRPr sz="1100" kern="1200">
                <a:solidFill>
                  <a:schemeClr val="accent3"/>
                </a:solidFill>
                <a:latin typeface="Arial" panose="020B0604020202020204" pitchFamily="34" charset="0"/>
                <a:ea typeface="+mn-ea"/>
                <a:cs typeface="Arial" panose="020B0604020202020204" pitchFamily="34" charset="0"/>
              </a:defRPr>
            </a:lvl5pPr>
            <a:lvl6pPr marL="1885903" indent="-171446" algn="l" defTabSz="342892" rtl="0" eaLnBrk="1" latinLnBrk="0" hangingPunct="1">
              <a:spcBef>
                <a:spcPct val="20000"/>
              </a:spcBef>
              <a:buFont typeface="Arial"/>
              <a:buChar char="•"/>
              <a:defRPr sz="1500" kern="1200">
                <a:solidFill>
                  <a:schemeClr val="tx1"/>
                </a:solidFill>
                <a:latin typeface="+mn-lt"/>
                <a:ea typeface="+mn-ea"/>
                <a:cs typeface="+mn-cs"/>
              </a:defRPr>
            </a:lvl6pPr>
            <a:lvl7pPr marL="2228795" indent="-171446" algn="l" defTabSz="342892" rtl="0" eaLnBrk="1" latinLnBrk="0" hangingPunct="1">
              <a:spcBef>
                <a:spcPct val="20000"/>
              </a:spcBef>
              <a:buFont typeface="Arial"/>
              <a:buChar char="•"/>
              <a:defRPr sz="1500" kern="1200">
                <a:solidFill>
                  <a:schemeClr val="tx1"/>
                </a:solidFill>
                <a:latin typeface="+mn-lt"/>
                <a:ea typeface="+mn-ea"/>
                <a:cs typeface="+mn-cs"/>
              </a:defRPr>
            </a:lvl7pPr>
            <a:lvl8pPr marL="2571686" indent="-171446" algn="l" defTabSz="342892" rtl="0" eaLnBrk="1" latinLnBrk="0" hangingPunct="1">
              <a:spcBef>
                <a:spcPct val="20000"/>
              </a:spcBef>
              <a:buFont typeface="Arial"/>
              <a:buChar char="•"/>
              <a:defRPr sz="1500" kern="1200">
                <a:solidFill>
                  <a:schemeClr val="tx1"/>
                </a:solidFill>
                <a:latin typeface="+mn-lt"/>
                <a:ea typeface="+mn-ea"/>
                <a:cs typeface="+mn-cs"/>
              </a:defRPr>
            </a:lvl8pPr>
            <a:lvl9pPr marL="2914577" indent="-171446" algn="l" defTabSz="342892" rtl="0" eaLnBrk="1" latinLnBrk="0" hangingPunct="1">
              <a:spcBef>
                <a:spcPct val="20000"/>
              </a:spcBef>
              <a:buFont typeface="Arial"/>
              <a:buChar char="•"/>
              <a:defRPr sz="1500" kern="1200">
                <a:solidFill>
                  <a:schemeClr val="tx1"/>
                </a:solidFill>
                <a:latin typeface="+mn-lt"/>
                <a:ea typeface="+mn-ea"/>
                <a:cs typeface="+mn-cs"/>
              </a:defRPr>
            </a:lvl9pPr>
          </a:lstStyle>
          <a:p>
            <a:pPr>
              <a:lnSpc>
                <a:spcPct val="100000"/>
              </a:lnSpc>
              <a:spcAft>
                <a:spcPts val="600"/>
              </a:spcAft>
              <a:buClr>
                <a:srgbClr val="002060"/>
              </a:buClr>
              <a:buFont typeface="Courier New" panose="02070309020205020404" pitchFamily="49" charset="0"/>
              <a:buChar char="o"/>
            </a:pPr>
            <a:r>
              <a:rPr lang="en-US" sz="1200" dirty="0" smtClean="0">
                <a:solidFill>
                  <a:schemeClr val="accent2"/>
                </a:solidFill>
                <a:latin typeface="Mark for HCA Book" panose="020B0606020201010104" pitchFamily="34" charset="0"/>
                <a:cs typeface="Mark for HCA Book" panose="020B0606020201010104" pitchFamily="34" charset="0"/>
              </a:rPr>
              <a:t>Application of mother-significant other-baby identification bands (four part) in the delivery room, when the newborn condition allows.</a:t>
            </a:r>
          </a:p>
          <a:p>
            <a:pPr>
              <a:lnSpc>
                <a:spcPct val="100000"/>
              </a:lnSpc>
              <a:spcAft>
                <a:spcPts val="600"/>
              </a:spcAft>
              <a:buClr>
                <a:srgbClr val="002060"/>
              </a:buClr>
              <a:buFont typeface="Courier New" panose="02070309020205020404" pitchFamily="49" charset="0"/>
              <a:buChar char="o"/>
            </a:pPr>
            <a:r>
              <a:rPr lang="en-US" sz="1200" dirty="0" smtClean="0">
                <a:solidFill>
                  <a:schemeClr val="accent2"/>
                </a:solidFill>
                <a:latin typeface="Mark for HCA Book" panose="020B0606020201010104" pitchFamily="34" charset="0"/>
                <a:cs typeface="Mark for HCA Book" panose="020B0606020201010104" pitchFamily="34" charset="0"/>
              </a:rPr>
              <a:t>Upon entrance to Perinatal and Neonatal units, all  visitors are to be greeted and validated. </a:t>
            </a:r>
          </a:p>
          <a:p>
            <a:pPr>
              <a:lnSpc>
                <a:spcPct val="100000"/>
              </a:lnSpc>
              <a:spcAft>
                <a:spcPts val="600"/>
              </a:spcAft>
              <a:buClr>
                <a:srgbClr val="002060"/>
              </a:buClr>
              <a:buFont typeface="Courier New" panose="02070309020205020404" pitchFamily="49" charset="0"/>
              <a:buChar char="o"/>
            </a:pPr>
            <a:r>
              <a:rPr lang="en-US" sz="1200" dirty="0" smtClean="0">
                <a:solidFill>
                  <a:schemeClr val="accent2"/>
                </a:solidFill>
                <a:latin typeface="Mark for HCA Book" panose="020B0606020201010104" pitchFamily="34" charset="0"/>
                <a:cs typeface="Mark for HCA Book" panose="020B0606020201010104" pitchFamily="34" charset="0"/>
              </a:rPr>
              <a:t>Parents should be provided with information of the risk of birth announcements through: Yard Signs, Outside Decorations, and Birth Announcements with complete names or addresses.</a:t>
            </a:r>
          </a:p>
          <a:p>
            <a:pPr>
              <a:lnSpc>
                <a:spcPct val="100000"/>
              </a:lnSpc>
              <a:spcAft>
                <a:spcPts val="600"/>
              </a:spcAft>
              <a:buClr>
                <a:srgbClr val="002060"/>
              </a:buClr>
              <a:buFont typeface="Courier New" panose="02070309020205020404" pitchFamily="49" charset="0"/>
              <a:buChar char="o"/>
            </a:pPr>
            <a:r>
              <a:rPr lang="en-US" sz="1200" dirty="0" smtClean="0">
                <a:solidFill>
                  <a:srgbClr val="002060"/>
                </a:solidFill>
                <a:latin typeface="Mark for HCA Book" panose="020B0606020201010104" pitchFamily="34" charset="0"/>
                <a:cs typeface="Mark for HCA Book" panose="020B0606020201010104" pitchFamily="34" charset="0"/>
              </a:rPr>
              <a:t>Parent/Guardian Education</a:t>
            </a:r>
            <a:r>
              <a:rPr lang="en-US" sz="1200" dirty="0" smtClean="0">
                <a:solidFill>
                  <a:schemeClr val="accent2"/>
                </a:solidFill>
                <a:latin typeface="Mark for HCA Book" panose="020B0606020201010104" pitchFamily="34" charset="0"/>
                <a:cs typeface="Mark for HCA Book" panose="020B0606020201010104" pitchFamily="34" charset="0"/>
              </a:rPr>
              <a:t>: Parents/guardians/primary caregivers will be educated on security awareness, identification of hospital personnel, and </a:t>
            </a:r>
            <a:r>
              <a:rPr lang="en-US" sz="1200" i="1" dirty="0" smtClean="0">
                <a:solidFill>
                  <a:srgbClr val="002060"/>
                </a:solidFill>
                <a:latin typeface="Mark for HCA Book" panose="020B0606020201010104" pitchFamily="34" charset="0"/>
                <a:cs typeface="Mark for HCA Book" panose="020B0606020201010104" pitchFamily="34" charset="0"/>
              </a:rPr>
              <a:t>who has permission to remove the baby from the room based on the distinctive ID badge.</a:t>
            </a:r>
            <a:endParaRPr lang="en-US" sz="1200" i="1" dirty="0">
              <a:solidFill>
                <a:srgbClr val="002060"/>
              </a:solidFill>
              <a:latin typeface="Mark for HCA Book" panose="020B0606020201010104" pitchFamily="34" charset="0"/>
              <a:cs typeface="Mark for HCA Book" panose="020B0606020201010104" pitchFamily="34" charset="0"/>
            </a:endParaRPr>
          </a:p>
        </p:txBody>
      </p:sp>
      <p:sp>
        <p:nvSpPr>
          <p:cNvPr id="6" name="TextBox 5"/>
          <p:cNvSpPr txBox="1"/>
          <p:nvPr/>
        </p:nvSpPr>
        <p:spPr>
          <a:xfrm>
            <a:off x="914400" y="8382000"/>
            <a:ext cx="5105400" cy="152400"/>
          </a:xfrm>
          <a:prstGeom prst="rect">
            <a:avLst/>
          </a:prstGeom>
        </p:spPr>
        <p:txBody>
          <a:bodyPr vert="horz" wrap="square" lIns="91440" tIns="45720" rIns="91440" bIns="45720" rtlCol="0">
            <a:noAutofit/>
          </a:bodyPr>
          <a:lstStyle/>
          <a:p>
            <a:pPr marL="0" indent="0" algn="ctr">
              <a:spcBef>
                <a:spcPts val="0"/>
              </a:spcBef>
              <a:buFont typeface="Arial"/>
              <a:buNone/>
            </a:pPr>
            <a:r>
              <a:rPr lang="en-US" sz="900" dirty="0" smtClean="0">
                <a:solidFill>
                  <a:schemeClr val="accent3"/>
                </a:solidFill>
                <a:latin typeface="Arial" panose="020B0604020202020204" pitchFamily="34" charset="0"/>
                <a:cs typeface="Arial" panose="020B0604020202020204" pitchFamily="34" charset="0"/>
              </a:rPr>
              <a:t>Updated</a:t>
            </a:r>
            <a:r>
              <a:rPr lang="en-US" sz="900" smtClean="0">
                <a:solidFill>
                  <a:schemeClr val="accent3"/>
                </a:solidFill>
                <a:latin typeface="Arial" panose="020B0604020202020204" pitchFamily="34" charset="0"/>
                <a:cs typeface="Arial" panose="020B0604020202020204" pitchFamily="34" charset="0"/>
              </a:rPr>
              <a:t>: </a:t>
            </a:r>
            <a:r>
              <a:rPr lang="en-US" sz="900" smtClean="0">
                <a:solidFill>
                  <a:schemeClr val="accent2"/>
                </a:solidFill>
                <a:latin typeface="Arial" panose="020B0604020202020204" pitchFamily="34" charset="0"/>
                <a:cs typeface="Arial" panose="020B0604020202020204" pitchFamily="34" charset="0"/>
              </a:rPr>
              <a:t>03/172021</a:t>
            </a:r>
            <a:r>
              <a:rPr lang="en-US" sz="900" smtClean="0">
                <a:solidFill>
                  <a:schemeClr val="accent3"/>
                </a:solidFill>
                <a:latin typeface="Arial" panose="020B0604020202020204" pitchFamily="34" charset="0"/>
                <a:cs typeface="Arial" panose="020B0604020202020204" pitchFamily="34" charset="0"/>
              </a:rPr>
              <a:t>/ </a:t>
            </a:r>
            <a:r>
              <a:rPr lang="en-US" sz="900" dirty="0" smtClean="0">
                <a:solidFill>
                  <a:schemeClr val="accent3"/>
                </a:solidFill>
                <a:latin typeface="Arial" panose="020B0604020202020204" pitchFamily="34" charset="0"/>
                <a:cs typeface="Arial" panose="020B0604020202020204" pitchFamily="34" charset="0"/>
              </a:rPr>
              <a:t>HCA Healthcare Center for Clinical Advancement</a:t>
            </a:r>
          </a:p>
        </p:txBody>
      </p:sp>
      <p:pic>
        <p:nvPicPr>
          <p:cNvPr id="2" name="Picture 1"/>
          <p:cNvPicPr>
            <a:picLocks noChangeAspect="1"/>
          </p:cNvPicPr>
          <p:nvPr/>
        </p:nvPicPr>
        <p:blipFill>
          <a:blip r:embed="rId3"/>
          <a:stretch>
            <a:fillRect/>
          </a:stretch>
        </p:blipFill>
        <p:spPr>
          <a:xfrm>
            <a:off x="4648200" y="116821"/>
            <a:ext cx="978460" cy="968475"/>
          </a:xfrm>
          <a:prstGeom prst="rect">
            <a:avLst/>
          </a:prstGeom>
        </p:spPr>
      </p:pic>
      <p:sp>
        <p:nvSpPr>
          <p:cNvPr id="4" name="TextBox 3"/>
          <p:cNvSpPr txBox="1"/>
          <p:nvPr/>
        </p:nvSpPr>
        <p:spPr>
          <a:xfrm>
            <a:off x="266700" y="7620000"/>
            <a:ext cx="6400800" cy="914400"/>
          </a:xfrm>
          <a:prstGeom prst="rect">
            <a:avLst/>
          </a:prstGeom>
        </p:spPr>
        <p:txBody>
          <a:bodyPr vert="horz" wrap="none" lIns="91440" tIns="45720" rIns="91440" bIns="45720" rtlCol="0">
            <a:noAutofit/>
          </a:bodyPr>
          <a:lstStyle/>
          <a:p>
            <a:pPr marL="0" indent="0" algn="l">
              <a:spcBef>
                <a:spcPts val="0"/>
              </a:spcBef>
              <a:buFont typeface="Arial"/>
              <a:buNone/>
            </a:pPr>
            <a:r>
              <a:rPr lang="en-US" sz="1600" dirty="0" smtClean="0">
                <a:solidFill>
                  <a:srgbClr val="001641"/>
                </a:solidFill>
                <a:latin typeface="Mark for HCA Book" panose="020B0606020201010104" pitchFamily="34" charset="0"/>
                <a:cs typeface="Mark for HCA Book" panose="020B0606020201010104" pitchFamily="34" charset="0"/>
              </a:rPr>
              <a:t>For more information, click this link for the full </a:t>
            </a:r>
            <a:r>
              <a:rPr lang="en-US" sz="1600" dirty="0" smtClean="0">
                <a:solidFill>
                  <a:srgbClr val="001641"/>
                </a:solidFill>
                <a:latin typeface="Mark for HCA Book" panose="020B0606020201010104" pitchFamily="34" charset="0"/>
                <a:cs typeface="Mark for HCA Book" panose="020B0606020201010104" pitchFamily="34" charset="0"/>
                <a:hlinkClick r:id="rId4"/>
              </a:rPr>
              <a:t>Infant Security</a:t>
            </a:r>
          </a:p>
          <a:p>
            <a:pPr marL="0" indent="0" algn="l">
              <a:spcBef>
                <a:spcPts val="0"/>
              </a:spcBef>
              <a:buFont typeface="Arial"/>
              <a:buNone/>
            </a:pPr>
            <a:r>
              <a:rPr lang="en-US" sz="1600" dirty="0" smtClean="0">
                <a:solidFill>
                  <a:srgbClr val="001641"/>
                </a:solidFill>
                <a:latin typeface="Mark for HCA Book" panose="020B0606020201010104" pitchFamily="34" charset="0"/>
                <a:cs typeface="Mark for HCA Book" panose="020B0606020201010104" pitchFamily="34" charset="0"/>
                <a:hlinkClick r:id="rId4"/>
              </a:rPr>
              <a:t>Program policy.  </a:t>
            </a:r>
            <a:endParaRPr lang="en-US" sz="1600" dirty="0" smtClean="0">
              <a:solidFill>
                <a:srgbClr val="001641"/>
              </a:solidFill>
              <a:latin typeface="Mark for HCA Book" panose="020B0606020201010104" pitchFamily="34" charset="0"/>
              <a:cs typeface="Mark for HCA Book" panose="020B0606020201010104" pitchFamily="34" charset="0"/>
            </a:endParaRPr>
          </a:p>
        </p:txBody>
      </p:sp>
    </p:spTree>
    <p:custDataLst>
      <p:tags r:id="rId1"/>
    </p:custDataLst>
    <p:extLst>
      <p:ext uri="{BB962C8B-B14F-4D97-AF65-F5344CB8AC3E}">
        <p14:creationId xmlns:p14="http://schemas.microsoft.com/office/powerpoint/2010/main" val="3810611186"/>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ARTICULATE_DESIGN_ID_OFFICE THEME" val="ATMnrPhY"/>
  <p:tag name="ARTICULATE_DESIGN_ID_PPTX_THEME1" val="KAA4Q7tO"/>
  <p:tag name="ARTICULATE_DESIGN_ID_BREAKER SLIDES" val="jxJf4N2l"/>
  <p:tag name="ARTICULATE_DESIGN_ID_CONTENT SLIDE" val="8YYHiSH8"/>
  <p:tag name="ARTICULATE_SLIDE_COUNT" val="1"/>
  <p:tag name="MMPROD_UIDATA" val="&lt;database version=&quot;11.0&quot;&gt;&lt;object type=&quot;1&quot; unique_id=&quot;10001&quot;&gt;&lt;object type=&quot;2&quot; unique_id=&quot;487226&quot;&gt;&lt;object type=&quot;3&quot; unique_id=&quot;487227&quot;&gt;&lt;property id=&quot;20148&quot; value=&quot;5&quot;/&gt;&lt;property id=&quot;20300&quot; value=&quot;Slide 1 - &amp;quot;Car Seat Tolerance Test&amp;quot;&quot;/&gt;&lt;property id=&quot;20307&quot; value=&quot;256&quot;/&gt;&lt;/object&gt;&lt;/object&gt;&lt;object type=&quot;8&quot; unique_id=&quot;487232&quot;&gt;&lt;/object&gt;&lt;/object&gt;&lt;/database&gt;"/>
  <p:tag name="SECTOMILLISECCONVERTED" val="1"/>
  <p:tag name="ARTICULATE_PROJECT_OPEN" val="0"/>
  <p:tag name="ARTICULATE_SLIDE_THUMBNAIL_REFRESH" val="1"/>
</p:tagLst>
</file>

<file path=ppt/tags/tag1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pptx_theme1">
  <a:themeElements>
    <a:clrScheme name="HCA Healthcare Theme">
      <a:dk1>
        <a:srgbClr val="03173E"/>
      </a:dk1>
      <a:lt1>
        <a:srgbClr val="FFFFFF"/>
      </a:lt1>
      <a:dk2>
        <a:srgbClr val="03173E"/>
      </a:dk2>
      <a:lt2>
        <a:srgbClr val="D9D9D6"/>
      </a:lt2>
      <a:accent1>
        <a:srgbClr val="03173E"/>
      </a:accent1>
      <a:accent2>
        <a:srgbClr val="E05929"/>
      </a:accent2>
      <a:accent3>
        <a:srgbClr val="58595B"/>
      </a:accent3>
      <a:accent4>
        <a:srgbClr val="BBBCBC"/>
      </a:accent4>
      <a:accent5>
        <a:srgbClr val="0085CA"/>
      </a:accent5>
      <a:accent6>
        <a:srgbClr val="CE2130"/>
      </a:accent6>
      <a:hlink>
        <a:srgbClr val="E05929"/>
      </a:hlink>
      <a:folHlink>
        <a:srgbClr val="E05929"/>
      </a:folHlink>
    </a:clrScheme>
    <a:fontScheme name="HCA Healthcare Theme">
      <a:majorFont>
        <a:latin typeface="Arial Bold"/>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a:noFill/>
        </a:ln>
        <a:effectLst/>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ln w="12700">
          <a:solidFill>
            <a:schemeClr val="bg2"/>
          </a:solidFill>
        </a:ln>
        <a:effectLst/>
      </a:spPr>
      <a:bodyPr/>
      <a:lstStyle/>
      <a:style>
        <a:lnRef idx="2">
          <a:schemeClr val="accent1"/>
        </a:lnRef>
        <a:fillRef idx="0">
          <a:schemeClr val="accent1"/>
        </a:fillRef>
        <a:effectRef idx="1">
          <a:schemeClr val="accent1"/>
        </a:effectRef>
        <a:fontRef idx="minor">
          <a:schemeClr val="tx1"/>
        </a:fontRef>
      </a:style>
    </a:lnDef>
    <a:txDef>
      <a:spPr/>
      <a:bodyPr vert="horz" lIns="91440" tIns="45720" rIns="91440" bIns="45720" rtlCol="0">
        <a:noAutofit/>
      </a:bodyPr>
      <a:lstStyle>
        <a:defPPr marL="0" indent="0" algn="l">
          <a:spcBef>
            <a:spcPts val="0"/>
          </a:spcBef>
          <a:buFont typeface="Arial"/>
          <a:buNone/>
          <a:defRPr sz="2400" b="1" dirty="0" smtClean="0">
            <a:solidFill>
              <a:srgbClr val="001641"/>
            </a:solidFill>
            <a:latin typeface="Arial" panose="020B0604020202020204" pitchFamily="34" charset="0"/>
            <a:cs typeface="Arial" panose="020B0604020202020204" pitchFamily="34" charset="0"/>
          </a:defRPr>
        </a:defPPr>
      </a:lstStyle>
    </a:txDef>
  </a:objectDefaults>
  <a:extraClrSchemeLst/>
  <a:extLst>
    <a:ext uri="{05A4C25C-085E-4340-85A3-A5531E510DB2}">
      <thm15:themeFamily xmlns:thm15="http://schemas.microsoft.com/office/thememl/2012/main" name="pptx_theme1" id="{7B2A9B9D-DDA2-4355-A596-4F975F3BB2E0}" vid="{8BCAB403-C3C5-43C0-987C-E17EE434E8FD}"/>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17FF27197FC4754BA8321E353075C73E" ma:contentTypeVersion="10" ma:contentTypeDescription="Create a new document." ma:contentTypeScope="" ma:versionID="9791f2024d344ab47147ab1949ed0f63">
  <xsd:schema xmlns:xsd="http://www.w3.org/2001/XMLSchema" xmlns:xs="http://www.w3.org/2001/XMLSchema" xmlns:p="http://schemas.microsoft.com/office/2006/metadata/properties" xmlns:ns3="13b098e3-28aa-4995-99e1-8e73efd60e52" targetNamespace="http://schemas.microsoft.com/office/2006/metadata/properties" ma:root="true" ma:fieldsID="750299242a63158cc5c2db6462a9024f" ns3:_="">
    <xsd:import namespace="13b098e3-28aa-4995-99e1-8e73efd60e52"/>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3:MediaServiceDateTaken" minOccurs="0"/>
                <xsd:element ref="ns3:MediaServiceAutoTags" minOccurs="0"/>
                <xsd:element ref="ns3:MediaServiceGenerationTime" minOccurs="0"/>
                <xsd:element ref="ns3:MediaServiceEventHashCode" minOccurs="0"/>
                <xsd:element ref="ns3:MediaServiceLocation" minOccurs="0"/>
                <xsd:element ref="ns3: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3b098e3-28aa-4995-99e1-8e73efd60e5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Location" ma:index="16" nillable="true" ma:displayName="Location" ma:internalName="MediaServiceLocation"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24BF06F9-F5B6-410A-9A46-CACF2BAE2D8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3b098e3-28aa-4995-99e1-8e73efd60e5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3E86BD51-DA35-4907-90EC-B6D9A3EFE23F}">
  <ds:schemaRefs>
    <ds:schemaRef ds:uri="http://schemas.microsoft.com/sharepoint/v3/contenttype/forms"/>
  </ds:schemaRefs>
</ds:datastoreItem>
</file>

<file path=customXml/itemProps3.xml><?xml version="1.0" encoding="utf-8"?>
<ds:datastoreItem xmlns:ds="http://schemas.openxmlformats.org/officeDocument/2006/customXml" ds:itemID="{50D17E81-36E9-4228-93FE-D738D3D5B28D}">
  <ds:schemaRefs>
    <ds:schemaRef ds:uri="http://purl.org/dc/dcmitype/"/>
    <ds:schemaRef ds:uri="http://www.w3.org/XML/1998/namespace"/>
    <ds:schemaRef ds:uri="http://schemas.microsoft.com/office/2006/documentManagement/types"/>
    <ds:schemaRef ds:uri="http://purl.org/dc/terms/"/>
    <ds:schemaRef ds:uri="13b098e3-28aa-4995-99e1-8e73efd60e52"/>
    <ds:schemaRef ds:uri="http://schemas.microsoft.com/office/2006/metadata/properties"/>
    <ds:schemaRef ds:uri="http://purl.org/dc/elements/1.1/"/>
    <ds:schemaRef ds:uri="http://schemas.microsoft.com/office/infopath/2007/PartnerControls"/>
    <ds:schemaRef ds:uri="http://schemas.openxmlformats.org/package/2006/metadata/core-properties"/>
  </ds:schemaRefs>
</ds:datastoreItem>
</file>

<file path=docProps/app.xml><?xml version="1.0" encoding="utf-8"?>
<Properties xmlns="http://schemas.openxmlformats.org/officeDocument/2006/extended-properties" xmlns:vt="http://schemas.openxmlformats.org/officeDocument/2006/docPropsVTypes">
  <Template>pptx_theme1</Template>
  <TotalTime>424</TotalTime>
  <Words>567</Words>
  <Application>Microsoft Office PowerPoint</Application>
  <PresentationFormat>On-screen Show (4:3)</PresentationFormat>
  <Paragraphs>33</Paragraphs>
  <Slides>2</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vt:i4>
      </vt:variant>
    </vt:vector>
  </HeadingPairs>
  <TitlesOfParts>
    <vt:vector size="8" baseType="lpstr">
      <vt:lpstr>Arial</vt:lpstr>
      <vt:lpstr>Courier New</vt:lpstr>
      <vt:lpstr>Mark for HCA Book</vt:lpstr>
      <vt:lpstr>Mark Pro</vt:lpstr>
      <vt:lpstr>Wingdings</vt:lpstr>
      <vt:lpstr>pptx_theme1</vt:lpstr>
      <vt:lpstr>Infant Security</vt:lpstr>
      <vt:lpstr>Infant Security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Bass Nancy</dc:creator>
  <cp:lastModifiedBy>Anderson Jamie - Sunrise</cp:lastModifiedBy>
  <cp:revision>44</cp:revision>
  <cp:lastPrinted>2019-12-05T23:02:23Z</cp:lastPrinted>
  <dcterms:created xsi:type="dcterms:W3CDTF">2019-06-28T09:56:28Z</dcterms:created>
  <dcterms:modified xsi:type="dcterms:W3CDTF">2021-06-03T19:45:21Z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2019-03-15T00:00:00Z</vt:filetime>
  </property>
  <property fmtid="{D5CDD505-2E9C-101B-9397-08002B2CF9AE}" pid="3" name="Creator">
    <vt:lpwstr>Adobe InDesign CC 13.0 (Windows)</vt:lpwstr>
  </property>
  <property fmtid="{D5CDD505-2E9C-101B-9397-08002B2CF9AE}" pid="4" name="LastSaved">
    <vt:filetime>2019-06-28T00:00:00Z</vt:filetime>
  </property>
  <property fmtid="{D5CDD505-2E9C-101B-9397-08002B2CF9AE}" pid="5" name="ArticulateGUID">
    <vt:lpwstr>9658EEFD-61D6-4D9E-ACC6-3541A9513FE2</vt:lpwstr>
  </property>
  <property fmtid="{D5CDD505-2E9C-101B-9397-08002B2CF9AE}" pid="6" name="ArticulatePath">
    <vt:lpwstr>Inspire-Huddle-Cards</vt:lpwstr>
  </property>
  <property fmtid="{D5CDD505-2E9C-101B-9397-08002B2CF9AE}" pid="7" name="ContentTypeId">
    <vt:lpwstr>0x01010017FF27197FC4754BA8321E353075C73E</vt:lpwstr>
  </property>
</Properties>
</file>