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  <p:sldMasterId id="2147483780" r:id="rId5"/>
  </p:sldMasterIdLst>
  <p:sldIdLst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23F"/>
    <a:srgbClr val="F9E1A5"/>
    <a:srgbClr val="D21F30"/>
    <a:srgbClr val="F3EBE1"/>
    <a:srgbClr val="F8F0EE"/>
    <a:srgbClr val="F9F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F2E2B1-EA61-4F09-ADFA-18D894159AB9}" v="1" dt="2022-02-11T15:26:45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hdphoto" Target="../media/hdphoto24.wdp"/><Relationship Id="rId26" Type="http://schemas.microsoft.com/office/2007/relationships/hdphoto" Target="../media/hdphoto28.wdp"/><Relationship Id="rId3" Type="http://schemas.openxmlformats.org/officeDocument/2006/relationships/image" Target="../media/image36.png"/><Relationship Id="rId21" Type="http://schemas.openxmlformats.org/officeDocument/2006/relationships/image" Target="../media/image45.png"/><Relationship Id="rId34" Type="http://schemas.microsoft.com/office/2007/relationships/hdphoto" Target="../media/hdphoto32.wdp"/><Relationship Id="rId7" Type="http://schemas.openxmlformats.org/officeDocument/2006/relationships/image" Target="../media/image38.png"/><Relationship Id="rId12" Type="http://schemas.microsoft.com/office/2007/relationships/hdphoto" Target="../media/hdphoto21.wdp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33" Type="http://schemas.openxmlformats.org/officeDocument/2006/relationships/image" Target="../media/image51.png"/><Relationship Id="rId2" Type="http://schemas.openxmlformats.org/officeDocument/2006/relationships/image" Target="../media/image2.png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8.wdp"/><Relationship Id="rId11" Type="http://schemas.openxmlformats.org/officeDocument/2006/relationships/image" Target="../media/image40.png"/><Relationship Id="rId24" Type="http://schemas.microsoft.com/office/2007/relationships/hdphoto" Target="../media/hdphoto27.wdp"/><Relationship Id="rId32" Type="http://schemas.microsoft.com/office/2007/relationships/hdphoto" Target="../media/hdphoto31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microsoft.com/office/2007/relationships/hdphoto" Target="../media/hdphoto29.wdp"/><Relationship Id="rId10" Type="http://schemas.microsoft.com/office/2007/relationships/hdphoto" Target="../media/hdphoto20.wdp"/><Relationship Id="rId19" Type="http://schemas.openxmlformats.org/officeDocument/2006/relationships/image" Target="../media/image44.png"/><Relationship Id="rId31" Type="http://schemas.openxmlformats.org/officeDocument/2006/relationships/image" Target="../media/image50.png"/><Relationship Id="rId4" Type="http://schemas.microsoft.com/office/2007/relationships/hdphoto" Target="../media/hdphoto17.wdp"/><Relationship Id="rId9" Type="http://schemas.openxmlformats.org/officeDocument/2006/relationships/image" Target="../media/image39.png"/><Relationship Id="rId14" Type="http://schemas.microsoft.com/office/2007/relationships/hdphoto" Target="../media/hdphoto22.wdp"/><Relationship Id="rId22" Type="http://schemas.microsoft.com/office/2007/relationships/hdphoto" Target="../media/hdphoto26.wdp"/><Relationship Id="rId27" Type="http://schemas.openxmlformats.org/officeDocument/2006/relationships/image" Target="../media/image48.png"/><Relationship Id="rId30" Type="http://schemas.microsoft.com/office/2007/relationships/hdphoto" Target="../media/hdphoto30.wdp"/><Relationship Id="rId8" Type="http://schemas.microsoft.com/office/2007/relationships/hdphoto" Target="../media/hdphoto19.wdp"/></Relationships>
</file>

<file path=ppt/slideLayouts/_rels/slideLayout11.xml.rels><?xml version="1.0" encoding="UTF-8" standalone="yes"?>
<Relationships xmlns="http://schemas.openxmlformats.org/package/2006/relationships"><Relationship Id="rId13" Type="http://schemas.microsoft.com/office/2007/relationships/hdphoto" Target="../media/hdphoto22.wdp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" Type="http://schemas.microsoft.com/office/2007/relationships/hdphoto" Target="../media/hdphoto17.wdp"/><Relationship Id="rId21" Type="http://schemas.microsoft.com/office/2007/relationships/hdphoto" Target="../media/hdphoto25.wdp"/><Relationship Id="rId34" Type="http://schemas.openxmlformats.org/officeDocument/2006/relationships/image" Target="../media/image1.png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17" Type="http://schemas.microsoft.com/office/2007/relationships/hdphoto" Target="../media/hdphoto32.wdp"/><Relationship Id="rId25" Type="http://schemas.microsoft.com/office/2007/relationships/hdphoto" Target="../media/hdphoto27.wdp"/><Relationship Id="rId33" Type="http://schemas.microsoft.com/office/2007/relationships/hdphoto" Target="../media/hdphoto31.wdp"/><Relationship Id="rId2" Type="http://schemas.openxmlformats.org/officeDocument/2006/relationships/image" Target="../media/image36.png"/><Relationship Id="rId16" Type="http://schemas.openxmlformats.org/officeDocument/2006/relationships/image" Target="../media/image51.png"/><Relationship Id="rId20" Type="http://schemas.openxmlformats.org/officeDocument/2006/relationships/image" Target="../media/image44.png"/><Relationship Id="rId29" Type="http://schemas.microsoft.com/office/2007/relationships/hdphoto" Target="../media/hdphoto29.wd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11" Type="http://schemas.microsoft.com/office/2007/relationships/hdphoto" Target="../media/hdphoto21.wdp"/><Relationship Id="rId24" Type="http://schemas.openxmlformats.org/officeDocument/2006/relationships/image" Target="../media/image46.png"/><Relationship Id="rId32" Type="http://schemas.openxmlformats.org/officeDocument/2006/relationships/image" Target="../media/image50.png"/><Relationship Id="rId5" Type="http://schemas.microsoft.com/office/2007/relationships/hdphoto" Target="../media/hdphoto18.wdp"/><Relationship Id="rId15" Type="http://schemas.microsoft.com/office/2007/relationships/hdphoto" Target="../media/hdphoto23.wdp"/><Relationship Id="rId23" Type="http://schemas.microsoft.com/office/2007/relationships/hdphoto" Target="../media/hdphoto26.wdp"/><Relationship Id="rId28" Type="http://schemas.openxmlformats.org/officeDocument/2006/relationships/image" Target="../media/image48.png"/><Relationship Id="rId10" Type="http://schemas.openxmlformats.org/officeDocument/2006/relationships/image" Target="../media/image40.png"/><Relationship Id="rId19" Type="http://schemas.microsoft.com/office/2007/relationships/hdphoto" Target="../media/hdphoto24.wdp"/><Relationship Id="rId31" Type="http://schemas.microsoft.com/office/2007/relationships/hdphoto" Target="../media/hdphoto30.wdp"/><Relationship Id="rId4" Type="http://schemas.openxmlformats.org/officeDocument/2006/relationships/image" Target="../media/image37.png"/><Relationship Id="rId9" Type="http://schemas.microsoft.com/office/2007/relationships/hdphoto" Target="../media/hdphoto20.wdp"/><Relationship Id="rId14" Type="http://schemas.openxmlformats.org/officeDocument/2006/relationships/image" Target="../media/image42.png"/><Relationship Id="rId22" Type="http://schemas.openxmlformats.org/officeDocument/2006/relationships/image" Target="../media/image45.png"/><Relationship Id="rId27" Type="http://schemas.microsoft.com/office/2007/relationships/hdphoto" Target="../media/hdphoto28.wdp"/><Relationship Id="rId30" Type="http://schemas.openxmlformats.org/officeDocument/2006/relationships/image" Target="../media/image49.png"/><Relationship Id="rId8" Type="http://schemas.openxmlformats.org/officeDocument/2006/relationships/image" Target="../media/image3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18" Type="http://schemas.openxmlformats.org/officeDocument/2006/relationships/image" Target="../media/image2.pn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" Type="http://schemas.openxmlformats.org/officeDocument/2006/relationships/image" Target="../media/image52.jpg"/><Relationship Id="rId16" Type="http://schemas.openxmlformats.org/officeDocument/2006/relationships/image" Target="../media/image6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5" Type="http://schemas.openxmlformats.org/officeDocument/2006/relationships/image" Target="../media/image6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png"/><Relationship Id="rId14" Type="http://schemas.openxmlformats.org/officeDocument/2006/relationships/image" Target="../media/image64.jp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jpg"/><Relationship Id="rId18" Type="http://schemas.openxmlformats.org/officeDocument/2006/relationships/image" Target="../media/image84.jpg"/><Relationship Id="rId3" Type="http://schemas.openxmlformats.org/officeDocument/2006/relationships/image" Target="../media/image2.png"/><Relationship Id="rId7" Type="http://schemas.openxmlformats.org/officeDocument/2006/relationships/image" Target="../media/image73.jpg"/><Relationship Id="rId12" Type="http://schemas.openxmlformats.org/officeDocument/2006/relationships/image" Target="../media/image78.jpg"/><Relationship Id="rId17" Type="http://schemas.openxmlformats.org/officeDocument/2006/relationships/image" Target="../media/image83.jpg"/><Relationship Id="rId2" Type="http://schemas.openxmlformats.org/officeDocument/2006/relationships/image" Target="../media/image35.png"/><Relationship Id="rId16" Type="http://schemas.openxmlformats.org/officeDocument/2006/relationships/image" Target="../media/image8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5" Type="http://schemas.openxmlformats.org/officeDocument/2006/relationships/image" Target="../media/image71.jpg"/><Relationship Id="rId15" Type="http://schemas.openxmlformats.org/officeDocument/2006/relationships/image" Target="../media/image81.jpg"/><Relationship Id="rId10" Type="http://schemas.openxmlformats.org/officeDocument/2006/relationships/image" Target="../media/image76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Relationship Id="rId14" Type="http://schemas.openxmlformats.org/officeDocument/2006/relationships/image" Target="../media/image80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microsoft.com/office/2007/relationships/hdphoto" Target="../media/hdphoto40.wdp"/><Relationship Id="rId26" Type="http://schemas.microsoft.com/office/2007/relationships/hdphoto" Target="../media/hdphoto44.wdp"/><Relationship Id="rId3" Type="http://schemas.openxmlformats.org/officeDocument/2006/relationships/image" Target="../media/image85.png"/><Relationship Id="rId21" Type="http://schemas.openxmlformats.org/officeDocument/2006/relationships/image" Target="../media/image94.png"/><Relationship Id="rId34" Type="http://schemas.microsoft.com/office/2007/relationships/hdphoto" Target="../media/hdphoto16.wdp"/><Relationship Id="rId7" Type="http://schemas.openxmlformats.org/officeDocument/2006/relationships/image" Target="../media/image87.png"/><Relationship Id="rId12" Type="http://schemas.microsoft.com/office/2007/relationships/hdphoto" Target="../media/hdphoto37.wdp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microsoft.com/office/2007/relationships/hdphoto" Target="../media/hdphoto39.wdp"/><Relationship Id="rId20" Type="http://schemas.microsoft.com/office/2007/relationships/hdphoto" Target="../media/hdphoto41.wdp"/><Relationship Id="rId29" Type="http://schemas.openxmlformats.org/officeDocument/2006/relationships/image" Target="../media/image9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4.wdp"/><Relationship Id="rId11" Type="http://schemas.openxmlformats.org/officeDocument/2006/relationships/image" Target="../media/image89.png"/><Relationship Id="rId24" Type="http://schemas.microsoft.com/office/2007/relationships/hdphoto" Target="../media/hdphoto43.wdp"/><Relationship Id="rId32" Type="http://schemas.microsoft.com/office/2007/relationships/hdphoto" Target="../media/hdphoto47.wdp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28" Type="http://schemas.microsoft.com/office/2007/relationships/hdphoto" Target="../media/hdphoto45.wdp"/><Relationship Id="rId10" Type="http://schemas.microsoft.com/office/2007/relationships/hdphoto" Target="../media/hdphoto36.wdp"/><Relationship Id="rId19" Type="http://schemas.openxmlformats.org/officeDocument/2006/relationships/image" Target="../media/image93.png"/><Relationship Id="rId31" Type="http://schemas.openxmlformats.org/officeDocument/2006/relationships/image" Target="../media/image99.png"/><Relationship Id="rId4" Type="http://schemas.microsoft.com/office/2007/relationships/hdphoto" Target="../media/hdphoto33.wdp"/><Relationship Id="rId9" Type="http://schemas.openxmlformats.org/officeDocument/2006/relationships/image" Target="../media/image88.png"/><Relationship Id="rId14" Type="http://schemas.microsoft.com/office/2007/relationships/hdphoto" Target="../media/hdphoto38.wdp"/><Relationship Id="rId22" Type="http://schemas.microsoft.com/office/2007/relationships/hdphoto" Target="../media/hdphoto42.wdp"/><Relationship Id="rId27" Type="http://schemas.openxmlformats.org/officeDocument/2006/relationships/image" Target="../media/image97.png"/><Relationship Id="rId30" Type="http://schemas.microsoft.com/office/2007/relationships/hdphoto" Target="../media/hdphoto46.wdp"/><Relationship Id="rId8" Type="http://schemas.microsoft.com/office/2007/relationships/hdphoto" Target="../media/hdphoto35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4.wdp"/><Relationship Id="rId18" Type="http://schemas.microsoft.com/office/2007/relationships/hdphoto" Target="../media/hdphoto1.wdp"/><Relationship Id="rId26" Type="http://schemas.microsoft.com/office/2007/relationships/hdphoto" Target="../media/hdphoto5.wdp"/><Relationship Id="rId3" Type="http://schemas.microsoft.com/office/2007/relationships/hdphoto" Target="../media/hdphoto9.wdp"/><Relationship Id="rId21" Type="http://schemas.openxmlformats.org/officeDocument/2006/relationships/image" Target="../media/image22.png"/><Relationship Id="rId7" Type="http://schemas.microsoft.com/office/2007/relationships/hdphoto" Target="../media/hdphoto11.wdp"/><Relationship Id="rId12" Type="http://schemas.openxmlformats.org/officeDocument/2006/relationships/image" Target="../media/image33.png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microsoft.com/office/2007/relationships/hdphoto" Target="../media/hdphoto2.wdp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24" Type="http://schemas.microsoft.com/office/2007/relationships/hdphoto" Target="../media/hdphoto4.wdp"/><Relationship Id="rId32" Type="http://schemas.microsoft.com/office/2007/relationships/hdphoto" Target="../media/hdphoto8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23" Type="http://schemas.openxmlformats.org/officeDocument/2006/relationships/image" Target="../media/image23.png"/><Relationship Id="rId28" Type="http://schemas.microsoft.com/office/2007/relationships/hdphoto" Target="../media/hdphoto6.wdp"/><Relationship Id="rId10" Type="http://schemas.openxmlformats.org/officeDocument/2006/relationships/image" Target="../media/image32.png"/><Relationship Id="rId19" Type="http://schemas.openxmlformats.org/officeDocument/2006/relationships/image" Target="../media/image21.png"/><Relationship Id="rId31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microsoft.com/office/2007/relationships/hdphoto" Target="../media/hdphoto12.wdp"/><Relationship Id="rId14" Type="http://schemas.openxmlformats.org/officeDocument/2006/relationships/image" Target="../media/image34.png"/><Relationship Id="rId22" Type="http://schemas.microsoft.com/office/2007/relationships/hdphoto" Target="../media/hdphoto3.wdp"/><Relationship Id="rId27" Type="http://schemas.openxmlformats.org/officeDocument/2006/relationships/image" Target="../media/image25.png"/><Relationship Id="rId30" Type="http://schemas.microsoft.com/office/2007/relationships/hdphoto" Target="../media/hdphoto7.wdp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34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33" Type="http://schemas.microsoft.com/office/2007/relationships/hdphoto" Target="../media/hdphoto8.wdp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5.wd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24" Type="http://schemas.openxmlformats.org/officeDocument/2006/relationships/image" Target="../media/image16.png"/><Relationship Id="rId32" Type="http://schemas.openxmlformats.org/officeDocument/2006/relationships/image" Target="../media/image11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2.wdp"/><Relationship Id="rId28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microsoft.com/office/2007/relationships/hdphoto" Target="../media/hdphoto10.wdp"/><Relationship Id="rId31" Type="http://schemas.microsoft.com/office/2007/relationships/hdphoto" Target="../media/hdphoto16.wdp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microsoft.com/office/2007/relationships/hdphoto" Target="../media/hdphoto14.wdp"/><Relationship Id="rId30" Type="http://schemas.openxmlformats.org/officeDocument/2006/relationships/image" Target="../media/image100.png"/><Relationship Id="rId8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3" Type="http://schemas.microsoft.com/office/2007/relationships/hdphoto" Target="../media/hdphoto14.wdp"/><Relationship Id="rId18" Type="http://schemas.microsoft.com/office/2007/relationships/hdphoto" Target="../media/hdphoto1.wdp"/><Relationship Id="rId26" Type="http://schemas.microsoft.com/office/2007/relationships/hdphoto" Target="../media/hdphoto5.wdp"/><Relationship Id="rId3" Type="http://schemas.microsoft.com/office/2007/relationships/hdphoto" Target="../media/hdphoto9.wdp"/><Relationship Id="rId21" Type="http://schemas.openxmlformats.org/officeDocument/2006/relationships/image" Target="../media/image22.png"/><Relationship Id="rId7" Type="http://schemas.microsoft.com/office/2007/relationships/hdphoto" Target="../media/hdphoto11.wdp"/><Relationship Id="rId12" Type="http://schemas.openxmlformats.org/officeDocument/2006/relationships/image" Target="../media/image33.png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33" Type="http://schemas.openxmlformats.org/officeDocument/2006/relationships/image" Target="../media/image2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microsoft.com/office/2007/relationships/hdphoto" Target="../media/hdphoto2.wdp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24" Type="http://schemas.microsoft.com/office/2007/relationships/hdphoto" Target="../media/hdphoto4.wdp"/><Relationship Id="rId32" Type="http://schemas.microsoft.com/office/2007/relationships/hdphoto" Target="../media/hdphoto8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23" Type="http://schemas.openxmlformats.org/officeDocument/2006/relationships/image" Target="../media/image23.png"/><Relationship Id="rId28" Type="http://schemas.microsoft.com/office/2007/relationships/hdphoto" Target="../media/hdphoto6.wdp"/><Relationship Id="rId10" Type="http://schemas.openxmlformats.org/officeDocument/2006/relationships/image" Target="../media/image32.png"/><Relationship Id="rId19" Type="http://schemas.openxmlformats.org/officeDocument/2006/relationships/image" Target="../media/image21.png"/><Relationship Id="rId31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microsoft.com/office/2007/relationships/hdphoto" Target="../media/hdphoto12.wdp"/><Relationship Id="rId14" Type="http://schemas.openxmlformats.org/officeDocument/2006/relationships/image" Target="../media/image34.png"/><Relationship Id="rId22" Type="http://schemas.microsoft.com/office/2007/relationships/hdphoto" Target="../media/hdphoto3.wdp"/><Relationship Id="rId27" Type="http://schemas.openxmlformats.org/officeDocument/2006/relationships/image" Target="../media/image25.png"/><Relationship Id="rId30" Type="http://schemas.microsoft.com/office/2007/relationships/hdphoto" Target="../media/hdphoto7.wdp"/><Relationship Id="rId8" Type="http://schemas.openxmlformats.org/officeDocument/2006/relationships/image" Target="../media/image3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0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0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07.jpg"/><Relationship Id="rId4" Type="http://schemas.openxmlformats.org/officeDocument/2006/relationships/image" Target="../media/image10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11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51.png"/><Relationship Id="rId14" Type="http://schemas.openxmlformats.org/officeDocument/2006/relationships/image" Target="../media/image47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18" Type="http://schemas.openxmlformats.org/officeDocument/2006/relationships/image" Target="../media/image104.pn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" Type="http://schemas.openxmlformats.org/officeDocument/2006/relationships/image" Target="../media/image52.jpg"/><Relationship Id="rId16" Type="http://schemas.openxmlformats.org/officeDocument/2006/relationships/image" Target="../media/image6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5" Type="http://schemas.openxmlformats.org/officeDocument/2006/relationships/image" Target="../media/image6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png"/><Relationship Id="rId14" Type="http://schemas.openxmlformats.org/officeDocument/2006/relationships/image" Target="../media/image64.jp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35.xml"/><Relationship Id="rId7" Type="http://schemas.openxmlformats.org/officeDocument/2006/relationships/image" Target="../media/image3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40.xml"/><Relationship Id="rId7" Type="http://schemas.openxmlformats.org/officeDocument/2006/relationships/image" Target="../media/image3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80.jpg"/><Relationship Id="rId18" Type="http://schemas.openxmlformats.org/officeDocument/2006/relationships/image" Target="../media/image114.pn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12" Type="http://schemas.openxmlformats.org/officeDocument/2006/relationships/image" Target="../media/image79.jpg"/><Relationship Id="rId17" Type="http://schemas.openxmlformats.org/officeDocument/2006/relationships/image" Target="../media/image84.jpg"/><Relationship Id="rId2" Type="http://schemas.openxmlformats.org/officeDocument/2006/relationships/image" Target="../media/image35.png"/><Relationship Id="rId16" Type="http://schemas.openxmlformats.org/officeDocument/2006/relationships/image" Target="../media/image8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5" Type="http://schemas.openxmlformats.org/officeDocument/2006/relationships/image" Target="../media/image82.jpg"/><Relationship Id="rId10" Type="http://schemas.openxmlformats.org/officeDocument/2006/relationships/image" Target="../media/image77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Relationship Id="rId14" Type="http://schemas.openxmlformats.org/officeDocument/2006/relationships/image" Target="../media/image81.jp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13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9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28.pn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21.png"/><Relationship Id="rId5" Type="http://schemas.openxmlformats.org/officeDocument/2006/relationships/image" Target="../media/image31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.png"/><Relationship Id="rId26" Type="http://schemas.microsoft.com/office/2007/relationships/hdphoto" Target="../media/hdphoto12.wdp"/><Relationship Id="rId3" Type="http://schemas.microsoft.com/office/2007/relationships/hdphoto" Target="../media/hdphoto1.wdp"/><Relationship Id="rId21" Type="http://schemas.openxmlformats.org/officeDocument/2006/relationships/image" Target="../media/image13.png"/><Relationship Id="rId34" Type="http://schemas.microsoft.com/office/2007/relationships/hdphoto" Target="../media/hdphoto16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microsoft.com/office/2007/relationships/hdphoto" Target="../media/hdphoto8.wdp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microsoft.com/office/2007/relationships/hdphoto" Target="../media/hdphoto9.wdp"/><Relationship Id="rId2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4.png"/><Relationship Id="rId28" Type="http://schemas.microsoft.com/office/2007/relationships/hdphoto" Target="../media/hdphoto13.wdp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microsoft.com/office/2007/relationships/hdphoto" Target="../media/hdphoto10.wdp"/><Relationship Id="rId27" Type="http://schemas.openxmlformats.org/officeDocument/2006/relationships/image" Target="../media/image16.png"/><Relationship Id="rId30" Type="http://schemas.microsoft.com/office/2007/relationships/hdphoto" Target="../media/hdphoto14.wdp"/><Relationship Id="rId8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10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image" Target="../media/image4.png"/><Relationship Id="rId16" Type="http://schemas.openxmlformats.org/officeDocument/2006/relationships/image" Target="../media/image10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3.png"/><Relationship Id="rId18" Type="http://schemas.openxmlformats.org/officeDocument/2006/relationships/image" Target="../media/image11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28.pn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21.png"/><Relationship Id="rId5" Type="http://schemas.openxmlformats.org/officeDocument/2006/relationships/image" Target="../media/image31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14.wd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24" Type="http://schemas.openxmlformats.org/officeDocument/2006/relationships/image" Target="../media/image31.png"/><Relationship Id="rId32" Type="http://schemas.openxmlformats.org/officeDocument/2006/relationships/image" Target="../media/image2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33.png"/><Relationship Id="rId10" Type="http://schemas.openxmlformats.org/officeDocument/2006/relationships/image" Target="../media/image24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21.png"/><Relationship Id="rId9" Type="http://schemas.microsoft.com/office/2007/relationships/hdphoto" Target="../media/hdphoto4.wdp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microsoft.com/office/2007/relationships/hdphoto" Target="../media/hdphoto13.wdp"/><Relationship Id="rId30" Type="http://schemas.openxmlformats.org/officeDocument/2006/relationships/image" Target="../media/image34.png"/><Relationship Id="rId8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hdphoto" Target="../media/hdphoto24.wdp"/><Relationship Id="rId26" Type="http://schemas.microsoft.com/office/2007/relationships/hdphoto" Target="../media/hdphoto28.wdp"/><Relationship Id="rId3" Type="http://schemas.openxmlformats.org/officeDocument/2006/relationships/image" Target="../media/image36.png"/><Relationship Id="rId21" Type="http://schemas.openxmlformats.org/officeDocument/2006/relationships/image" Target="../media/image45.png"/><Relationship Id="rId34" Type="http://schemas.microsoft.com/office/2007/relationships/hdphoto" Target="../media/hdphoto32.wdp"/><Relationship Id="rId7" Type="http://schemas.openxmlformats.org/officeDocument/2006/relationships/image" Target="../media/image38.png"/><Relationship Id="rId12" Type="http://schemas.microsoft.com/office/2007/relationships/hdphoto" Target="../media/hdphoto21.wdp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33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8.wdp"/><Relationship Id="rId11" Type="http://schemas.openxmlformats.org/officeDocument/2006/relationships/image" Target="../media/image40.png"/><Relationship Id="rId24" Type="http://schemas.microsoft.com/office/2007/relationships/hdphoto" Target="../media/hdphoto27.wdp"/><Relationship Id="rId32" Type="http://schemas.microsoft.com/office/2007/relationships/hdphoto" Target="../media/hdphoto31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microsoft.com/office/2007/relationships/hdphoto" Target="../media/hdphoto29.wdp"/><Relationship Id="rId10" Type="http://schemas.microsoft.com/office/2007/relationships/hdphoto" Target="../media/hdphoto20.wdp"/><Relationship Id="rId19" Type="http://schemas.openxmlformats.org/officeDocument/2006/relationships/image" Target="../media/image44.png"/><Relationship Id="rId31" Type="http://schemas.openxmlformats.org/officeDocument/2006/relationships/image" Target="../media/image50.png"/><Relationship Id="rId4" Type="http://schemas.microsoft.com/office/2007/relationships/hdphoto" Target="../media/hdphoto17.wdp"/><Relationship Id="rId9" Type="http://schemas.openxmlformats.org/officeDocument/2006/relationships/image" Target="../media/image39.png"/><Relationship Id="rId14" Type="http://schemas.microsoft.com/office/2007/relationships/hdphoto" Target="../media/hdphoto22.wdp"/><Relationship Id="rId22" Type="http://schemas.microsoft.com/office/2007/relationships/hdphoto" Target="../media/hdphoto26.wdp"/><Relationship Id="rId27" Type="http://schemas.openxmlformats.org/officeDocument/2006/relationships/image" Target="../media/image48.png"/><Relationship Id="rId30" Type="http://schemas.microsoft.com/office/2007/relationships/hdphoto" Target="../media/hdphoto30.wdp"/><Relationship Id="rId8" Type="http://schemas.microsoft.com/office/2007/relationships/hdphoto" Target="../media/hdphoto19.wdp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hdphoto" Target="../media/hdphoto24.wdp"/><Relationship Id="rId26" Type="http://schemas.microsoft.com/office/2007/relationships/hdphoto" Target="../media/hdphoto28.wdp"/><Relationship Id="rId3" Type="http://schemas.openxmlformats.org/officeDocument/2006/relationships/image" Target="../media/image36.png"/><Relationship Id="rId21" Type="http://schemas.openxmlformats.org/officeDocument/2006/relationships/image" Target="../media/image45.png"/><Relationship Id="rId34" Type="http://schemas.microsoft.com/office/2007/relationships/hdphoto" Target="../media/hdphoto32.wdp"/><Relationship Id="rId7" Type="http://schemas.openxmlformats.org/officeDocument/2006/relationships/image" Target="../media/image38.png"/><Relationship Id="rId12" Type="http://schemas.microsoft.com/office/2007/relationships/hdphoto" Target="../media/hdphoto21.wdp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33" Type="http://schemas.openxmlformats.org/officeDocument/2006/relationships/image" Target="../media/image51.png"/><Relationship Id="rId2" Type="http://schemas.openxmlformats.org/officeDocument/2006/relationships/image" Target="../media/image2.png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8.wdp"/><Relationship Id="rId11" Type="http://schemas.openxmlformats.org/officeDocument/2006/relationships/image" Target="../media/image40.png"/><Relationship Id="rId24" Type="http://schemas.microsoft.com/office/2007/relationships/hdphoto" Target="../media/hdphoto27.wdp"/><Relationship Id="rId32" Type="http://schemas.microsoft.com/office/2007/relationships/hdphoto" Target="../media/hdphoto31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microsoft.com/office/2007/relationships/hdphoto" Target="../media/hdphoto29.wdp"/><Relationship Id="rId10" Type="http://schemas.microsoft.com/office/2007/relationships/hdphoto" Target="../media/hdphoto20.wdp"/><Relationship Id="rId19" Type="http://schemas.openxmlformats.org/officeDocument/2006/relationships/image" Target="../media/image44.png"/><Relationship Id="rId31" Type="http://schemas.openxmlformats.org/officeDocument/2006/relationships/image" Target="../media/image50.png"/><Relationship Id="rId4" Type="http://schemas.microsoft.com/office/2007/relationships/hdphoto" Target="../media/hdphoto17.wdp"/><Relationship Id="rId9" Type="http://schemas.openxmlformats.org/officeDocument/2006/relationships/image" Target="../media/image39.png"/><Relationship Id="rId14" Type="http://schemas.microsoft.com/office/2007/relationships/hdphoto" Target="../media/hdphoto22.wdp"/><Relationship Id="rId22" Type="http://schemas.microsoft.com/office/2007/relationships/hdphoto" Target="../media/hdphoto26.wdp"/><Relationship Id="rId27" Type="http://schemas.openxmlformats.org/officeDocument/2006/relationships/image" Target="../media/image48.png"/><Relationship Id="rId30" Type="http://schemas.microsoft.com/office/2007/relationships/hdphoto" Target="../media/hdphoto30.wdp"/><Relationship Id="rId8" Type="http://schemas.microsoft.com/office/2007/relationships/hdphoto" Target="../media/hdphoto19.wdp"/></Relationships>
</file>

<file path=ppt/slideLayouts/_rels/slideLayout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hdphoto" Target="../media/hdphoto24.wdp"/><Relationship Id="rId26" Type="http://schemas.microsoft.com/office/2007/relationships/hdphoto" Target="../media/hdphoto28.wdp"/><Relationship Id="rId3" Type="http://schemas.openxmlformats.org/officeDocument/2006/relationships/image" Target="../media/image36.png"/><Relationship Id="rId21" Type="http://schemas.openxmlformats.org/officeDocument/2006/relationships/image" Target="../media/image45.png"/><Relationship Id="rId34" Type="http://schemas.microsoft.com/office/2007/relationships/hdphoto" Target="../media/hdphoto32.wdp"/><Relationship Id="rId7" Type="http://schemas.openxmlformats.org/officeDocument/2006/relationships/image" Target="../media/image38.png"/><Relationship Id="rId12" Type="http://schemas.microsoft.com/office/2007/relationships/hdphoto" Target="../media/hdphoto21.wdp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33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29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8.wdp"/><Relationship Id="rId11" Type="http://schemas.openxmlformats.org/officeDocument/2006/relationships/image" Target="../media/image40.png"/><Relationship Id="rId24" Type="http://schemas.microsoft.com/office/2007/relationships/hdphoto" Target="../media/hdphoto27.wdp"/><Relationship Id="rId32" Type="http://schemas.microsoft.com/office/2007/relationships/hdphoto" Target="../media/hdphoto31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microsoft.com/office/2007/relationships/hdphoto" Target="../media/hdphoto29.wdp"/><Relationship Id="rId10" Type="http://schemas.microsoft.com/office/2007/relationships/hdphoto" Target="../media/hdphoto20.wdp"/><Relationship Id="rId19" Type="http://schemas.openxmlformats.org/officeDocument/2006/relationships/image" Target="../media/image44.png"/><Relationship Id="rId31" Type="http://schemas.openxmlformats.org/officeDocument/2006/relationships/image" Target="../media/image50.png"/><Relationship Id="rId4" Type="http://schemas.microsoft.com/office/2007/relationships/hdphoto" Target="../media/hdphoto17.wdp"/><Relationship Id="rId9" Type="http://schemas.openxmlformats.org/officeDocument/2006/relationships/image" Target="../media/image39.png"/><Relationship Id="rId14" Type="http://schemas.microsoft.com/office/2007/relationships/hdphoto" Target="../media/hdphoto22.wdp"/><Relationship Id="rId22" Type="http://schemas.microsoft.com/office/2007/relationships/hdphoto" Target="../media/hdphoto26.wdp"/><Relationship Id="rId27" Type="http://schemas.openxmlformats.org/officeDocument/2006/relationships/image" Target="../media/image48.png"/><Relationship Id="rId30" Type="http://schemas.microsoft.com/office/2007/relationships/hdphoto" Target="../media/hdphoto30.wdp"/><Relationship Id="rId8" Type="http://schemas.microsoft.com/office/2007/relationships/hdphoto" Target="../media/hdphoto19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 - Centered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1A8E0B-A845-4D42-A4BA-F0B34C835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2582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D629DD5-A045-42FB-821D-E04ECA9086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5025" y="3429000"/>
            <a:ext cx="10521950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F9BBF3-9271-4845-8F65-EF9861926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123" y="5920354"/>
            <a:ext cx="4887754" cy="5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3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 - Right Collage Column Tit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36FC6BE-78C1-4C28-8C92-EE6E85FB6C85}"/>
              </a:ext>
            </a:extLst>
          </p:cNvPr>
          <p:cNvSpPr/>
          <p:nvPr userDrawn="1"/>
        </p:nvSpPr>
        <p:spPr>
          <a:xfrm>
            <a:off x="7078377" y="217087"/>
            <a:ext cx="4900920" cy="6400801"/>
          </a:xfrm>
          <a:prstGeom prst="rect">
            <a:avLst/>
          </a:prstGeom>
          <a:noFill/>
          <a:ln w="6350">
            <a:solidFill>
              <a:srgbClr val="0C223F">
                <a:alpha val="1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7850AE5-48A1-4450-A418-5C6465D9CB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292963" y="2083914"/>
            <a:ext cx="4471748" cy="834443"/>
          </a:xfrm>
          <a:prstGeom prst="rect">
            <a:avLst/>
          </a:prstGeom>
        </p:spPr>
        <p:txBody>
          <a:bodyPr anchor="b" anchorCtr="0"/>
          <a:lstStyle>
            <a:lvl1pPr marL="0" indent="0" algn="ctr" defTabSz="914400" rtl="0" eaLnBrk="1" latinLnBrk="0" hangingPunct="1">
              <a:buNone/>
              <a:defRPr lang="en-US" sz="2800" kern="1200" spc="-80" baseline="0" dirty="0" smtClean="0">
                <a:solidFill>
                  <a:srgbClr val="0C223F"/>
                </a:solidFill>
                <a:latin typeface="Circular Std Black" panose="020B0A04020101010102" pitchFamily="34" charset="0"/>
                <a:ea typeface="+mn-ea"/>
                <a:cs typeface="Circular Std Black" panose="020B0A0402010101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8985D12F-D545-4DBF-98F0-7FEB249C597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292963" y="2866535"/>
            <a:ext cx="4471748" cy="834443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1600" kern="1200" spc="0" baseline="0" dirty="0" smtClean="0">
                <a:solidFill>
                  <a:srgbClr val="0C223F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AA94F4E4-813E-4CA5-8312-E132B026CB0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292963" y="4804066"/>
            <a:ext cx="4471748" cy="215445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1200" kern="1200" spc="300" baseline="0" dirty="0" smtClean="0">
                <a:solidFill>
                  <a:srgbClr val="0C223F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015DAFC0-2ABE-4F40-B3AD-31E5D434E2D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292963" y="370767"/>
            <a:ext cx="4471748" cy="215445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800" kern="1200" spc="600" baseline="0" dirty="0" smtClean="0">
                <a:solidFill>
                  <a:srgbClr val="0C223F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A9F282-68E2-4DF2-BAB8-12C6CA154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73" y="6232792"/>
            <a:ext cx="3019928" cy="3270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ED51E04-8163-4F89-9F3D-5F26F71046EB}"/>
              </a:ext>
            </a:extLst>
          </p:cNvPr>
          <p:cNvGrpSpPr/>
          <p:nvPr userDrawn="1"/>
        </p:nvGrpSpPr>
        <p:grpSpPr>
          <a:xfrm>
            <a:off x="0" y="0"/>
            <a:ext cx="6905632" cy="6860835"/>
            <a:chOff x="0" y="0"/>
            <a:chExt cx="6905632" cy="6860835"/>
          </a:xfrm>
        </p:grpSpPr>
        <p:pic>
          <p:nvPicPr>
            <p:cNvPr id="3" name="Picture 2" descr="A large building with a clock on it&#10;&#10;Description automatically generated with low confidence">
              <a:extLst>
                <a:ext uri="{FF2B5EF4-FFF2-40B4-BE49-F238E27FC236}">
                  <a16:creationId xmlns:a16="http://schemas.microsoft.com/office/drawing/2014/main" id="{050631CD-1653-4004-9360-A52C7CA6C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65"/>
              <a:ext cx="1715142" cy="1715142"/>
            </a:xfrm>
            <a:prstGeom prst="rect">
              <a:avLst/>
            </a:prstGeom>
          </p:spPr>
        </p:pic>
        <p:pic>
          <p:nvPicPr>
            <p:cNvPr id="5" name="Picture 4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0067D688-EF4E-4464-B104-461B64C96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549"/>
              <a:ext cx="1715142" cy="1715142"/>
            </a:xfrm>
            <a:prstGeom prst="rect">
              <a:avLst/>
            </a:prstGeom>
          </p:spPr>
        </p:pic>
        <p:pic>
          <p:nvPicPr>
            <p:cNvPr id="6" name="Picture 5" descr="A picture containing outdoor, building, sky, track&#10;&#10;Description automatically generated">
              <a:extLst>
                <a:ext uri="{FF2B5EF4-FFF2-40B4-BE49-F238E27FC236}">
                  <a16:creationId xmlns:a16="http://schemas.microsoft.com/office/drawing/2014/main" id="{23DF5B22-B970-44B3-A622-46DCD9B07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145693"/>
              <a:ext cx="1715142" cy="1715142"/>
            </a:xfrm>
            <a:prstGeom prst="rect">
              <a:avLst/>
            </a:prstGeom>
          </p:spPr>
        </p:pic>
        <p:pic>
          <p:nvPicPr>
            <p:cNvPr id="7" name="Picture 6" descr="A picture containing outdoor, building&#10;&#10;Description automatically generated">
              <a:extLst>
                <a:ext uri="{FF2B5EF4-FFF2-40B4-BE49-F238E27FC236}">
                  <a16:creationId xmlns:a16="http://schemas.microsoft.com/office/drawing/2014/main" id="{77AB6DF0-0BE0-4632-9F9C-F530EA7C9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3" y="0"/>
              <a:ext cx="1715139" cy="1715139"/>
            </a:xfrm>
            <a:prstGeom prst="rect">
              <a:avLst/>
            </a:prstGeom>
          </p:spPr>
        </p:pic>
        <p:pic>
          <p:nvPicPr>
            <p:cNvPr id="8" name="Picture 7" descr="A picture containing text, grass, building, outdoor&#10;&#10;Description automatically generated">
              <a:extLst>
                <a:ext uri="{FF2B5EF4-FFF2-40B4-BE49-F238E27FC236}">
                  <a16:creationId xmlns:a16="http://schemas.microsoft.com/office/drawing/2014/main" id="{8EE9DE02-10FE-4D22-9391-E1CB8B53E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0" y="1712847"/>
              <a:ext cx="1715139" cy="1715139"/>
            </a:xfrm>
            <a:prstGeom prst="rect">
              <a:avLst/>
            </a:prstGeom>
          </p:spPr>
        </p:pic>
        <p:pic>
          <p:nvPicPr>
            <p:cNvPr id="9" name="Picture 8" descr="A picture containing building, sky, outdoor, city&#10;&#10;Description automatically generated">
              <a:extLst>
                <a:ext uri="{FF2B5EF4-FFF2-40B4-BE49-F238E27FC236}">
                  <a16:creationId xmlns:a16="http://schemas.microsoft.com/office/drawing/2014/main" id="{4D8881DF-AAF4-41E5-B79B-C43C15E89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1" y="3427986"/>
              <a:ext cx="1715139" cy="1715139"/>
            </a:xfrm>
            <a:prstGeom prst="rect">
              <a:avLst/>
            </a:prstGeom>
          </p:spPr>
        </p:pic>
        <p:pic>
          <p:nvPicPr>
            <p:cNvPr id="10" name="Picture 9" descr="A picture containing text, grass, tree, outdoor&#10;&#10;Description automatically generated">
              <a:extLst>
                <a:ext uri="{FF2B5EF4-FFF2-40B4-BE49-F238E27FC236}">
                  <a16:creationId xmlns:a16="http://schemas.microsoft.com/office/drawing/2014/main" id="{7554DBDA-1AB5-4819-B8F3-36D9E93EA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3" y="5143126"/>
              <a:ext cx="1715139" cy="1715139"/>
            </a:xfrm>
            <a:prstGeom prst="rect">
              <a:avLst/>
            </a:prstGeom>
          </p:spPr>
        </p:pic>
        <p:pic>
          <p:nvPicPr>
            <p:cNvPr id="11" name="Picture 10" descr="A flag on a pole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FA17FD05-F4AD-4FCD-8669-6C758774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7" y="0"/>
              <a:ext cx="1714500" cy="1714500"/>
            </a:xfrm>
            <a:prstGeom prst="rect">
              <a:avLst/>
            </a:prstGeom>
          </p:spPr>
        </p:pic>
        <p:pic>
          <p:nvPicPr>
            <p:cNvPr id="12" name="Picture 11" descr="A picture containing building, sky, outdoor, grass&#10;&#10;Description automatically generated">
              <a:extLst>
                <a:ext uri="{FF2B5EF4-FFF2-40B4-BE49-F238E27FC236}">
                  <a16:creationId xmlns:a16="http://schemas.microsoft.com/office/drawing/2014/main" id="{246645F3-AB08-4029-8EA3-AA10DCC07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alphaModFix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6" y="1715303"/>
              <a:ext cx="1714500" cy="171450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E5667E2D-579D-4ED7-92EA-4D59BD6C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alphaModFix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4" y="3432157"/>
              <a:ext cx="1714500" cy="1714500"/>
            </a:xfrm>
            <a:prstGeom prst="rect">
              <a:avLst/>
            </a:prstGeom>
          </p:spPr>
        </p:pic>
        <p:pic>
          <p:nvPicPr>
            <p:cNvPr id="14" name="Picture 13" descr="A picture containing text, sky, outdoor, building&#10;&#10;Description automatically generated">
              <a:extLst>
                <a:ext uri="{FF2B5EF4-FFF2-40B4-BE49-F238E27FC236}">
                  <a16:creationId xmlns:a16="http://schemas.microsoft.com/office/drawing/2014/main" id="{F015E099-127A-4BDD-8FB2-951B33A8F9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alphaModFix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3" y="5144648"/>
              <a:ext cx="1714500" cy="1714500"/>
            </a:xfrm>
            <a:prstGeom prst="rect">
              <a:avLst/>
            </a:prstGeom>
          </p:spPr>
        </p:pic>
        <p:pic>
          <p:nvPicPr>
            <p:cNvPr id="15" name="Picture 14" descr="A picture containing text, building, outdoor&#10;&#10;Description automatically generated">
              <a:extLst>
                <a:ext uri="{FF2B5EF4-FFF2-40B4-BE49-F238E27FC236}">
                  <a16:creationId xmlns:a16="http://schemas.microsoft.com/office/drawing/2014/main" id="{F9423E94-143E-4869-9F04-86D96A378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alphaModFix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0"/>
              <a:ext cx="1714500" cy="1714500"/>
            </a:xfrm>
            <a:prstGeom prst="rect">
              <a:avLst/>
            </a:prstGeom>
          </p:spPr>
        </p:pic>
        <p:pic>
          <p:nvPicPr>
            <p:cNvPr id="16" name="Picture 15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ADCDA4E5-2517-479C-ACF9-219446856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alphaModFix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1714500"/>
              <a:ext cx="1714500" cy="1714500"/>
            </a:xfrm>
            <a:prstGeom prst="rect">
              <a:avLst/>
            </a:prstGeom>
          </p:spPr>
        </p:pic>
        <p:pic>
          <p:nvPicPr>
            <p:cNvPr id="17" name="Picture 16" descr="A picture containing building, outdoor, sky, road&#10;&#10;Description automatically generated">
              <a:extLst>
                <a:ext uri="{FF2B5EF4-FFF2-40B4-BE49-F238E27FC236}">
                  <a16:creationId xmlns:a16="http://schemas.microsoft.com/office/drawing/2014/main" id="{63DAAD8E-E817-45C7-B67D-E64387A57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alphaModFix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3429000"/>
              <a:ext cx="1714500" cy="1714500"/>
            </a:xfrm>
            <a:prstGeom prst="rect">
              <a:avLst/>
            </a:prstGeom>
          </p:spPr>
        </p:pic>
        <p:pic>
          <p:nvPicPr>
            <p:cNvPr id="18" name="Picture 17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2CF2AFFD-BFFD-4E12-8EF0-91C963B9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alphaModFix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5143500"/>
              <a:ext cx="1714500" cy="17145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8F4475-7E62-4F9C-83BF-249BDAE04309}"/>
                </a:ext>
              </a:extLst>
            </p:cNvPr>
            <p:cNvSpPr/>
            <p:nvPr userDrawn="1"/>
          </p:nvSpPr>
          <p:spPr>
            <a:xfrm>
              <a:off x="6859913" y="0"/>
              <a:ext cx="45719" cy="6858000"/>
            </a:xfrm>
            <a:prstGeom prst="rect">
              <a:avLst/>
            </a:prstGeom>
            <a:solidFill>
              <a:srgbClr val="0C223F">
                <a:alpha val="15000"/>
              </a:srgbClr>
            </a:solidFill>
            <a:ln>
              <a:noFill/>
            </a:ln>
            <a:effectLst>
              <a:outerShdw blurRad="50800" dist="38100" dir="10800000" algn="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B27323-3DD0-4B74-A118-41F169132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" y="1715407"/>
              <a:ext cx="1715142" cy="1715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49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 - Center Collage Column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8838E2-306C-43F8-B477-0A4B1D3C9558}"/>
              </a:ext>
            </a:extLst>
          </p:cNvPr>
          <p:cNvGrpSpPr/>
          <p:nvPr userDrawn="1"/>
        </p:nvGrpSpPr>
        <p:grpSpPr>
          <a:xfrm>
            <a:off x="-1278" y="-265"/>
            <a:ext cx="3430282" cy="6860835"/>
            <a:chOff x="-1278" y="-265"/>
            <a:chExt cx="3430282" cy="68608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CD74AA-6EB9-48FB-ADCC-65C94A438D39}"/>
                </a:ext>
              </a:extLst>
            </p:cNvPr>
            <p:cNvSpPr/>
            <p:nvPr userDrawn="1"/>
          </p:nvSpPr>
          <p:spPr>
            <a:xfrm>
              <a:off x="-1" y="0"/>
              <a:ext cx="3428039" cy="68580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large building with a clock on it&#10;&#10;Description automatically generated with low confidence">
              <a:extLst>
                <a:ext uri="{FF2B5EF4-FFF2-40B4-BE49-F238E27FC236}">
                  <a16:creationId xmlns:a16="http://schemas.microsoft.com/office/drawing/2014/main" id="{050631CD-1653-4004-9360-A52C7CA6C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7" y="0"/>
              <a:ext cx="1715142" cy="1715142"/>
            </a:xfrm>
            <a:prstGeom prst="rect">
              <a:avLst/>
            </a:prstGeom>
          </p:spPr>
        </p:pic>
        <p:pic>
          <p:nvPicPr>
            <p:cNvPr id="5" name="Picture 4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0067D688-EF4E-4464-B104-461B64C96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8" y="3430284"/>
              <a:ext cx="1715142" cy="1715142"/>
            </a:xfrm>
            <a:prstGeom prst="rect">
              <a:avLst/>
            </a:prstGeom>
          </p:spPr>
        </p:pic>
        <p:pic>
          <p:nvPicPr>
            <p:cNvPr id="6" name="Picture 5" descr="A picture containing outdoor, building, sky, track&#10;&#10;Description automatically generated">
              <a:extLst>
                <a:ext uri="{FF2B5EF4-FFF2-40B4-BE49-F238E27FC236}">
                  <a16:creationId xmlns:a16="http://schemas.microsoft.com/office/drawing/2014/main" id="{23DF5B22-B970-44B3-A622-46DCD9B07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7" y="5145428"/>
              <a:ext cx="1715142" cy="1715142"/>
            </a:xfrm>
            <a:prstGeom prst="rect">
              <a:avLst/>
            </a:prstGeom>
          </p:spPr>
        </p:pic>
        <p:pic>
          <p:nvPicPr>
            <p:cNvPr id="7" name="Picture 6" descr="A picture containing outdoor, building&#10;&#10;Description automatically generated">
              <a:extLst>
                <a:ext uri="{FF2B5EF4-FFF2-40B4-BE49-F238E27FC236}">
                  <a16:creationId xmlns:a16="http://schemas.microsoft.com/office/drawing/2014/main" id="{77AB6DF0-0BE0-4632-9F9C-F530EA7C9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5" y="-265"/>
              <a:ext cx="1715139" cy="1715139"/>
            </a:xfrm>
            <a:prstGeom prst="rect">
              <a:avLst/>
            </a:prstGeom>
          </p:spPr>
        </p:pic>
        <p:pic>
          <p:nvPicPr>
            <p:cNvPr id="8" name="Picture 7" descr="A picture containing text, grass, building, outdoor&#10;&#10;Description automatically generated">
              <a:extLst>
                <a:ext uri="{FF2B5EF4-FFF2-40B4-BE49-F238E27FC236}">
                  <a16:creationId xmlns:a16="http://schemas.microsoft.com/office/drawing/2014/main" id="{8EE9DE02-10FE-4D22-9391-E1CB8B53E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2" y="1712582"/>
              <a:ext cx="1715139" cy="1715139"/>
            </a:xfrm>
            <a:prstGeom prst="rect">
              <a:avLst/>
            </a:prstGeom>
          </p:spPr>
        </p:pic>
        <p:pic>
          <p:nvPicPr>
            <p:cNvPr id="9" name="Picture 8" descr="A picture containing building, sky, outdoor, city&#10;&#10;Description automatically generated">
              <a:extLst>
                <a:ext uri="{FF2B5EF4-FFF2-40B4-BE49-F238E27FC236}">
                  <a16:creationId xmlns:a16="http://schemas.microsoft.com/office/drawing/2014/main" id="{4D8881DF-AAF4-41E5-B79B-C43C15E89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3" y="3427721"/>
              <a:ext cx="1715139" cy="1715139"/>
            </a:xfrm>
            <a:prstGeom prst="rect">
              <a:avLst/>
            </a:prstGeom>
          </p:spPr>
        </p:pic>
        <p:pic>
          <p:nvPicPr>
            <p:cNvPr id="10" name="Picture 9" descr="A picture containing text, grass, tree, outdoor&#10;&#10;Description automatically generated">
              <a:extLst>
                <a:ext uri="{FF2B5EF4-FFF2-40B4-BE49-F238E27FC236}">
                  <a16:creationId xmlns:a16="http://schemas.microsoft.com/office/drawing/2014/main" id="{7554DBDA-1AB5-4819-B8F3-36D9E93EA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5" y="5142861"/>
              <a:ext cx="1715139" cy="17151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EE487A6-273D-402E-A565-76AEB9707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" y="1715407"/>
              <a:ext cx="1715142" cy="1715142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518939F-5D0C-4F4D-ADA4-6A8688C4EB10}"/>
              </a:ext>
            </a:extLst>
          </p:cNvPr>
          <p:cNvSpPr/>
          <p:nvPr userDrawn="1"/>
        </p:nvSpPr>
        <p:spPr>
          <a:xfrm>
            <a:off x="8762357" y="-3157"/>
            <a:ext cx="3428039" cy="6858000"/>
          </a:xfrm>
          <a:prstGeom prst="rect">
            <a:avLst/>
          </a:prstGeom>
          <a:solidFill>
            <a:srgbClr val="F3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3E36C5-7B28-4B1E-82F2-4D206C61E007}"/>
              </a:ext>
            </a:extLst>
          </p:cNvPr>
          <p:cNvGrpSpPr/>
          <p:nvPr userDrawn="1"/>
        </p:nvGrpSpPr>
        <p:grpSpPr>
          <a:xfrm>
            <a:off x="8762997" y="0"/>
            <a:ext cx="3429004" cy="6859148"/>
            <a:chOff x="8762997" y="0"/>
            <a:chExt cx="3429004" cy="6859148"/>
          </a:xfrm>
          <a:effectLst>
            <a:outerShdw blurRad="50800" dist="50800" dir="5400000" algn="ctr" rotWithShape="0">
              <a:srgbClr val="000000">
                <a:alpha val="75000"/>
              </a:srgbClr>
            </a:outerShdw>
          </a:effectLst>
        </p:grpSpPr>
        <p:pic>
          <p:nvPicPr>
            <p:cNvPr id="11" name="Picture 10" descr="A flag on a pole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FA17FD05-F4AD-4FCD-8669-6C758774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alphaModFix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1" y="0"/>
              <a:ext cx="1714500" cy="1714500"/>
            </a:xfrm>
            <a:prstGeom prst="rect">
              <a:avLst/>
            </a:prstGeom>
          </p:spPr>
        </p:pic>
        <p:pic>
          <p:nvPicPr>
            <p:cNvPr id="12" name="Picture 11" descr="A picture containing building, sky, outdoor, grass&#10;&#10;Description automatically generated">
              <a:extLst>
                <a:ext uri="{FF2B5EF4-FFF2-40B4-BE49-F238E27FC236}">
                  <a16:creationId xmlns:a16="http://schemas.microsoft.com/office/drawing/2014/main" id="{246645F3-AB08-4029-8EA3-AA10DCC07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alphaModFix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0" y="1715303"/>
              <a:ext cx="1714500" cy="171450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E5667E2D-579D-4ED7-92EA-4D59BD6C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alphaModFix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498" y="3432157"/>
              <a:ext cx="1714500" cy="1714500"/>
            </a:xfrm>
            <a:prstGeom prst="rect">
              <a:avLst/>
            </a:prstGeom>
          </p:spPr>
        </p:pic>
        <p:pic>
          <p:nvPicPr>
            <p:cNvPr id="14" name="Picture 13" descr="A picture containing text, sky, outdoor, building&#10;&#10;Description automatically generated">
              <a:extLst>
                <a:ext uri="{FF2B5EF4-FFF2-40B4-BE49-F238E27FC236}">
                  <a16:creationId xmlns:a16="http://schemas.microsoft.com/office/drawing/2014/main" id="{F015E099-127A-4BDD-8FB2-951B33A8F9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alphaModFix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497" y="5144648"/>
              <a:ext cx="1714500" cy="1714500"/>
            </a:xfrm>
            <a:prstGeom prst="rect">
              <a:avLst/>
            </a:prstGeom>
          </p:spPr>
        </p:pic>
        <p:pic>
          <p:nvPicPr>
            <p:cNvPr id="15" name="Picture 14" descr="A picture containing text, building, outdoor&#10;&#10;Description automatically generated">
              <a:extLst>
                <a:ext uri="{FF2B5EF4-FFF2-40B4-BE49-F238E27FC236}">
                  <a16:creationId xmlns:a16="http://schemas.microsoft.com/office/drawing/2014/main" id="{F9423E94-143E-4869-9F04-86D96A378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alphaModFix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0"/>
              <a:ext cx="1714500" cy="1714500"/>
            </a:xfrm>
            <a:prstGeom prst="rect">
              <a:avLst/>
            </a:prstGeom>
          </p:spPr>
        </p:pic>
        <p:pic>
          <p:nvPicPr>
            <p:cNvPr id="16" name="Picture 15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ADCDA4E5-2517-479C-ACF9-219446856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alphaModFix/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1714500"/>
              <a:ext cx="1714500" cy="1714500"/>
            </a:xfrm>
            <a:prstGeom prst="rect">
              <a:avLst/>
            </a:prstGeom>
          </p:spPr>
        </p:pic>
        <p:pic>
          <p:nvPicPr>
            <p:cNvPr id="17" name="Picture 16" descr="A picture containing building, outdoor, sky, road&#10;&#10;Description automatically generated">
              <a:extLst>
                <a:ext uri="{FF2B5EF4-FFF2-40B4-BE49-F238E27FC236}">
                  <a16:creationId xmlns:a16="http://schemas.microsoft.com/office/drawing/2014/main" id="{63DAAD8E-E817-45C7-B67D-E64387A57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alphaModFix/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3429000"/>
              <a:ext cx="1714500" cy="1714500"/>
            </a:xfrm>
            <a:prstGeom prst="rect">
              <a:avLst/>
            </a:prstGeom>
          </p:spPr>
        </p:pic>
        <p:pic>
          <p:nvPicPr>
            <p:cNvPr id="18" name="Picture 17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2CF2AFFD-BFFD-4E12-8EF0-91C963B9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alphaModFix/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5143500"/>
              <a:ext cx="1714500" cy="1714500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D0F0D9A-DFAA-42F6-9493-10E0E90BE380}"/>
              </a:ext>
            </a:extLst>
          </p:cNvPr>
          <p:cNvSpPr/>
          <p:nvPr userDrawn="1"/>
        </p:nvSpPr>
        <p:spPr>
          <a:xfrm>
            <a:off x="3429161" y="0"/>
            <a:ext cx="5333678" cy="6858000"/>
          </a:xfrm>
          <a:prstGeom prst="rect">
            <a:avLst/>
          </a:prstGeom>
          <a:solidFill>
            <a:srgbClr val="0C223F"/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984A6DB7-7B67-4BBC-9834-DD0089C400B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43811" y="3431581"/>
            <a:ext cx="4904378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spc="-80" baseline="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6834612-1D23-478D-9FF9-83EB1B4BE0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2102" y="2106950"/>
            <a:ext cx="4907797" cy="131889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3600" spc="-80" baseline="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BBF3C3C-A9EF-4FD4-BE49-B4AADAECA1BA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980" y="6214084"/>
            <a:ext cx="3428040" cy="3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89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- Center Collage Column Title - Grey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708FB1-E741-4A3E-93EF-91CD7C0A8AC0}"/>
              </a:ext>
            </a:extLst>
          </p:cNvPr>
          <p:cNvGrpSpPr/>
          <p:nvPr userDrawn="1"/>
        </p:nvGrpSpPr>
        <p:grpSpPr>
          <a:xfrm>
            <a:off x="-1278" y="-265"/>
            <a:ext cx="3430282" cy="6860835"/>
            <a:chOff x="-1278" y="-265"/>
            <a:chExt cx="3430282" cy="68608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CD74AA-6EB9-48FB-ADCC-65C94A438D39}"/>
                </a:ext>
              </a:extLst>
            </p:cNvPr>
            <p:cNvSpPr/>
            <p:nvPr userDrawn="1"/>
          </p:nvSpPr>
          <p:spPr>
            <a:xfrm>
              <a:off x="-1" y="0"/>
              <a:ext cx="3428039" cy="68580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large building with a clock on it&#10;&#10;Description automatically generated with low confidence">
              <a:extLst>
                <a:ext uri="{FF2B5EF4-FFF2-40B4-BE49-F238E27FC236}">
                  <a16:creationId xmlns:a16="http://schemas.microsoft.com/office/drawing/2014/main" id="{050631CD-1653-4004-9360-A52C7CA6C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7" y="0"/>
              <a:ext cx="1715142" cy="1715142"/>
            </a:xfrm>
            <a:prstGeom prst="rect">
              <a:avLst/>
            </a:prstGeom>
          </p:spPr>
        </p:pic>
        <p:pic>
          <p:nvPicPr>
            <p:cNvPr id="5" name="Picture 4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0067D688-EF4E-4464-B104-461B64C96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8" y="3430284"/>
              <a:ext cx="1715142" cy="1715142"/>
            </a:xfrm>
            <a:prstGeom prst="rect">
              <a:avLst/>
            </a:prstGeom>
          </p:spPr>
        </p:pic>
        <p:pic>
          <p:nvPicPr>
            <p:cNvPr id="6" name="Picture 5" descr="A picture containing outdoor, building, sky, track&#10;&#10;Description automatically generated">
              <a:extLst>
                <a:ext uri="{FF2B5EF4-FFF2-40B4-BE49-F238E27FC236}">
                  <a16:creationId xmlns:a16="http://schemas.microsoft.com/office/drawing/2014/main" id="{23DF5B22-B970-44B3-A622-46DCD9B07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7" y="5145428"/>
              <a:ext cx="1715142" cy="1715142"/>
            </a:xfrm>
            <a:prstGeom prst="rect">
              <a:avLst/>
            </a:prstGeom>
          </p:spPr>
        </p:pic>
        <p:pic>
          <p:nvPicPr>
            <p:cNvPr id="7" name="Picture 6" descr="A picture containing outdoor, building&#10;&#10;Description automatically generated">
              <a:extLst>
                <a:ext uri="{FF2B5EF4-FFF2-40B4-BE49-F238E27FC236}">
                  <a16:creationId xmlns:a16="http://schemas.microsoft.com/office/drawing/2014/main" id="{77AB6DF0-0BE0-4632-9F9C-F530EA7C9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5" y="-265"/>
              <a:ext cx="1715139" cy="1715139"/>
            </a:xfrm>
            <a:prstGeom prst="rect">
              <a:avLst/>
            </a:prstGeom>
          </p:spPr>
        </p:pic>
        <p:pic>
          <p:nvPicPr>
            <p:cNvPr id="8" name="Picture 7" descr="A picture containing text, grass, building, outdoor&#10;&#10;Description automatically generated">
              <a:extLst>
                <a:ext uri="{FF2B5EF4-FFF2-40B4-BE49-F238E27FC236}">
                  <a16:creationId xmlns:a16="http://schemas.microsoft.com/office/drawing/2014/main" id="{8EE9DE02-10FE-4D22-9391-E1CB8B53E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2" y="1712582"/>
              <a:ext cx="1715139" cy="1715139"/>
            </a:xfrm>
            <a:prstGeom prst="rect">
              <a:avLst/>
            </a:prstGeom>
          </p:spPr>
        </p:pic>
        <p:pic>
          <p:nvPicPr>
            <p:cNvPr id="9" name="Picture 8" descr="A picture containing building, sky, outdoor, city&#10;&#10;Description automatically generated">
              <a:extLst>
                <a:ext uri="{FF2B5EF4-FFF2-40B4-BE49-F238E27FC236}">
                  <a16:creationId xmlns:a16="http://schemas.microsoft.com/office/drawing/2014/main" id="{4D8881DF-AAF4-41E5-B79B-C43C15E89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3" y="3427721"/>
              <a:ext cx="1715139" cy="1715139"/>
            </a:xfrm>
            <a:prstGeom prst="rect">
              <a:avLst/>
            </a:prstGeom>
          </p:spPr>
        </p:pic>
        <p:pic>
          <p:nvPicPr>
            <p:cNvPr id="10" name="Picture 9" descr="A picture containing text, grass, tree, outdoor&#10;&#10;Description automatically generated">
              <a:extLst>
                <a:ext uri="{FF2B5EF4-FFF2-40B4-BE49-F238E27FC236}">
                  <a16:creationId xmlns:a16="http://schemas.microsoft.com/office/drawing/2014/main" id="{7554DBDA-1AB5-4819-B8F3-36D9E93EA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5" y="5142861"/>
              <a:ext cx="1715139" cy="17151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EF2872-8F3A-4EB9-9494-05EF9B0D0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" y="1715407"/>
              <a:ext cx="1715142" cy="17151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0F264C-50CD-4475-9391-E144D19744A9}"/>
              </a:ext>
            </a:extLst>
          </p:cNvPr>
          <p:cNvGrpSpPr/>
          <p:nvPr userDrawn="1"/>
        </p:nvGrpSpPr>
        <p:grpSpPr>
          <a:xfrm>
            <a:off x="8762357" y="-3157"/>
            <a:ext cx="3429644" cy="6862305"/>
            <a:chOff x="8762357" y="-3157"/>
            <a:chExt cx="3429644" cy="686230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518939F-5D0C-4F4D-ADA4-6A8688C4EB10}"/>
                </a:ext>
              </a:extLst>
            </p:cNvPr>
            <p:cNvSpPr/>
            <p:nvPr userDrawn="1"/>
          </p:nvSpPr>
          <p:spPr>
            <a:xfrm>
              <a:off x="8762357" y="-3157"/>
              <a:ext cx="3428039" cy="68580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flag on a pole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FA17FD05-F4AD-4FCD-8669-6C758774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1" y="0"/>
              <a:ext cx="1714500" cy="1714500"/>
            </a:xfrm>
            <a:prstGeom prst="rect">
              <a:avLst/>
            </a:prstGeom>
          </p:spPr>
        </p:pic>
        <p:pic>
          <p:nvPicPr>
            <p:cNvPr id="12" name="Picture 11" descr="A picture containing building, sky, outdoor, grass&#10;&#10;Description automatically generated">
              <a:extLst>
                <a:ext uri="{FF2B5EF4-FFF2-40B4-BE49-F238E27FC236}">
                  <a16:creationId xmlns:a16="http://schemas.microsoft.com/office/drawing/2014/main" id="{246645F3-AB08-4029-8EA3-AA10DCC07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0" y="1715303"/>
              <a:ext cx="1714500" cy="171450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E5667E2D-579D-4ED7-92EA-4D59BD6C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498" y="3432157"/>
              <a:ext cx="1714500" cy="1714500"/>
            </a:xfrm>
            <a:prstGeom prst="rect">
              <a:avLst/>
            </a:prstGeom>
          </p:spPr>
        </p:pic>
        <p:pic>
          <p:nvPicPr>
            <p:cNvPr id="14" name="Picture 13" descr="A picture containing text, sky, outdoor, building&#10;&#10;Description automatically generated">
              <a:extLst>
                <a:ext uri="{FF2B5EF4-FFF2-40B4-BE49-F238E27FC236}">
                  <a16:creationId xmlns:a16="http://schemas.microsoft.com/office/drawing/2014/main" id="{F015E099-127A-4BDD-8FB2-951B33A8F9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497" y="5144648"/>
              <a:ext cx="1714500" cy="1714500"/>
            </a:xfrm>
            <a:prstGeom prst="rect">
              <a:avLst/>
            </a:prstGeom>
          </p:spPr>
        </p:pic>
        <p:pic>
          <p:nvPicPr>
            <p:cNvPr id="15" name="Picture 14" descr="A picture containing text, building, outdoor&#10;&#10;Description automatically generated">
              <a:extLst>
                <a:ext uri="{FF2B5EF4-FFF2-40B4-BE49-F238E27FC236}">
                  <a16:creationId xmlns:a16="http://schemas.microsoft.com/office/drawing/2014/main" id="{F9423E94-143E-4869-9F04-86D96A378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0"/>
              <a:ext cx="1714500" cy="1714500"/>
            </a:xfrm>
            <a:prstGeom prst="rect">
              <a:avLst/>
            </a:prstGeom>
          </p:spPr>
        </p:pic>
        <p:pic>
          <p:nvPicPr>
            <p:cNvPr id="16" name="Picture 15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ADCDA4E5-2517-479C-ACF9-219446856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1714500"/>
              <a:ext cx="1714500" cy="1714500"/>
            </a:xfrm>
            <a:prstGeom prst="rect">
              <a:avLst/>
            </a:prstGeom>
          </p:spPr>
        </p:pic>
        <p:pic>
          <p:nvPicPr>
            <p:cNvPr id="17" name="Picture 16" descr="A picture containing building, outdoor, sky, road&#10;&#10;Description automatically generated">
              <a:extLst>
                <a:ext uri="{FF2B5EF4-FFF2-40B4-BE49-F238E27FC236}">
                  <a16:creationId xmlns:a16="http://schemas.microsoft.com/office/drawing/2014/main" id="{63DAAD8E-E817-45C7-B67D-E64387A57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3429000"/>
              <a:ext cx="1714500" cy="1714500"/>
            </a:xfrm>
            <a:prstGeom prst="rect">
              <a:avLst/>
            </a:prstGeom>
          </p:spPr>
        </p:pic>
        <p:pic>
          <p:nvPicPr>
            <p:cNvPr id="18" name="Picture 17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2CF2AFFD-BFFD-4E12-8EF0-91C963B9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5143500"/>
              <a:ext cx="1714500" cy="1714500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D0F0D9A-DFAA-42F6-9493-10E0E90BE380}"/>
              </a:ext>
            </a:extLst>
          </p:cNvPr>
          <p:cNvSpPr/>
          <p:nvPr userDrawn="1"/>
        </p:nvSpPr>
        <p:spPr>
          <a:xfrm>
            <a:off x="3428679" y="0"/>
            <a:ext cx="5333678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27CB10-A6B9-43D3-9F17-199A8CAD7F7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57" y="6183406"/>
            <a:ext cx="3740287" cy="40503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6F1F741-FB79-4313-954C-173DC2A903D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42102" y="2102158"/>
            <a:ext cx="4907797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sz="3600" spc="-80" baseline="0" dirty="0">
                <a:solidFill>
                  <a:srgbClr val="0C223F"/>
                </a:solidFill>
              </a:rPr>
              <a:t>Presentation 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0D81BDC-0D0A-4C4F-AC9C-141976EC8CC5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3640620" y="3427721"/>
            <a:ext cx="4910761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pc="-80" baseline="0" dirty="0">
                <a:solidFill>
                  <a:srgbClr val="0C223F"/>
                </a:solidFill>
              </a:rPr>
              <a:t>Subtitle or Description</a:t>
            </a:r>
          </a:p>
        </p:txBody>
      </p:sp>
    </p:spTree>
    <p:extLst>
      <p:ext uri="{BB962C8B-B14F-4D97-AF65-F5344CB8AC3E}">
        <p14:creationId xmlns:p14="http://schemas.microsoft.com/office/powerpoint/2010/main" val="783998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 - Agenda - Blue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D40343-8D1F-4A8F-B60F-394A0386F69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C22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F614A-9E07-454A-B738-C1720F092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024" y="490116"/>
            <a:ext cx="4983701" cy="226931"/>
          </a:xfrm>
          <a:prstGeom prst="rect">
            <a:avLst/>
          </a:prstGeom>
        </p:spPr>
        <p:txBody>
          <a:bodyPr/>
          <a:lstStyle>
            <a:lvl1pPr algn="ctr">
              <a:defRPr sz="1050" spc="800" baseline="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DD493C2-19E4-4D33-9557-35BBBEB19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6" y="5515812"/>
            <a:ext cx="3770720" cy="93643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9AB454-4B78-4246-806B-C44566FC89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150" y="1880547"/>
            <a:ext cx="4983701" cy="309690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 spc="-80" baseline="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  <a:lvl2pPr marL="4572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2pPr>
            <a:lvl3pPr marL="9144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3pPr>
            <a:lvl4pPr marL="13716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4pPr>
            <a:lvl5pPr marL="18288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5pPr>
          </a:lstStyle>
          <a:p>
            <a:pPr lvl="0"/>
            <a:r>
              <a:rPr lang="en-US" dirty="0"/>
              <a:t>Presentation or Event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8CD4AF8-BD3A-4581-8DAA-C7ADBE254D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274" y="652565"/>
            <a:ext cx="4814888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600" dirty="0" smtClean="0">
                <a:solidFill>
                  <a:srgbClr val="0C223F"/>
                </a:solidFill>
                <a:latin typeface="Circular Std Black" panose="020B0A04020101010102" pitchFamily="34" charset="0"/>
                <a:ea typeface="+mn-ea"/>
                <a:cs typeface="Circular Std Black" panose="020B0A04020101010102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/>
              <a:t>AGENDA TITLE</a:t>
            </a:r>
          </a:p>
        </p:txBody>
      </p:sp>
    </p:spTree>
    <p:extLst>
      <p:ext uri="{BB962C8B-B14F-4D97-AF65-F5344CB8AC3E}">
        <p14:creationId xmlns:p14="http://schemas.microsoft.com/office/powerpoint/2010/main" val="272483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 - Agenda - Grey Flat">
    <p:bg>
      <p:bgPr>
        <a:solidFill>
          <a:srgbClr val="0C2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D40343-8D1F-4A8F-B60F-394A0386F69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F614A-9E07-454A-B738-C1720F092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024" y="490116"/>
            <a:ext cx="4983701" cy="226931"/>
          </a:xfrm>
          <a:prstGeom prst="rect">
            <a:avLst/>
          </a:prstGeom>
        </p:spPr>
        <p:txBody>
          <a:bodyPr/>
          <a:lstStyle>
            <a:lvl1pPr algn="ctr">
              <a:defRPr sz="1050" spc="80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493C2-19E4-4D33-9557-35BBBEB19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516" y="5515812"/>
            <a:ext cx="3770719" cy="93643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9AB454-4B78-4246-806B-C44566FC89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150" y="1880547"/>
            <a:ext cx="4983701" cy="309690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  <a:lvl2pPr marL="4572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2pPr>
            <a:lvl3pPr marL="9144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3pPr>
            <a:lvl4pPr marL="13716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4pPr>
            <a:lvl5pPr marL="18288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5pPr>
          </a:lstStyle>
          <a:p>
            <a:pPr lvl="0"/>
            <a:r>
              <a:rPr lang="en-US" dirty="0"/>
              <a:t>Presentation or Event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60E4EA5-F9DB-430A-A00A-190080F79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274" y="645225"/>
            <a:ext cx="4814888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ircular Std Black" panose="020B0A04020101010102" pitchFamily="34" charset="0"/>
                <a:ea typeface="+mn-ea"/>
                <a:cs typeface="Circular Std Black" panose="020B0A04020101010102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/>
              <a:t>AGENDA TITLE</a:t>
            </a:r>
          </a:p>
        </p:txBody>
      </p:sp>
    </p:spTree>
    <p:extLst>
      <p:ext uri="{BB962C8B-B14F-4D97-AF65-F5344CB8AC3E}">
        <p14:creationId xmlns:p14="http://schemas.microsoft.com/office/powerpoint/2010/main" val="345786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 - Content - Top Title Blank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CDE306-5E4C-49DF-8967-E6FDB32CBCC6}"/>
              </a:ext>
            </a:extLst>
          </p:cNvPr>
          <p:cNvSpPr/>
          <p:nvPr userDrawn="1"/>
        </p:nvSpPr>
        <p:spPr>
          <a:xfrm>
            <a:off x="0" y="6421464"/>
            <a:ext cx="12192000" cy="44170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B3E23-6A08-4244-87C1-725E68A8D16E}"/>
              </a:ext>
            </a:extLst>
          </p:cNvPr>
          <p:cNvSpPr/>
          <p:nvPr userDrawn="1"/>
        </p:nvSpPr>
        <p:spPr>
          <a:xfrm>
            <a:off x="0" y="1098552"/>
            <a:ext cx="12192000" cy="45719"/>
          </a:xfrm>
          <a:prstGeom prst="rect">
            <a:avLst/>
          </a:prstGeom>
          <a:solidFill>
            <a:srgbClr val="0C223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A5D9AD-DF78-488D-BF76-3EF1A638C7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26" y="228600"/>
            <a:ext cx="10667999" cy="58428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0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3E188188-86DB-4776-9D0B-96533346B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-698" t="26705" r="27304" b="-2120"/>
          <a:stretch/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43EDA6F-4770-4A21-9920-FF7A452B4324}"/>
              </a:ext>
            </a:extLst>
          </p:cNvPr>
          <p:cNvSpPr txBox="1">
            <a:spLocks/>
          </p:cNvSpPr>
          <p:nvPr userDrawn="1"/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29262C9-2902-415C-9EA3-EBD47AB6AE38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99C5A0-154A-4CC9-89F9-D707D483DA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98" y="6523819"/>
            <a:ext cx="2188502" cy="2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04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 - Content - Split Title Blank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CDE306-5E4C-49DF-8967-E6FDB32CBCC6}"/>
              </a:ext>
            </a:extLst>
          </p:cNvPr>
          <p:cNvSpPr/>
          <p:nvPr userDrawn="1"/>
        </p:nvSpPr>
        <p:spPr>
          <a:xfrm>
            <a:off x="0" y="6421464"/>
            <a:ext cx="12192000" cy="44170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B3E23-6A08-4244-87C1-725E68A8D16E}"/>
              </a:ext>
            </a:extLst>
          </p:cNvPr>
          <p:cNvSpPr/>
          <p:nvPr userDrawn="1"/>
        </p:nvSpPr>
        <p:spPr>
          <a:xfrm>
            <a:off x="0" y="1098552"/>
            <a:ext cx="12192000" cy="45719"/>
          </a:xfrm>
          <a:prstGeom prst="rect">
            <a:avLst/>
          </a:prstGeom>
          <a:solidFill>
            <a:srgbClr val="0C223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3E188188-86DB-4776-9D0B-96533346B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-698" t="26705" r="27304" b="-2120"/>
          <a:stretch/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43EDA6F-4770-4A21-9920-FF7A452B4324}"/>
              </a:ext>
            </a:extLst>
          </p:cNvPr>
          <p:cNvSpPr txBox="1">
            <a:spLocks/>
          </p:cNvSpPr>
          <p:nvPr userDrawn="1"/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29262C9-2902-415C-9EA3-EBD47AB6AE38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99C5A0-154A-4CC9-89F9-D707D483DA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98" y="6523819"/>
            <a:ext cx="2188502" cy="23699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70A859D-848E-456F-BDF2-7D8BE660E8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26" y="97645"/>
            <a:ext cx="5827361" cy="921746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EEC56FD-D8FD-4F5E-8765-2F1B682028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61960" y="97645"/>
            <a:ext cx="4697279" cy="9217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</p:spTree>
    <p:extLst>
      <p:ext uri="{BB962C8B-B14F-4D97-AF65-F5344CB8AC3E}">
        <p14:creationId xmlns:p14="http://schemas.microsoft.com/office/powerpoint/2010/main" val="943188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 - Content - Top Title Simp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B3BEAF-933B-43A4-B613-C53C7A04BA23}"/>
              </a:ext>
            </a:extLst>
          </p:cNvPr>
          <p:cNvCxnSpPr>
            <a:cxnSpLocks/>
          </p:cNvCxnSpPr>
          <p:nvPr userDrawn="1"/>
        </p:nvCxnSpPr>
        <p:spPr>
          <a:xfrm>
            <a:off x="350100" y="605535"/>
            <a:ext cx="7120083" cy="0"/>
          </a:xfrm>
          <a:prstGeom prst="line">
            <a:avLst/>
          </a:prstGeom>
          <a:ln>
            <a:solidFill>
              <a:srgbClr val="0C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A749-77BB-4663-A86A-460D16C6A1B6}"/>
              </a:ext>
            </a:extLst>
          </p:cNvPr>
          <p:cNvSpPr/>
          <p:nvPr userDrawn="1"/>
        </p:nvSpPr>
        <p:spPr>
          <a:xfrm>
            <a:off x="0" y="6421464"/>
            <a:ext cx="12192000" cy="44170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B649C2B-0615-4598-B6C2-F83650F4C589}"/>
              </a:ext>
            </a:extLst>
          </p:cNvPr>
          <p:cNvSpPr txBox="1">
            <a:spLocks/>
          </p:cNvSpPr>
          <p:nvPr userDrawn="1"/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5B66D70-462B-4738-B725-C689E4E13345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9479F3-A6DC-4281-A04B-3BC86F208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98" y="6523819"/>
            <a:ext cx="2188502" cy="23699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0E98BB0-8952-4516-B47D-3E50F846C5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26" y="282875"/>
            <a:ext cx="10667999" cy="24699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spc="30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3B1998C5-3A2A-44B8-A279-B9926F20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" t="25216" r="26595" b="-2322"/>
          <a:stretch/>
        </p:blipFill>
        <p:spPr>
          <a:xfrm>
            <a:off x="10285708" y="0"/>
            <a:ext cx="1906292" cy="197689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6D23BDE-C332-4D73-9E6E-A0BA315FAD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11932" y="262373"/>
            <a:ext cx="2944677" cy="534997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4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 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780072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 - Content - Highlight Title Split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B3BEAF-933B-43A4-B613-C53C7A04BA23}"/>
              </a:ext>
            </a:extLst>
          </p:cNvPr>
          <p:cNvCxnSpPr>
            <a:cxnSpLocks/>
          </p:cNvCxnSpPr>
          <p:nvPr userDrawn="1"/>
        </p:nvCxnSpPr>
        <p:spPr>
          <a:xfrm>
            <a:off x="4073484" y="436833"/>
            <a:ext cx="0" cy="5663835"/>
          </a:xfrm>
          <a:prstGeom prst="line">
            <a:avLst/>
          </a:prstGeom>
          <a:ln>
            <a:solidFill>
              <a:srgbClr val="0C223F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A749-77BB-4663-A86A-460D16C6A1B6}"/>
              </a:ext>
            </a:extLst>
          </p:cNvPr>
          <p:cNvSpPr/>
          <p:nvPr userDrawn="1"/>
        </p:nvSpPr>
        <p:spPr>
          <a:xfrm>
            <a:off x="0" y="6421464"/>
            <a:ext cx="12192000" cy="44170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B649C2B-0615-4598-B6C2-F83650F4C589}"/>
              </a:ext>
            </a:extLst>
          </p:cNvPr>
          <p:cNvSpPr txBox="1">
            <a:spLocks/>
          </p:cNvSpPr>
          <p:nvPr userDrawn="1"/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5B66D70-462B-4738-B725-C689E4E13345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9479F3-A6DC-4281-A04B-3BC86F208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98" y="6523819"/>
            <a:ext cx="2188502" cy="236992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3B1998C5-3A2A-44B8-A279-B9926F20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" t="25216" r="26595" b="-2322"/>
          <a:stretch/>
        </p:blipFill>
        <p:spPr>
          <a:xfrm>
            <a:off x="10285708" y="0"/>
            <a:ext cx="1906292" cy="197689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6D23BDE-C332-4D73-9E6E-A0BA315FAD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9127" y="436834"/>
            <a:ext cx="7525043" cy="566383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B33ED-152C-4EAF-BAB6-FD09913EF4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825" y="436833"/>
            <a:ext cx="3470546" cy="56638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  <a:lvl2pPr marL="457200" indent="0" algn="r">
              <a:buNone/>
              <a:defRPr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2pPr>
            <a:lvl3pPr marL="914400" indent="0" algn="r">
              <a:buNone/>
              <a:defRPr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3pPr>
            <a:lvl4pPr marL="1371600" indent="0" algn="r">
              <a:buNone/>
              <a:defRPr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4pPr>
            <a:lvl5pPr marL="1828800" indent="0" algn="r">
              <a:buNone/>
              <a:defRPr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57418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 - Content - Left Inset Collage Blank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F40D122-8DFD-4805-8764-C52AB47D8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64"/>
          <a:stretch/>
        </p:blipFill>
        <p:spPr>
          <a:xfrm>
            <a:off x="446854" y="918966"/>
            <a:ext cx="1046368" cy="744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3B61E7-9C9B-4AC2-A351-43F44E7547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50" y="3290096"/>
            <a:ext cx="2565400" cy="277806"/>
          </a:xfrm>
          <a:prstGeom prst="rect">
            <a:avLst/>
          </a:prstGeom>
        </p:spPr>
      </p:pic>
      <p:pic>
        <p:nvPicPr>
          <p:cNvPr id="6" name="Picture 5" descr="A clock on a building&#10;&#10;Description automatically generated with low confidence">
            <a:extLst>
              <a:ext uri="{FF2B5EF4-FFF2-40B4-BE49-F238E27FC236}">
                <a16:creationId xmlns:a16="http://schemas.microsoft.com/office/drawing/2014/main" id="{30C90D72-18B9-4CA1-9A29-579920E79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4" y="189543"/>
            <a:ext cx="1043837" cy="745598"/>
          </a:xfrm>
          <a:prstGeom prst="rect">
            <a:avLst/>
          </a:prstGeom>
        </p:spPr>
      </p:pic>
      <p:pic>
        <p:nvPicPr>
          <p:cNvPr id="8" name="Picture 7" descr="A picture containing building, outdoor, resort&#10;&#10;Description automatically generated">
            <a:extLst>
              <a:ext uri="{FF2B5EF4-FFF2-40B4-BE49-F238E27FC236}">
                <a16:creationId xmlns:a16="http://schemas.microsoft.com/office/drawing/2014/main" id="{79F24D1D-53A7-4FBB-BA18-BF916378F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4" y="1658357"/>
            <a:ext cx="1043837" cy="745598"/>
          </a:xfrm>
          <a:prstGeom prst="rect">
            <a:avLst/>
          </a:prstGeom>
        </p:spPr>
      </p:pic>
      <p:pic>
        <p:nvPicPr>
          <p:cNvPr id="9" name="Picture 8" descr="A picture containing outdoor, city, resort, several&#10;&#10;Description automatically generated">
            <a:extLst>
              <a:ext uri="{FF2B5EF4-FFF2-40B4-BE49-F238E27FC236}">
                <a16:creationId xmlns:a16="http://schemas.microsoft.com/office/drawing/2014/main" id="{66FB01DE-541D-48C9-8847-B25633420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4" y="2392765"/>
            <a:ext cx="1043837" cy="745598"/>
          </a:xfrm>
          <a:prstGeom prst="rect">
            <a:avLst/>
          </a:prstGeom>
        </p:spPr>
      </p:pic>
      <p:pic>
        <p:nvPicPr>
          <p:cNvPr id="10" name="Picture 9" descr="A picture containing text, building, outdoor, deck&#10;&#10;Description automatically generated">
            <a:extLst>
              <a:ext uri="{FF2B5EF4-FFF2-40B4-BE49-F238E27FC236}">
                <a16:creationId xmlns:a16="http://schemas.microsoft.com/office/drawing/2014/main" id="{A62E2AF8-80F2-4789-8CDD-C714E7B8A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17" y="189543"/>
            <a:ext cx="1043837" cy="745598"/>
          </a:xfrm>
          <a:prstGeom prst="rect">
            <a:avLst/>
          </a:prstGeom>
        </p:spPr>
      </p:pic>
      <p:pic>
        <p:nvPicPr>
          <p:cNvPr id="11" name="Picture 10" descr="A picture containing text, outdoor, sky, sign&#10;&#10;Description automatically generated">
            <a:extLst>
              <a:ext uri="{FF2B5EF4-FFF2-40B4-BE49-F238E27FC236}">
                <a16:creationId xmlns:a16="http://schemas.microsoft.com/office/drawing/2014/main" id="{5B1596A4-F732-4D1F-8FDF-8D1984F86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17" y="923950"/>
            <a:ext cx="1043837" cy="745598"/>
          </a:xfrm>
          <a:prstGeom prst="rect">
            <a:avLst/>
          </a:prstGeom>
        </p:spPr>
      </p:pic>
      <p:pic>
        <p:nvPicPr>
          <p:cNvPr id="12" name="Picture 11" descr="A picture containing text, sky, building, outdoor&#10;&#10;Description automatically generated">
            <a:extLst>
              <a:ext uri="{FF2B5EF4-FFF2-40B4-BE49-F238E27FC236}">
                <a16:creationId xmlns:a16="http://schemas.microsoft.com/office/drawing/2014/main" id="{15899D4B-7F44-4735-8995-F374B96CD3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17" y="1658357"/>
            <a:ext cx="1043837" cy="745598"/>
          </a:xfrm>
          <a:prstGeom prst="rect">
            <a:avLst/>
          </a:prstGeom>
        </p:spPr>
      </p:pic>
      <p:pic>
        <p:nvPicPr>
          <p:cNvPr id="13" name="Picture 12" descr="A picture containing building, outdoor, sky, street&#10;&#10;Description automatically generated">
            <a:extLst>
              <a:ext uri="{FF2B5EF4-FFF2-40B4-BE49-F238E27FC236}">
                <a16:creationId xmlns:a16="http://schemas.microsoft.com/office/drawing/2014/main" id="{462EB04E-A49B-4172-B2FB-2D2299E881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17" y="2392765"/>
            <a:ext cx="1043837" cy="7455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EE712B-D5D3-43C2-AEDE-E2E416DA475D}"/>
              </a:ext>
            </a:extLst>
          </p:cNvPr>
          <p:cNvSpPr/>
          <p:nvPr/>
        </p:nvSpPr>
        <p:spPr>
          <a:xfrm>
            <a:off x="442628" y="189543"/>
            <a:ext cx="2096426" cy="294882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60B54C-4912-4208-A29B-70EEE584A7DC}"/>
              </a:ext>
            </a:extLst>
          </p:cNvPr>
          <p:cNvGrpSpPr/>
          <p:nvPr userDrawn="1"/>
        </p:nvGrpSpPr>
        <p:grpSpPr>
          <a:xfrm>
            <a:off x="442628" y="3731151"/>
            <a:ext cx="2096426" cy="2953479"/>
            <a:chOff x="442628" y="3731151"/>
            <a:chExt cx="2096426" cy="29534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FE589-2261-4E7A-919D-A52258D44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4" y="3735809"/>
              <a:ext cx="1043837" cy="745598"/>
            </a:xfrm>
            <a:prstGeom prst="rect">
              <a:avLst/>
            </a:prstGeom>
          </p:spPr>
        </p:pic>
        <p:pic>
          <p:nvPicPr>
            <p:cNvPr id="17" name="Picture 16" descr="A picture containing text, grass, sky, outdoor&#10;&#10;Description automatically generated">
              <a:extLst>
                <a:ext uri="{FF2B5EF4-FFF2-40B4-BE49-F238E27FC236}">
                  <a16:creationId xmlns:a16="http://schemas.microsoft.com/office/drawing/2014/main" id="{DBC14E4B-8441-4253-B4A3-F4D28483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4" y="4470216"/>
              <a:ext cx="1043837" cy="745598"/>
            </a:xfrm>
            <a:prstGeom prst="rect">
              <a:avLst/>
            </a:prstGeom>
          </p:spPr>
        </p:pic>
        <p:pic>
          <p:nvPicPr>
            <p:cNvPr id="18" name="Picture 17" descr="A picture containing sky, outdoor, resort, sign&#10;&#10;Description automatically generated">
              <a:extLst>
                <a:ext uri="{FF2B5EF4-FFF2-40B4-BE49-F238E27FC236}">
                  <a16:creationId xmlns:a16="http://schemas.microsoft.com/office/drawing/2014/main" id="{14850E2B-7D6B-4F66-8EAE-8673CE7FB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4" y="5204623"/>
              <a:ext cx="1043837" cy="745598"/>
            </a:xfrm>
            <a:prstGeom prst="rect">
              <a:avLst/>
            </a:prstGeom>
          </p:spPr>
        </p:pic>
        <p:pic>
          <p:nvPicPr>
            <p:cNvPr id="19" name="Picture 18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697F0908-9F17-4BE7-9EB5-31C04E95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4" y="5939032"/>
              <a:ext cx="1043837" cy="745598"/>
            </a:xfrm>
            <a:prstGeom prst="rect">
              <a:avLst/>
            </a:prstGeom>
          </p:spPr>
        </p:pic>
        <p:pic>
          <p:nvPicPr>
            <p:cNvPr id="20" name="Picture 19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47141CCC-B2DA-45EE-8F0A-175F9B800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217" y="3735809"/>
              <a:ext cx="1043837" cy="745598"/>
            </a:xfrm>
            <a:prstGeom prst="rect">
              <a:avLst/>
            </a:prstGeom>
          </p:spPr>
        </p:pic>
        <p:pic>
          <p:nvPicPr>
            <p:cNvPr id="21" name="Picture 20" descr="A picture containing building, outdoor, sky, grass&#10;&#10;Description automatically generated">
              <a:extLst>
                <a:ext uri="{FF2B5EF4-FFF2-40B4-BE49-F238E27FC236}">
                  <a16:creationId xmlns:a16="http://schemas.microsoft.com/office/drawing/2014/main" id="{ACD7A835-0722-4E72-B798-E3B3565CE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217" y="4470216"/>
              <a:ext cx="1043837" cy="745598"/>
            </a:xfrm>
            <a:prstGeom prst="rect">
              <a:avLst/>
            </a:prstGeom>
          </p:spPr>
        </p:pic>
        <p:pic>
          <p:nvPicPr>
            <p:cNvPr id="22" name="Picture 21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9D9AD748-B882-4290-B2A6-287AB8B47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217" y="5204623"/>
              <a:ext cx="1043837" cy="745598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7A842A40-DFBE-4967-BE52-33702B6DC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217" y="5939032"/>
              <a:ext cx="1043837" cy="74559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CFB4BF-D963-42F1-B155-F852A167BAEC}"/>
                </a:ext>
              </a:extLst>
            </p:cNvPr>
            <p:cNvSpPr/>
            <p:nvPr/>
          </p:nvSpPr>
          <p:spPr>
            <a:xfrm>
              <a:off x="442628" y="3731151"/>
              <a:ext cx="2096426" cy="294882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72A63A3-A65D-477A-BD45-C3A2043EACF1}"/>
              </a:ext>
            </a:extLst>
          </p:cNvPr>
          <p:cNvSpPr/>
          <p:nvPr userDrawn="1"/>
        </p:nvSpPr>
        <p:spPr>
          <a:xfrm>
            <a:off x="7356528" y="1181682"/>
            <a:ext cx="4835471" cy="4832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A9F61EE-C234-4BD6-8574-FB00C8EEA22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270143" y="346129"/>
            <a:ext cx="8544732" cy="575106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E6AD5803-82C4-4E24-9E2A-85E73BEEBDE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270144" y="943821"/>
            <a:ext cx="8544732" cy="2378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DC28592-8629-49E2-A7BD-817F3BE0AC38}"/>
              </a:ext>
            </a:extLst>
          </p:cNvPr>
          <p:cNvSpPr txBox="1">
            <a:spLocks/>
          </p:cNvSpPr>
          <p:nvPr userDrawn="1"/>
        </p:nvSpPr>
        <p:spPr>
          <a:xfrm>
            <a:off x="4139135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9392A3F3-0982-4790-93EE-DD1BEDD2ED37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7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- Centered Tit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1A8E0B-A845-4D42-A4BA-F0B34C835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2582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D629DD5-A045-42FB-821D-E04ECA9086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5025" y="3429000"/>
            <a:ext cx="10521950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F9BBF3-9271-4845-8F65-EF98619266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2123" y="5922589"/>
            <a:ext cx="4887754" cy="5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64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 - Content - Left Collage Blank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862F225-FA9C-4FCC-BED6-25890B93F26A}"/>
              </a:ext>
            </a:extLst>
          </p:cNvPr>
          <p:cNvSpPr/>
          <p:nvPr userDrawn="1"/>
        </p:nvSpPr>
        <p:spPr>
          <a:xfrm>
            <a:off x="7356528" y="1181682"/>
            <a:ext cx="4835471" cy="4832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36C7525-2F09-47F1-8DA5-2C35CC91F1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270143" y="346129"/>
            <a:ext cx="8544732" cy="575106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C7DF8368-433C-4EB3-A307-FE9EBE1E3D9A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270144" y="943821"/>
            <a:ext cx="8544732" cy="2378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D26DB76-C28F-48F5-9DC5-5CE68B4BC296}"/>
              </a:ext>
            </a:extLst>
          </p:cNvPr>
          <p:cNvSpPr txBox="1">
            <a:spLocks/>
          </p:cNvSpPr>
          <p:nvPr userDrawn="1"/>
        </p:nvSpPr>
        <p:spPr>
          <a:xfrm>
            <a:off x="5110362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E555B9B0-22B9-4760-A9DA-968F1F063858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832226-F3A8-47C3-8A6C-24BC501F5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5914" y="6523819"/>
            <a:ext cx="2188502" cy="2369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E63226-846C-44AB-ADFE-0E6CD9F15AE5}"/>
              </a:ext>
            </a:extLst>
          </p:cNvPr>
          <p:cNvGrpSpPr/>
          <p:nvPr userDrawn="1"/>
        </p:nvGrpSpPr>
        <p:grpSpPr>
          <a:xfrm>
            <a:off x="0" y="0"/>
            <a:ext cx="2432304" cy="6858176"/>
            <a:chOff x="0" y="0"/>
            <a:chExt cx="2432304" cy="685817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828E69F8-F175-4C55-AC9F-591635C02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6152" cy="868680"/>
            </a:xfrm>
            <a:prstGeom prst="rect">
              <a:avLst/>
            </a:prstGeom>
          </p:spPr>
        </p:pic>
        <p:pic>
          <p:nvPicPr>
            <p:cNvPr id="6" name="Picture 5" descr="A picture containing building, outdoor, resort&#10;&#10;Description automatically generated">
              <a:extLst>
                <a:ext uri="{FF2B5EF4-FFF2-40B4-BE49-F238E27FC236}">
                  <a16:creationId xmlns:a16="http://schemas.microsoft.com/office/drawing/2014/main" id="{E4F332B8-E5BB-4C40-81FE-ACBB1243C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1284"/>
              <a:ext cx="1216152" cy="868680"/>
            </a:xfrm>
            <a:prstGeom prst="rect">
              <a:avLst/>
            </a:prstGeom>
          </p:spPr>
        </p:pic>
        <p:pic>
          <p:nvPicPr>
            <p:cNvPr id="7" name="Picture 6" descr="A picture containing outdoor, city, resort, several&#10;&#10;Description automatically generated">
              <a:extLst>
                <a:ext uri="{FF2B5EF4-FFF2-40B4-BE49-F238E27FC236}">
                  <a16:creationId xmlns:a16="http://schemas.microsoft.com/office/drawing/2014/main" id="{4BEB7070-4011-494E-81DA-15E2E407D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66926"/>
              <a:ext cx="1216152" cy="8686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53CB7F-C256-4D40-9FC7-9D5B146B7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2568"/>
              <a:ext cx="1216152" cy="868680"/>
            </a:xfrm>
            <a:prstGeom prst="rect">
              <a:avLst/>
            </a:prstGeom>
          </p:spPr>
        </p:pic>
        <p:pic>
          <p:nvPicPr>
            <p:cNvPr id="9" name="Picture 8" descr="A picture containing text, grass, sky, outdoor&#10;&#10;Description automatically generated">
              <a:extLst>
                <a:ext uri="{FF2B5EF4-FFF2-40B4-BE49-F238E27FC236}">
                  <a16:creationId xmlns:a16="http://schemas.microsoft.com/office/drawing/2014/main" id="{369B901F-7441-4E0A-B0F4-9D00ED491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78210"/>
              <a:ext cx="1216152" cy="868680"/>
            </a:xfrm>
            <a:prstGeom prst="rect">
              <a:avLst/>
            </a:prstGeom>
          </p:spPr>
        </p:pic>
        <p:pic>
          <p:nvPicPr>
            <p:cNvPr id="10" name="Picture 9" descr="A picture containing sky, outdoor, resort, sign&#10;&#10;Description automatically generated">
              <a:extLst>
                <a:ext uri="{FF2B5EF4-FFF2-40B4-BE49-F238E27FC236}">
                  <a16:creationId xmlns:a16="http://schemas.microsoft.com/office/drawing/2014/main" id="{81DF4900-3B37-4BA2-8DDC-BC8D565C6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3852"/>
              <a:ext cx="1216152" cy="868680"/>
            </a:xfrm>
            <a:prstGeom prst="rect">
              <a:avLst/>
            </a:prstGeom>
          </p:spPr>
        </p:pic>
        <p:pic>
          <p:nvPicPr>
            <p:cNvPr id="11" name="Picture 10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C4F08237-84E6-46DA-9CA6-F2F0EB013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89496"/>
              <a:ext cx="1216152" cy="86868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8A4BCAA3-C805-455C-BE3E-E09756911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0"/>
              <a:ext cx="1216152" cy="868680"/>
            </a:xfrm>
            <a:prstGeom prst="rect">
              <a:avLst/>
            </a:prstGeom>
          </p:spPr>
        </p:pic>
        <p:pic>
          <p:nvPicPr>
            <p:cNvPr id="14" name="Picture 13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00C380AE-A9E2-4F7C-BFC6-8D6B6C04F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855642"/>
              <a:ext cx="1216152" cy="868680"/>
            </a:xfrm>
            <a:prstGeom prst="rect">
              <a:avLst/>
            </a:prstGeom>
          </p:spPr>
        </p:pic>
        <p:pic>
          <p:nvPicPr>
            <p:cNvPr id="15" name="Picture 14" descr="A picture containing text, sky, building, outdoor&#10;&#10;Description automatically generated">
              <a:extLst>
                <a:ext uri="{FF2B5EF4-FFF2-40B4-BE49-F238E27FC236}">
                  <a16:creationId xmlns:a16="http://schemas.microsoft.com/office/drawing/2014/main" id="{97CDDC3A-E769-440D-A602-FD34C03A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1711284"/>
              <a:ext cx="1216152" cy="868680"/>
            </a:xfrm>
            <a:prstGeom prst="rect">
              <a:avLst/>
            </a:prstGeom>
          </p:spPr>
        </p:pic>
        <p:pic>
          <p:nvPicPr>
            <p:cNvPr id="16" name="Picture 15" descr="A picture containing building, outdoor, sky, street&#10;&#10;Description automatically generated">
              <a:extLst>
                <a:ext uri="{FF2B5EF4-FFF2-40B4-BE49-F238E27FC236}">
                  <a16:creationId xmlns:a16="http://schemas.microsoft.com/office/drawing/2014/main" id="{284A1AB7-6575-45B7-BE1A-DA2898AF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2566926"/>
              <a:ext cx="1216152" cy="868680"/>
            </a:xfrm>
            <a:prstGeom prst="rect">
              <a:avLst/>
            </a:prstGeom>
          </p:spPr>
        </p:pic>
        <p:pic>
          <p:nvPicPr>
            <p:cNvPr id="17" name="Picture 1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358DD9F8-7B50-4359-8337-2AB50D01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3422568"/>
              <a:ext cx="1216152" cy="868680"/>
            </a:xfrm>
            <a:prstGeom prst="rect">
              <a:avLst/>
            </a:prstGeom>
          </p:spPr>
        </p:pic>
        <p:pic>
          <p:nvPicPr>
            <p:cNvPr id="18" name="Picture 17" descr="A picture containing building, outdoor, sky, grass&#10;&#10;Description automatically generated">
              <a:extLst>
                <a:ext uri="{FF2B5EF4-FFF2-40B4-BE49-F238E27FC236}">
                  <a16:creationId xmlns:a16="http://schemas.microsoft.com/office/drawing/2014/main" id="{D03B57E0-27D9-440E-841C-9A8C5DDA1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4278210"/>
              <a:ext cx="1216152" cy="868680"/>
            </a:xfrm>
            <a:prstGeom prst="rect">
              <a:avLst/>
            </a:prstGeom>
          </p:spPr>
        </p:pic>
        <p:pic>
          <p:nvPicPr>
            <p:cNvPr id="19" name="Picture 18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B1E11D10-45F3-47D7-BAC9-8D505ECB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5133852"/>
              <a:ext cx="1216152" cy="868680"/>
            </a:xfrm>
            <a:prstGeom prst="rect">
              <a:avLst/>
            </a:prstGeom>
          </p:spPr>
        </p:pic>
        <p:pic>
          <p:nvPicPr>
            <p:cNvPr id="20" name="Picture 19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3696814F-405F-4502-A8AC-2677AAB3D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5989496"/>
              <a:ext cx="1216152" cy="86868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C480EC7-53F6-4805-BB2B-CF3E7046AF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0" y="852011"/>
              <a:ext cx="1216152" cy="864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29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 - Content - Filmstrip Collage Blank - Grey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ABCAB8-5FC0-4A55-95D5-AF1D57910451}"/>
              </a:ext>
            </a:extLst>
          </p:cNvPr>
          <p:cNvGrpSpPr/>
          <p:nvPr userDrawn="1"/>
        </p:nvGrpSpPr>
        <p:grpSpPr>
          <a:xfrm>
            <a:off x="0" y="-9525"/>
            <a:ext cx="12192000" cy="1101725"/>
            <a:chOff x="0" y="-9525"/>
            <a:chExt cx="12192000" cy="110172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9E93DA7-B2FA-475F-A216-A37B3C1489E5}"/>
                </a:ext>
              </a:extLst>
            </p:cNvPr>
            <p:cNvSpPr/>
            <p:nvPr userDrawn="1"/>
          </p:nvSpPr>
          <p:spPr>
            <a:xfrm>
              <a:off x="0" y="0"/>
              <a:ext cx="12192000" cy="10922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A1397F-3EF5-4A26-8BA8-9E0849AB1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6350"/>
              <a:ext cx="1524000" cy="1085850"/>
            </a:xfrm>
            <a:prstGeom prst="rect">
              <a:avLst/>
            </a:prstGeom>
          </p:spPr>
        </p:pic>
        <p:pic>
          <p:nvPicPr>
            <p:cNvPr id="13" name="Picture 12" descr="A picture containing outdoor, resort, several&#10;&#10;Description automatically generated">
              <a:extLst>
                <a:ext uri="{FF2B5EF4-FFF2-40B4-BE49-F238E27FC236}">
                  <a16:creationId xmlns:a16="http://schemas.microsoft.com/office/drawing/2014/main" id="{F93623D1-3F3B-4D51-901C-CD298B17E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6350"/>
              <a:ext cx="1524000" cy="10858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68AF48-AC99-44F2-9E77-1AD68E284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6350"/>
              <a:ext cx="1524000" cy="10858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A67D22-0EAF-43D3-BD00-9DD063E7A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-6350"/>
              <a:ext cx="1524000" cy="1085850"/>
            </a:xfrm>
            <a:prstGeom prst="rect">
              <a:avLst/>
            </a:prstGeom>
          </p:spPr>
        </p:pic>
        <p:pic>
          <p:nvPicPr>
            <p:cNvPr id="16" name="Picture 15" descr="A picture containing sky, outdoor, road, sign&#10;&#10;Description automatically generated">
              <a:extLst>
                <a:ext uri="{FF2B5EF4-FFF2-40B4-BE49-F238E27FC236}">
                  <a16:creationId xmlns:a16="http://schemas.microsoft.com/office/drawing/2014/main" id="{D38128BA-7D07-4ED6-813C-6A56EF4B3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9525"/>
              <a:ext cx="1524000" cy="1092200"/>
            </a:xfrm>
            <a:prstGeom prst="rect">
              <a:avLst/>
            </a:prstGeom>
          </p:spPr>
        </p:pic>
        <p:pic>
          <p:nvPicPr>
            <p:cNvPr id="17" name="Picture 16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0C02CE87-03AC-4E43-9781-E45E4AA42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-6350"/>
              <a:ext cx="1524000" cy="1085850"/>
            </a:xfrm>
            <a:prstGeom prst="rect">
              <a:avLst/>
            </a:prstGeom>
          </p:spPr>
        </p:pic>
        <p:pic>
          <p:nvPicPr>
            <p:cNvPr id="18" name="Picture 17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2E4607-81FA-4781-AEFC-1FB403F1A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350"/>
              <a:ext cx="1524000" cy="10858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36E4D4A-6286-48D6-A971-124A40244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alphaModFix amt="75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1524000" y="-3235"/>
              <a:ext cx="1524000" cy="108368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82795F-15B0-4F5B-B7E0-884489B2324C}"/>
              </a:ext>
            </a:extLst>
          </p:cNvPr>
          <p:cNvGrpSpPr/>
          <p:nvPr userDrawn="1"/>
        </p:nvGrpSpPr>
        <p:grpSpPr>
          <a:xfrm>
            <a:off x="-322" y="5761037"/>
            <a:ext cx="12192322" cy="1100541"/>
            <a:chOff x="-322" y="5761037"/>
            <a:chExt cx="12192322" cy="110054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5E34A1-B33A-4C1C-A3D4-6B6740195551}"/>
                </a:ext>
              </a:extLst>
            </p:cNvPr>
            <p:cNvSpPr/>
            <p:nvPr userDrawn="1"/>
          </p:nvSpPr>
          <p:spPr>
            <a:xfrm>
              <a:off x="-322" y="5761037"/>
              <a:ext cx="12192000" cy="10922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C2833EE1-BE3E-452D-9BD2-2AF9F4862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3737"/>
              <a:ext cx="1524000" cy="1085850"/>
            </a:xfrm>
            <a:prstGeom prst="rect">
              <a:avLst/>
            </a:prstGeom>
          </p:spPr>
        </p:pic>
        <p:pic>
          <p:nvPicPr>
            <p:cNvPr id="4" name="Picture 3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C995C76F-CBFF-496E-A996-DD639110F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773737"/>
              <a:ext cx="1524000" cy="1085850"/>
            </a:xfrm>
            <a:prstGeom prst="rect">
              <a:avLst/>
            </a:prstGeom>
          </p:spPr>
        </p:pic>
        <p:pic>
          <p:nvPicPr>
            <p:cNvPr id="5" name="Picture 4" descr="A picture containing text, sky, building, road&#10;&#10;Description automatically generated">
              <a:extLst>
                <a:ext uri="{FF2B5EF4-FFF2-40B4-BE49-F238E27FC236}">
                  <a16:creationId xmlns:a16="http://schemas.microsoft.com/office/drawing/2014/main" id="{558D82D9-1D66-4675-B233-CB9BC009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773737"/>
              <a:ext cx="1524000" cy="1085850"/>
            </a:xfrm>
            <a:prstGeom prst="rect">
              <a:avLst/>
            </a:prstGeom>
          </p:spPr>
        </p:pic>
        <p:pic>
          <p:nvPicPr>
            <p:cNvPr id="6" name="Picture 5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3B9F8081-D0A2-4FB4-AFAC-2CBD6FFE7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5773737"/>
              <a:ext cx="1524000" cy="1085850"/>
            </a:xfrm>
            <a:prstGeom prst="rect">
              <a:avLst/>
            </a:prstGeom>
          </p:spPr>
        </p:pic>
        <p:pic>
          <p:nvPicPr>
            <p:cNvPr id="7" name="Picture 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03A1E901-8F37-4F0F-87FC-DC20DAFA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773737"/>
              <a:ext cx="1524000" cy="1085850"/>
            </a:xfrm>
            <a:prstGeom prst="rect">
              <a:avLst/>
            </a:prstGeom>
          </p:spPr>
        </p:pic>
        <p:pic>
          <p:nvPicPr>
            <p:cNvPr id="8" name="Picture 7" descr="A picture containing sky, outdoor, grass, building&#10;&#10;Description automatically generated">
              <a:extLst>
                <a:ext uri="{FF2B5EF4-FFF2-40B4-BE49-F238E27FC236}">
                  <a16:creationId xmlns:a16="http://schemas.microsoft.com/office/drawing/2014/main" id="{65A42EF2-52D5-4A9F-AB14-AFBDF50F8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5773737"/>
              <a:ext cx="1524000" cy="1085850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, government building&#10;&#10;Description automatically generated">
              <a:extLst>
                <a:ext uri="{FF2B5EF4-FFF2-40B4-BE49-F238E27FC236}">
                  <a16:creationId xmlns:a16="http://schemas.microsoft.com/office/drawing/2014/main" id="{058F845A-8DA5-4D62-91DB-CB0B387CB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5775728"/>
              <a:ext cx="1524000" cy="1085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99376-909D-468E-B7EE-E1D4F4994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5773737"/>
              <a:ext cx="1524000" cy="1085850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FBEBD-5021-40BB-9A26-5E0EA2745E11}"/>
              </a:ext>
            </a:extLst>
          </p:cNvPr>
          <p:cNvSpPr/>
          <p:nvPr userDrawn="1"/>
        </p:nvSpPr>
        <p:spPr>
          <a:xfrm>
            <a:off x="322" y="1079500"/>
            <a:ext cx="12191678" cy="4694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CFD30B4-EB5A-45A6-8754-F591739F2E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70143" y="1214034"/>
            <a:ext cx="8544732" cy="575106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4F34906-A922-497B-8BFC-67CA6108C7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70144" y="1811726"/>
            <a:ext cx="8544732" cy="2378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>
              <a:buNone/>
              <a:defRPr sz="1400" spc="-80" baseline="0">
                <a:solidFill>
                  <a:schemeClr val="bg1">
                    <a:lumMod val="50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EB6BEB98-A369-468E-93A9-7E31189E5A0B}"/>
              </a:ext>
            </a:extLst>
          </p:cNvPr>
          <p:cNvSpPr txBox="1">
            <a:spLocks/>
          </p:cNvSpPr>
          <p:nvPr userDrawn="1"/>
        </p:nvSpPr>
        <p:spPr>
          <a:xfrm>
            <a:off x="3080084" y="5407616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chemeClr val="bg1">
                    <a:lumMod val="50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714FD32-4AA9-4504-ADE3-C5ED0769FB70}"/>
              </a:ext>
            </a:extLst>
          </p:cNvPr>
          <p:cNvSpPr txBox="1">
            <a:spLocks/>
          </p:cNvSpPr>
          <p:nvPr userDrawn="1"/>
        </p:nvSpPr>
        <p:spPr>
          <a:xfrm>
            <a:off x="11647967" y="5407616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38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- End Slide - Logo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6F9BBF3-9271-4845-8F65-EF9861926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123" y="3162118"/>
            <a:ext cx="4887754" cy="53376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47B673-411D-4362-8988-3F89CA4A499C}"/>
              </a:ext>
            </a:extLst>
          </p:cNvPr>
          <p:cNvSpPr txBox="1">
            <a:spLocks/>
          </p:cNvSpPr>
          <p:nvPr userDrawn="1"/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chemeClr val="bg1">
                    <a:alpha val="35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6144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 - End Slide - Logo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86135C-4DFD-43E0-AC9D-66DB96BB5D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0" y="3188902"/>
            <a:ext cx="4434360" cy="48019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3DC3F4-41C6-425D-9126-4D97E3E62BE7}"/>
              </a:ext>
            </a:extLst>
          </p:cNvPr>
          <p:cNvSpPr txBox="1">
            <a:spLocks/>
          </p:cNvSpPr>
          <p:nvPr userDrawn="1"/>
        </p:nvSpPr>
        <p:spPr>
          <a:xfrm>
            <a:off x="3080084" y="6492875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chemeClr val="bg1">
                    <a:lumMod val="50000"/>
                    <a:alpha val="50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85218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 - End Slide - Filmstrip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7C852FE-198A-477C-90CE-71574301D370}"/>
              </a:ext>
            </a:extLst>
          </p:cNvPr>
          <p:cNvGrpSpPr/>
          <p:nvPr userDrawn="1"/>
        </p:nvGrpSpPr>
        <p:grpSpPr>
          <a:xfrm>
            <a:off x="0" y="5773737"/>
            <a:ext cx="10668000" cy="1087841"/>
            <a:chOff x="0" y="5773737"/>
            <a:chExt cx="10668000" cy="1087841"/>
          </a:xfrm>
        </p:grpSpPr>
        <p:pic>
          <p:nvPicPr>
            <p:cNvPr id="3" name="Picture 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C2833EE1-BE3E-452D-9BD2-2AF9F4862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3737"/>
              <a:ext cx="1524000" cy="1085850"/>
            </a:xfrm>
            <a:prstGeom prst="rect">
              <a:avLst/>
            </a:prstGeom>
          </p:spPr>
        </p:pic>
        <p:pic>
          <p:nvPicPr>
            <p:cNvPr id="4" name="Picture 3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C995C76F-CBFF-496E-A996-DD639110F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773737"/>
              <a:ext cx="1524000" cy="1085850"/>
            </a:xfrm>
            <a:prstGeom prst="rect">
              <a:avLst/>
            </a:prstGeom>
          </p:spPr>
        </p:pic>
        <p:pic>
          <p:nvPicPr>
            <p:cNvPr id="5" name="Picture 4" descr="A picture containing text, sky, building, road&#10;&#10;Description automatically generated">
              <a:extLst>
                <a:ext uri="{FF2B5EF4-FFF2-40B4-BE49-F238E27FC236}">
                  <a16:creationId xmlns:a16="http://schemas.microsoft.com/office/drawing/2014/main" id="{558D82D9-1D66-4675-B233-CB9BC009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773737"/>
              <a:ext cx="1524000" cy="1085850"/>
            </a:xfrm>
            <a:prstGeom prst="rect">
              <a:avLst/>
            </a:prstGeom>
          </p:spPr>
        </p:pic>
        <p:pic>
          <p:nvPicPr>
            <p:cNvPr id="6" name="Picture 5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3B9F8081-D0A2-4FB4-AFAC-2CBD6FFE7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5773737"/>
              <a:ext cx="1524000" cy="1085850"/>
            </a:xfrm>
            <a:prstGeom prst="rect">
              <a:avLst/>
            </a:prstGeom>
          </p:spPr>
        </p:pic>
        <p:pic>
          <p:nvPicPr>
            <p:cNvPr id="7" name="Picture 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03A1E901-8F37-4F0F-87FC-DC20DAFA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773737"/>
              <a:ext cx="1524000" cy="1085850"/>
            </a:xfrm>
            <a:prstGeom prst="rect">
              <a:avLst/>
            </a:prstGeom>
          </p:spPr>
        </p:pic>
        <p:pic>
          <p:nvPicPr>
            <p:cNvPr id="8" name="Picture 7" descr="A picture containing sky, outdoor, grass, building&#10;&#10;Description automatically generated">
              <a:extLst>
                <a:ext uri="{FF2B5EF4-FFF2-40B4-BE49-F238E27FC236}">
                  <a16:creationId xmlns:a16="http://schemas.microsoft.com/office/drawing/2014/main" id="{65A42EF2-52D5-4A9F-AB14-AFBDF50F8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5773737"/>
              <a:ext cx="1524000" cy="1085850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, government building&#10;&#10;Description automatically generated">
              <a:extLst>
                <a:ext uri="{FF2B5EF4-FFF2-40B4-BE49-F238E27FC236}">
                  <a16:creationId xmlns:a16="http://schemas.microsoft.com/office/drawing/2014/main" id="{058F845A-8DA5-4D62-91DB-CB0B387CB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5775728"/>
              <a:ext cx="1524000" cy="108585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A3D9FE-95E2-47DC-8E08-0DB2ED76382B}"/>
              </a:ext>
            </a:extLst>
          </p:cNvPr>
          <p:cNvGrpSpPr/>
          <p:nvPr userDrawn="1"/>
        </p:nvGrpSpPr>
        <p:grpSpPr>
          <a:xfrm>
            <a:off x="0" y="-9525"/>
            <a:ext cx="12192000" cy="1092200"/>
            <a:chOff x="0" y="-9525"/>
            <a:chExt cx="12192000" cy="1092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A1397F-3EF5-4A26-8BA8-9E0849AB1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6350"/>
              <a:ext cx="1524000" cy="1085850"/>
            </a:xfrm>
            <a:prstGeom prst="rect">
              <a:avLst/>
            </a:prstGeom>
          </p:spPr>
        </p:pic>
        <p:pic>
          <p:nvPicPr>
            <p:cNvPr id="13" name="Picture 12" descr="A picture containing outdoor, resort, several&#10;&#10;Description automatically generated">
              <a:extLst>
                <a:ext uri="{FF2B5EF4-FFF2-40B4-BE49-F238E27FC236}">
                  <a16:creationId xmlns:a16="http://schemas.microsoft.com/office/drawing/2014/main" id="{F93623D1-3F3B-4D51-901C-CD298B17E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6350"/>
              <a:ext cx="1524000" cy="10858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68AF48-AC99-44F2-9E77-1AD68E284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6350"/>
              <a:ext cx="1524000" cy="10858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A67D22-0EAF-43D3-BD00-9DD063E7A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-6350"/>
              <a:ext cx="1524000" cy="1085850"/>
            </a:xfrm>
            <a:prstGeom prst="rect">
              <a:avLst/>
            </a:prstGeom>
          </p:spPr>
        </p:pic>
        <p:pic>
          <p:nvPicPr>
            <p:cNvPr id="16" name="Picture 15" descr="A picture containing sky, outdoor, road, sign&#10;&#10;Description automatically generated">
              <a:extLst>
                <a:ext uri="{FF2B5EF4-FFF2-40B4-BE49-F238E27FC236}">
                  <a16:creationId xmlns:a16="http://schemas.microsoft.com/office/drawing/2014/main" id="{D38128BA-7D07-4ED6-813C-6A56EF4B3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9525"/>
              <a:ext cx="1524000" cy="1092200"/>
            </a:xfrm>
            <a:prstGeom prst="rect">
              <a:avLst/>
            </a:prstGeom>
          </p:spPr>
        </p:pic>
        <p:pic>
          <p:nvPicPr>
            <p:cNvPr id="17" name="Picture 16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0C02CE87-03AC-4E43-9781-E45E4AA42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-6350"/>
              <a:ext cx="1524000" cy="1085850"/>
            </a:xfrm>
            <a:prstGeom prst="rect">
              <a:avLst/>
            </a:prstGeom>
          </p:spPr>
        </p:pic>
        <p:pic>
          <p:nvPicPr>
            <p:cNvPr id="18" name="Picture 17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2E4607-81FA-4781-AEFC-1FB403F1A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350"/>
              <a:ext cx="1524000" cy="10858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70F837-97EF-4B6A-982C-E14C6992C0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0" cstate="print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1524000" y="-3235"/>
              <a:ext cx="1524000" cy="108368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3F99376-909D-468E-B7EE-E1D4F4994CE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alphaModFix amt="75000"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773737"/>
            <a:ext cx="1524000" cy="1085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569B20-BF22-411C-82DA-733DF1FC2F76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574" y="3200498"/>
            <a:ext cx="4184853" cy="457004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3CF81A5-B03C-4740-B774-01A873C80DB5}"/>
              </a:ext>
            </a:extLst>
          </p:cNvPr>
          <p:cNvSpPr txBox="1">
            <a:spLocks/>
          </p:cNvSpPr>
          <p:nvPr userDrawn="1"/>
        </p:nvSpPr>
        <p:spPr>
          <a:xfrm>
            <a:off x="3080084" y="5480318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chemeClr val="bg1">
                    <a:alpha val="50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326963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 - End Slide - Filmstrip Grey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BC7FEC-B20F-4EE6-838F-D5DAB41C6EC7}"/>
              </a:ext>
            </a:extLst>
          </p:cNvPr>
          <p:cNvGrpSpPr/>
          <p:nvPr userDrawn="1"/>
        </p:nvGrpSpPr>
        <p:grpSpPr>
          <a:xfrm>
            <a:off x="0" y="-3175"/>
            <a:ext cx="12192000" cy="1101725"/>
            <a:chOff x="0" y="-9525"/>
            <a:chExt cx="12192000" cy="110172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9E93DA7-B2FA-475F-A216-A37B3C1489E5}"/>
                </a:ext>
              </a:extLst>
            </p:cNvPr>
            <p:cNvSpPr/>
            <p:nvPr userDrawn="1"/>
          </p:nvSpPr>
          <p:spPr>
            <a:xfrm>
              <a:off x="0" y="0"/>
              <a:ext cx="12192000" cy="10922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A1397F-3EF5-4A26-8BA8-9E0849AB1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6350"/>
              <a:ext cx="1524000" cy="1085850"/>
            </a:xfrm>
            <a:prstGeom prst="rect">
              <a:avLst/>
            </a:prstGeom>
          </p:spPr>
        </p:pic>
        <p:pic>
          <p:nvPicPr>
            <p:cNvPr id="13" name="Picture 12" descr="A picture containing outdoor, resort, several&#10;&#10;Description automatically generated">
              <a:extLst>
                <a:ext uri="{FF2B5EF4-FFF2-40B4-BE49-F238E27FC236}">
                  <a16:creationId xmlns:a16="http://schemas.microsoft.com/office/drawing/2014/main" id="{F93623D1-3F3B-4D51-901C-CD298B17E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6350"/>
              <a:ext cx="1524000" cy="10858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68AF48-AC99-44F2-9E77-1AD68E284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6350"/>
              <a:ext cx="1524000" cy="10858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A67D22-0EAF-43D3-BD00-9DD063E7A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-6350"/>
              <a:ext cx="1524000" cy="1085850"/>
            </a:xfrm>
            <a:prstGeom prst="rect">
              <a:avLst/>
            </a:prstGeom>
          </p:spPr>
        </p:pic>
        <p:pic>
          <p:nvPicPr>
            <p:cNvPr id="16" name="Picture 15" descr="A picture containing sky, outdoor, road, sign&#10;&#10;Description automatically generated">
              <a:extLst>
                <a:ext uri="{FF2B5EF4-FFF2-40B4-BE49-F238E27FC236}">
                  <a16:creationId xmlns:a16="http://schemas.microsoft.com/office/drawing/2014/main" id="{D38128BA-7D07-4ED6-813C-6A56EF4B3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9525"/>
              <a:ext cx="1524000" cy="1092200"/>
            </a:xfrm>
            <a:prstGeom prst="rect">
              <a:avLst/>
            </a:prstGeom>
          </p:spPr>
        </p:pic>
        <p:pic>
          <p:nvPicPr>
            <p:cNvPr id="17" name="Picture 16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0C02CE87-03AC-4E43-9781-E45E4AA42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-6350"/>
              <a:ext cx="1524000" cy="1085850"/>
            </a:xfrm>
            <a:prstGeom prst="rect">
              <a:avLst/>
            </a:prstGeom>
          </p:spPr>
        </p:pic>
        <p:pic>
          <p:nvPicPr>
            <p:cNvPr id="18" name="Picture 17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2E4607-81FA-4781-AEFC-1FB403F1A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350"/>
              <a:ext cx="1524000" cy="1085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343EC9-53F2-4FF8-BB7E-69972EF7F6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alphaModFix amt="75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1524000" y="-3235"/>
              <a:ext cx="1524000" cy="108368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BFCE0-1DF0-4251-9B2D-0DEC9B70E2DF}"/>
              </a:ext>
            </a:extLst>
          </p:cNvPr>
          <p:cNvGrpSpPr/>
          <p:nvPr userDrawn="1"/>
        </p:nvGrpSpPr>
        <p:grpSpPr>
          <a:xfrm>
            <a:off x="-322" y="5761037"/>
            <a:ext cx="12192322" cy="1100541"/>
            <a:chOff x="-322" y="5761037"/>
            <a:chExt cx="12192322" cy="110054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5E34A1-B33A-4C1C-A3D4-6B6740195551}"/>
                </a:ext>
              </a:extLst>
            </p:cNvPr>
            <p:cNvSpPr/>
            <p:nvPr userDrawn="1"/>
          </p:nvSpPr>
          <p:spPr>
            <a:xfrm>
              <a:off x="-322" y="5761037"/>
              <a:ext cx="12192000" cy="10922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C2833EE1-BE3E-452D-9BD2-2AF9F4862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3737"/>
              <a:ext cx="1524000" cy="1085850"/>
            </a:xfrm>
            <a:prstGeom prst="rect">
              <a:avLst/>
            </a:prstGeom>
          </p:spPr>
        </p:pic>
        <p:pic>
          <p:nvPicPr>
            <p:cNvPr id="4" name="Picture 3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C995C76F-CBFF-496E-A996-DD639110F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773737"/>
              <a:ext cx="1524000" cy="1085850"/>
            </a:xfrm>
            <a:prstGeom prst="rect">
              <a:avLst/>
            </a:prstGeom>
          </p:spPr>
        </p:pic>
        <p:pic>
          <p:nvPicPr>
            <p:cNvPr id="5" name="Picture 4" descr="A picture containing text, sky, building, road&#10;&#10;Description automatically generated">
              <a:extLst>
                <a:ext uri="{FF2B5EF4-FFF2-40B4-BE49-F238E27FC236}">
                  <a16:creationId xmlns:a16="http://schemas.microsoft.com/office/drawing/2014/main" id="{558D82D9-1D66-4675-B233-CB9BC009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773737"/>
              <a:ext cx="1524000" cy="1085850"/>
            </a:xfrm>
            <a:prstGeom prst="rect">
              <a:avLst/>
            </a:prstGeom>
          </p:spPr>
        </p:pic>
        <p:pic>
          <p:nvPicPr>
            <p:cNvPr id="6" name="Picture 5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3B9F8081-D0A2-4FB4-AFAC-2CBD6FFE7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5773737"/>
              <a:ext cx="1524000" cy="1085850"/>
            </a:xfrm>
            <a:prstGeom prst="rect">
              <a:avLst/>
            </a:prstGeom>
          </p:spPr>
        </p:pic>
        <p:pic>
          <p:nvPicPr>
            <p:cNvPr id="7" name="Picture 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03A1E901-8F37-4F0F-87FC-DC20DAFA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773737"/>
              <a:ext cx="1524000" cy="1085850"/>
            </a:xfrm>
            <a:prstGeom prst="rect">
              <a:avLst/>
            </a:prstGeom>
          </p:spPr>
        </p:pic>
        <p:pic>
          <p:nvPicPr>
            <p:cNvPr id="8" name="Picture 7" descr="A picture containing sky, outdoor, grass, building&#10;&#10;Description automatically generated">
              <a:extLst>
                <a:ext uri="{FF2B5EF4-FFF2-40B4-BE49-F238E27FC236}">
                  <a16:creationId xmlns:a16="http://schemas.microsoft.com/office/drawing/2014/main" id="{65A42EF2-52D5-4A9F-AB14-AFBDF50F8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5773737"/>
              <a:ext cx="1524000" cy="1085850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, government building&#10;&#10;Description automatically generated">
              <a:extLst>
                <a:ext uri="{FF2B5EF4-FFF2-40B4-BE49-F238E27FC236}">
                  <a16:creationId xmlns:a16="http://schemas.microsoft.com/office/drawing/2014/main" id="{058F845A-8DA5-4D62-91DB-CB0B387CB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5775728"/>
              <a:ext cx="1524000" cy="1085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99376-909D-468E-B7EE-E1D4F4994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5773737"/>
              <a:ext cx="1524000" cy="1085850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FBEBD-5021-40BB-9A26-5E0EA2745E11}"/>
              </a:ext>
            </a:extLst>
          </p:cNvPr>
          <p:cNvSpPr/>
          <p:nvPr userDrawn="1"/>
        </p:nvSpPr>
        <p:spPr>
          <a:xfrm>
            <a:off x="322" y="1079500"/>
            <a:ext cx="12191678" cy="4694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70FB9A3-22A6-4C5D-99ED-035EF936B39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63" y="3201609"/>
            <a:ext cx="4199675" cy="454782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1DC8AA7-66DD-47C7-8FCA-5E0276331B73}"/>
              </a:ext>
            </a:extLst>
          </p:cNvPr>
          <p:cNvSpPr txBox="1">
            <a:spLocks/>
          </p:cNvSpPr>
          <p:nvPr userDrawn="1"/>
        </p:nvSpPr>
        <p:spPr>
          <a:xfrm>
            <a:off x="3080084" y="5480318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>
                    <a:alpha val="50000"/>
                  </a:srgb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©2022 CONFIDENTIAL | NOT INTENDED FOR EXTERNAL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672026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 - Blank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56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 - Centered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1A8E0B-A845-4D42-A4BA-F0B34C835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2582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D629DD5-A045-42FB-821D-E04ECA9086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5025" y="3429000"/>
            <a:ext cx="10521950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9F7B1-CA74-46A0-8061-4D761497B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73" y="5920354"/>
            <a:ext cx="3849054" cy="5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32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- Centered Tit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1A8E0B-A845-4D42-A4BA-F0B34C835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2582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D629DD5-A045-42FB-821D-E04ECA9086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5025" y="3429000"/>
            <a:ext cx="10521950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CA14F8-0066-4C24-B2FE-EBA8706BE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93" y="5922589"/>
            <a:ext cx="3816813" cy="5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1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 - Right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7A0574E5-0800-43F9-92A9-4C2881603E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994" y="1152906"/>
            <a:ext cx="4450477" cy="445047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0B8787-5C00-466D-80B6-11A018527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1747" y="2052582"/>
            <a:ext cx="8444658" cy="1325563"/>
          </a:xfrm>
          <a:prstGeom prst="rect">
            <a:avLst/>
          </a:prstGeom>
        </p:spPr>
        <p:txBody>
          <a:bodyPr anchor="b" anchorCtr="0"/>
          <a:lstStyle>
            <a:lvl1pPr algn="r">
              <a:defRPr sz="360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4696F02-3120-4CB5-8920-F4FA627180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1747" y="3429000"/>
            <a:ext cx="8444658" cy="823912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 b="0" spc="300">
                <a:solidFill>
                  <a:srgbClr val="F9E1A5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D41F8F-2585-4517-9B3B-C5FD0349E9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96" y="6126739"/>
            <a:ext cx="3404407" cy="4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 - Right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7A0574E5-0800-43F9-92A9-4C2881603E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994" y="1152906"/>
            <a:ext cx="4450477" cy="445047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0B8787-5C00-466D-80B6-11A018527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1747" y="2052582"/>
            <a:ext cx="8444658" cy="1325563"/>
          </a:xfrm>
          <a:prstGeom prst="rect">
            <a:avLst/>
          </a:prstGeom>
        </p:spPr>
        <p:txBody>
          <a:bodyPr anchor="b" anchorCtr="0"/>
          <a:lstStyle>
            <a:lvl1pPr algn="r">
              <a:defRPr sz="360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4696F02-3120-4CB5-8920-F4FA627180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1747" y="3429000"/>
            <a:ext cx="8444658" cy="823912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 b="0" spc="300">
                <a:solidFill>
                  <a:srgbClr val="F9E1A5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3E002C-3640-4576-A971-D6F58ED5EE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444" y="6126739"/>
            <a:ext cx="4323112" cy="4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94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 - Right Tit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7A0574E5-0800-43F9-92A9-4C2881603E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004" y="1152906"/>
            <a:ext cx="4450477" cy="445047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0B8787-5C00-466D-80B6-11A018527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6843" y="2052582"/>
            <a:ext cx="8439562" cy="1325563"/>
          </a:xfrm>
          <a:prstGeom prst="rect">
            <a:avLst/>
          </a:prstGeom>
        </p:spPr>
        <p:txBody>
          <a:bodyPr anchor="b" anchorCtr="0"/>
          <a:lstStyle>
            <a:lvl1pPr algn="r">
              <a:defRPr sz="3600" spc="30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4696F02-3120-4CB5-8920-F4FA627180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1747" y="3429000"/>
            <a:ext cx="8444658" cy="823912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 b="0" spc="300">
                <a:solidFill>
                  <a:srgbClr val="C00000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9EF7D5-EDBB-4E52-9765-04DFF688A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15" y="6209273"/>
            <a:ext cx="2920769" cy="4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94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 - Centered Collage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AB480-D210-4F85-9566-D9622EABE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0591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93C36C-5437-4E3A-9C3E-F6B73A593FB2}"/>
              </a:ext>
            </a:extLst>
          </p:cNvPr>
          <p:cNvGrpSpPr/>
          <p:nvPr userDrawn="1"/>
        </p:nvGrpSpPr>
        <p:grpSpPr>
          <a:xfrm>
            <a:off x="0" y="5773737"/>
            <a:ext cx="12192000" cy="1087841"/>
            <a:chOff x="0" y="5773737"/>
            <a:chExt cx="12192000" cy="1087841"/>
          </a:xfrm>
        </p:grpSpPr>
        <p:pic>
          <p:nvPicPr>
            <p:cNvPr id="3" name="Picture 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C2833EE1-BE3E-452D-9BD2-2AF9F4862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3737"/>
              <a:ext cx="1524000" cy="1085850"/>
            </a:xfrm>
            <a:prstGeom prst="rect">
              <a:avLst/>
            </a:prstGeom>
          </p:spPr>
        </p:pic>
        <p:pic>
          <p:nvPicPr>
            <p:cNvPr id="4" name="Picture 3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C995C76F-CBFF-496E-A996-DD639110F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773737"/>
              <a:ext cx="1524000" cy="1085850"/>
            </a:xfrm>
            <a:prstGeom prst="rect">
              <a:avLst/>
            </a:prstGeom>
          </p:spPr>
        </p:pic>
        <p:pic>
          <p:nvPicPr>
            <p:cNvPr id="5" name="Picture 4" descr="A picture containing text, sky, building, road&#10;&#10;Description automatically generated">
              <a:extLst>
                <a:ext uri="{FF2B5EF4-FFF2-40B4-BE49-F238E27FC236}">
                  <a16:creationId xmlns:a16="http://schemas.microsoft.com/office/drawing/2014/main" id="{558D82D9-1D66-4675-B233-CB9BC009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773737"/>
              <a:ext cx="1524000" cy="1085850"/>
            </a:xfrm>
            <a:prstGeom prst="rect">
              <a:avLst/>
            </a:prstGeom>
          </p:spPr>
        </p:pic>
        <p:pic>
          <p:nvPicPr>
            <p:cNvPr id="6" name="Picture 5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3B9F8081-D0A2-4FB4-AFAC-2CBD6FFE7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5773737"/>
              <a:ext cx="1524000" cy="1085850"/>
            </a:xfrm>
            <a:prstGeom prst="rect">
              <a:avLst/>
            </a:prstGeom>
          </p:spPr>
        </p:pic>
        <p:pic>
          <p:nvPicPr>
            <p:cNvPr id="7" name="Picture 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03A1E901-8F37-4F0F-87FC-DC20DAFA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773737"/>
              <a:ext cx="1524000" cy="1085850"/>
            </a:xfrm>
            <a:prstGeom prst="rect">
              <a:avLst/>
            </a:prstGeom>
          </p:spPr>
        </p:pic>
        <p:pic>
          <p:nvPicPr>
            <p:cNvPr id="8" name="Picture 7" descr="A picture containing sky, outdoor, grass, building&#10;&#10;Description automatically generated">
              <a:extLst>
                <a:ext uri="{FF2B5EF4-FFF2-40B4-BE49-F238E27FC236}">
                  <a16:creationId xmlns:a16="http://schemas.microsoft.com/office/drawing/2014/main" id="{65A42EF2-52D5-4A9F-AB14-AFBDF50F8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5773737"/>
              <a:ext cx="1524000" cy="1085850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, government building&#10;&#10;Description automatically generated">
              <a:extLst>
                <a:ext uri="{FF2B5EF4-FFF2-40B4-BE49-F238E27FC236}">
                  <a16:creationId xmlns:a16="http://schemas.microsoft.com/office/drawing/2014/main" id="{058F845A-8DA5-4D62-91DB-CB0B387CB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5775728"/>
              <a:ext cx="1524000" cy="1085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99376-909D-468E-B7EE-E1D4F4994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5773737"/>
              <a:ext cx="1524000" cy="1085850"/>
            </a:xfrm>
            <a:prstGeom prst="rect">
              <a:avLst/>
            </a:prstGeom>
          </p:spPr>
        </p:pic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5C45374-9DEF-4C45-8BE1-7A82BCAE53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5025" y="3429000"/>
            <a:ext cx="10521950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3A20A0-50DE-4174-AA98-F2F01E0CA76F}"/>
              </a:ext>
            </a:extLst>
          </p:cNvPr>
          <p:cNvGrpSpPr/>
          <p:nvPr userDrawn="1"/>
        </p:nvGrpSpPr>
        <p:grpSpPr>
          <a:xfrm>
            <a:off x="0" y="-9525"/>
            <a:ext cx="12192000" cy="1092200"/>
            <a:chOff x="0" y="-9525"/>
            <a:chExt cx="12192000" cy="1092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A1397F-3EF5-4A26-8BA8-9E0849AB1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6350"/>
              <a:ext cx="1524000" cy="1085850"/>
            </a:xfrm>
            <a:prstGeom prst="rect">
              <a:avLst/>
            </a:prstGeom>
          </p:spPr>
        </p:pic>
        <p:pic>
          <p:nvPicPr>
            <p:cNvPr id="13" name="Picture 12" descr="A picture containing outdoor, resort, several&#10;&#10;Description automatically generated">
              <a:extLst>
                <a:ext uri="{FF2B5EF4-FFF2-40B4-BE49-F238E27FC236}">
                  <a16:creationId xmlns:a16="http://schemas.microsoft.com/office/drawing/2014/main" id="{F93623D1-3F3B-4D51-901C-CD298B17E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6350"/>
              <a:ext cx="1524000" cy="10858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68AF48-AC99-44F2-9E77-1AD68E284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6350"/>
              <a:ext cx="1524000" cy="10858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A67D22-0EAF-43D3-BD00-9DD063E7A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-6350"/>
              <a:ext cx="1524000" cy="1085850"/>
            </a:xfrm>
            <a:prstGeom prst="rect">
              <a:avLst/>
            </a:prstGeom>
          </p:spPr>
        </p:pic>
        <p:pic>
          <p:nvPicPr>
            <p:cNvPr id="16" name="Picture 15" descr="A picture containing sky, outdoor, road, sign&#10;&#10;Description automatically generated">
              <a:extLst>
                <a:ext uri="{FF2B5EF4-FFF2-40B4-BE49-F238E27FC236}">
                  <a16:creationId xmlns:a16="http://schemas.microsoft.com/office/drawing/2014/main" id="{D38128BA-7D07-4ED6-813C-6A56EF4B3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9525"/>
              <a:ext cx="1524000" cy="1092200"/>
            </a:xfrm>
            <a:prstGeom prst="rect">
              <a:avLst/>
            </a:prstGeom>
          </p:spPr>
        </p:pic>
        <p:pic>
          <p:nvPicPr>
            <p:cNvPr id="17" name="Picture 16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0C02CE87-03AC-4E43-9781-E45E4AA42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-6350"/>
              <a:ext cx="1524000" cy="1085850"/>
            </a:xfrm>
            <a:prstGeom prst="rect">
              <a:avLst/>
            </a:prstGeom>
          </p:spPr>
        </p:pic>
        <p:pic>
          <p:nvPicPr>
            <p:cNvPr id="18" name="Picture 17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2E4607-81FA-4781-AEFC-1FB403F1A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350"/>
              <a:ext cx="1524000" cy="10858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C865FE-1F1D-4884-B9D4-FC5F756E381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1518576" y="-5166"/>
              <a:ext cx="1527048" cy="108585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AA90861-22BD-45B7-B134-8B87C159128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36" y="4950256"/>
            <a:ext cx="3295526" cy="4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68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 - Centered Collage Title - Grey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9E93DA7-B2FA-475F-A216-A37B3C1489E5}"/>
              </a:ext>
            </a:extLst>
          </p:cNvPr>
          <p:cNvSpPr/>
          <p:nvPr userDrawn="1"/>
        </p:nvSpPr>
        <p:spPr>
          <a:xfrm>
            <a:off x="0" y="0"/>
            <a:ext cx="12192000" cy="1092200"/>
          </a:xfrm>
          <a:prstGeom prst="rect">
            <a:avLst/>
          </a:prstGeom>
          <a:solidFill>
            <a:srgbClr val="F3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5E34A1-B33A-4C1C-A3D4-6B6740195551}"/>
              </a:ext>
            </a:extLst>
          </p:cNvPr>
          <p:cNvSpPr/>
          <p:nvPr userDrawn="1"/>
        </p:nvSpPr>
        <p:spPr>
          <a:xfrm>
            <a:off x="-322" y="5761037"/>
            <a:ext cx="12192000" cy="1092200"/>
          </a:xfrm>
          <a:prstGeom prst="rect">
            <a:avLst/>
          </a:prstGeom>
          <a:solidFill>
            <a:srgbClr val="F3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building, outdoor, deck&#10;&#10;Description automatically generated">
            <a:extLst>
              <a:ext uri="{FF2B5EF4-FFF2-40B4-BE49-F238E27FC236}">
                <a16:creationId xmlns:a16="http://schemas.microsoft.com/office/drawing/2014/main" id="{C2833EE1-BE3E-452D-9BD2-2AF9F4862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3737"/>
            <a:ext cx="1524000" cy="1085850"/>
          </a:xfrm>
          <a:prstGeom prst="rect">
            <a:avLst/>
          </a:prstGeom>
        </p:spPr>
      </p:pic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C995C76F-CBFF-496E-A996-DD639110F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73737"/>
            <a:ext cx="1524000" cy="1085850"/>
          </a:xfrm>
          <a:prstGeom prst="rect">
            <a:avLst/>
          </a:prstGeom>
        </p:spPr>
      </p:pic>
      <p:pic>
        <p:nvPicPr>
          <p:cNvPr id="5" name="Picture 4" descr="A picture containing text, sky, building, road&#10;&#10;Description automatically generated">
            <a:extLst>
              <a:ext uri="{FF2B5EF4-FFF2-40B4-BE49-F238E27FC236}">
                <a16:creationId xmlns:a16="http://schemas.microsoft.com/office/drawing/2014/main" id="{558D82D9-1D66-4675-B233-CB9BC00944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773737"/>
            <a:ext cx="1524000" cy="1085850"/>
          </a:xfrm>
          <a:prstGeom prst="rect">
            <a:avLst/>
          </a:prstGeom>
        </p:spPr>
      </p:pic>
      <p:pic>
        <p:nvPicPr>
          <p:cNvPr id="6" name="Picture 5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3B9F8081-D0A2-4FB4-AFAC-2CBD6FFE75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73737"/>
            <a:ext cx="1524000" cy="1085850"/>
          </a:xfrm>
          <a:prstGeom prst="rect">
            <a:avLst/>
          </a:prstGeom>
        </p:spPr>
      </p:pic>
      <p:pic>
        <p:nvPicPr>
          <p:cNvPr id="7" name="Picture 6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03A1E901-8F37-4F0F-87FC-DC20DAFA01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73737"/>
            <a:ext cx="1524000" cy="1085850"/>
          </a:xfrm>
          <a:prstGeom prst="rect">
            <a:avLst/>
          </a:prstGeom>
        </p:spPr>
      </p:pic>
      <p:pic>
        <p:nvPicPr>
          <p:cNvPr id="8" name="Picture 7" descr="A picture containing sky, outdoor, grass, building&#10;&#10;Description automatically generated">
            <a:extLst>
              <a:ext uri="{FF2B5EF4-FFF2-40B4-BE49-F238E27FC236}">
                <a16:creationId xmlns:a16="http://schemas.microsoft.com/office/drawing/2014/main" id="{65A42EF2-52D5-4A9F-AB14-AFBDF50F849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773737"/>
            <a:ext cx="1524000" cy="1085850"/>
          </a:xfrm>
          <a:prstGeom prst="rect">
            <a:avLst/>
          </a:prstGeom>
        </p:spPr>
      </p:pic>
      <p:pic>
        <p:nvPicPr>
          <p:cNvPr id="9" name="Picture 8" descr="A picture containing text, outdoor, sign, government building&#10;&#10;Description automatically generated">
            <a:extLst>
              <a:ext uri="{FF2B5EF4-FFF2-40B4-BE49-F238E27FC236}">
                <a16:creationId xmlns:a16="http://schemas.microsoft.com/office/drawing/2014/main" id="{058F845A-8DA5-4D62-91DB-CB0B387CBD8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775728"/>
            <a:ext cx="1524000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F99376-909D-468E-B7EE-E1D4F4994CE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773737"/>
            <a:ext cx="1524000" cy="1085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A1397F-3EF5-4A26-8BA8-9E0849AB1D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6350"/>
            <a:ext cx="1524000" cy="1085850"/>
          </a:xfrm>
          <a:prstGeom prst="rect">
            <a:avLst/>
          </a:prstGeom>
        </p:spPr>
      </p:pic>
      <p:pic>
        <p:nvPicPr>
          <p:cNvPr id="13" name="Picture 12" descr="A picture containing outdoor, resort, several&#10;&#10;Description automatically generated">
            <a:extLst>
              <a:ext uri="{FF2B5EF4-FFF2-40B4-BE49-F238E27FC236}">
                <a16:creationId xmlns:a16="http://schemas.microsoft.com/office/drawing/2014/main" id="{F93623D1-3F3B-4D51-901C-CD298B17EAA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6350"/>
            <a:ext cx="1524000" cy="1085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68AF48-AC99-44F2-9E77-1AD68E2843C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350"/>
            <a:ext cx="1524000" cy="1085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A67D22-0EAF-43D3-BD00-9DD063E7AF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6350"/>
            <a:ext cx="1524000" cy="1085850"/>
          </a:xfrm>
          <a:prstGeom prst="rect">
            <a:avLst/>
          </a:prstGeom>
        </p:spPr>
      </p:pic>
      <p:pic>
        <p:nvPicPr>
          <p:cNvPr id="16" name="Picture 15" descr="A picture containing sky, outdoor, road, sign&#10;&#10;Description automatically generated">
            <a:extLst>
              <a:ext uri="{FF2B5EF4-FFF2-40B4-BE49-F238E27FC236}">
                <a16:creationId xmlns:a16="http://schemas.microsoft.com/office/drawing/2014/main" id="{D38128BA-7D07-4ED6-813C-6A56EF4B39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-9525"/>
            <a:ext cx="1524000" cy="1092200"/>
          </a:xfrm>
          <a:prstGeom prst="rect">
            <a:avLst/>
          </a:prstGeom>
        </p:spPr>
      </p:pic>
      <p:pic>
        <p:nvPicPr>
          <p:cNvPr id="17" name="Picture 16" descr="A sign on the grass&#10;&#10;Description automatically generated with low confidence">
            <a:extLst>
              <a:ext uri="{FF2B5EF4-FFF2-40B4-BE49-F238E27FC236}">
                <a16:creationId xmlns:a16="http://schemas.microsoft.com/office/drawing/2014/main" id="{0C02CE87-03AC-4E43-9781-E45E4AA421E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6350"/>
            <a:ext cx="1524000" cy="1085850"/>
          </a:xfrm>
          <a:prstGeom prst="rect">
            <a:avLst/>
          </a:prstGeom>
        </p:spPr>
      </p:pic>
      <p:pic>
        <p:nvPicPr>
          <p:cNvPr id="18" name="Picture 17" descr="A clock on a building&#10;&#10;Description automatically generated with low confidence">
            <a:extLst>
              <a:ext uri="{FF2B5EF4-FFF2-40B4-BE49-F238E27FC236}">
                <a16:creationId xmlns:a16="http://schemas.microsoft.com/office/drawing/2014/main" id="{122E4607-81FA-4781-AEFC-1FB403F1A66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1524000" cy="10858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E3FBEBD-5021-40BB-9A26-5E0EA2745E11}"/>
              </a:ext>
            </a:extLst>
          </p:cNvPr>
          <p:cNvSpPr/>
          <p:nvPr userDrawn="1"/>
        </p:nvSpPr>
        <p:spPr>
          <a:xfrm>
            <a:off x="322" y="1079500"/>
            <a:ext cx="12191678" cy="4694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F3D99EC-C0C8-49E2-956B-D31E38444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014" y="2102158"/>
            <a:ext cx="10915973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sz="3600" spc="-80" baseline="0" dirty="0">
                <a:solidFill>
                  <a:srgbClr val="0C223F"/>
                </a:solidFill>
              </a:rPr>
              <a:t>Presentation 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03DEB59-BD5E-4511-A04D-27ADFC144A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4717" y="3427721"/>
            <a:ext cx="10922566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pc="-80" baseline="0" dirty="0">
                <a:solidFill>
                  <a:srgbClr val="0C223F"/>
                </a:solidFill>
              </a:rPr>
              <a:t>Subtitle or Description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4FACE2-A84B-439C-B43F-7B7947929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alphaModFix amt="7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64"/>
          <a:stretch/>
        </p:blipFill>
        <p:spPr>
          <a:xfrm>
            <a:off x="1524000" y="-3235"/>
            <a:ext cx="1524000" cy="10836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EEE5A6-131B-4741-B497-119AB8A2CC0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15" y="5041698"/>
            <a:ext cx="2920769" cy="4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88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 - Right Collage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>
            <a:extLst>
              <a:ext uri="{FF2B5EF4-FFF2-40B4-BE49-F238E27FC236}">
                <a16:creationId xmlns:a16="http://schemas.microsoft.com/office/drawing/2014/main" id="{F8F2CA16-C1CD-4843-99A1-76B78A1D6599}"/>
              </a:ext>
            </a:extLst>
          </p:cNvPr>
          <p:cNvSpPr>
            <a:spLocks noGrp="1"/>
          </p:cNvSpPr>
          <p:nvPr userDrawn="1">
            <p:ph type="subTitle" idx="10" hasCustomPrompt="1"/>
            <p:custDataLst>
              <p:tags r:id="rId1"/>
            </p:custDataLst>
          </p:nvPr>
        </p:nvSpPr>
        <p:spPr>
          <a:xfrm>
            <a:off x="7186047" y="3519212"/>
            <a:ext cx="4721818" cy="1325563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 spc="-80" baseline="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F442A64-96F6-4137-8131-9EBD68DBFA24}"/>
              </a:ext>
            </a:extLst>
          </p:cNvPr>
          <p:cNvSpPr>
            <a:spLocks noGrp="1"/>
          </p:cNvSpPr>
          <p:nvPr userDrawn="1">
            <p:ph type="ctrTitle" hasCustomPrompt="1"/>
            <p:custDataLst>
              <p:tags r:id="rId2"/>
            </p:custDataLst>
          </p:nvPr>
        </p:nvSpPr>
        <p:spPr>
          <a:xfrm>
            <a:off x="7186047" y="2144110"/>
            <a:ext cx="4721818" cy="1372748"/>
          </a:xfrm>
          <a:prstGeom prst="rect">
            <a:avLst/>
          </a:prstGeom>
        </p:spPr>
        <p:txBody>
          <a:bodyPr anchor="b" anchorCtr="0"/>
          <a:lstStyle>
            <a:lvl1pPr algn="l">
              <a:defRPr sz="3200" spc="-80" baseline="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pPr algn="r"/>
            <a:r>
              <a:rPr lang="en-US" sz="3200" dirty="0"/>
              <a:t>Presentation Title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517381F-B652-40C1-B262-CDABF026C3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28" y="6112437"/>
            <a:ext cx="2974009" cy="4124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363D73D-82E3-49D8-8938-2430F6E2C1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4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 - Right Collage Tit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>
            <a:extLst>
              <a:ext uri="{FF2B5EF4-FFF2-40B4-BE49-F238E27FC236}">
                <a16:creationId xmlns:a16="http://schemas.microsoft.com/office/drawing/2014/main" id="{F8F2CA16-C1CD-4843-99A1-76B78A1D6599}"/>
              </a:ext>
            </a:extLst>
          </p:cNvPr>
          <p:cNvSpPr>
            <a:spLocks noGrp="1"/>
          </p:cNvSpPr>
          <p:nvPr userDrawn="1">
            <p:ph type="subTitle" idx="10" hasCustomPrompt="1"/>
          </p:nvPr>
        </p:nvSpPr>
        <p:spPr>
          <a:xfrm>
            <a:off x="7186047" y="3519212"/>
            <a:ext cx="4721818" cy="1325563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F442A64-96F6-4137-8131-9EBD68DBFA2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186047" y="2144110"/>
            <a:ext cx="4721818" cy="1372748"/>
          </a:xfrm>
          <a:prstGeom prst="rect">
            <a:avLst/>
          </a:prstGeom>
        </p:spPr>
        <p:txBody>
          <a:bodyPr anchor="b" anchorCtr="0"/>
          <a:lstStyle>
            <a:lvl1pPr algn="l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pPr algn="r"/>
            <a:r>
              <a:rPr lang="en-US" sz="3200" dirty="0"/>
              <a:t>Presentation Title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CE687DE-CBB0-441E-A7FB-4868D0CDA8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93" y="6252088"/>
            <a:ext cx="2920769" cy="4050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D5681C6-9B20-4468-97D6-F3DC1D0CB0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53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 - Right Collage Column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36FC6BE-78C1-4C28-8C92-EE6E85FB6C85}"/>
              </a:ext>
            </a:extLst>
          </p:cNvPr>
          <p:cNvSpPr/>
          <p:nvPr userDrawn="1"/>
        </p:nvSpPr>
        <p:spPr>
          <a:xfrm>
            <a:off x="7078377" y="217087"/>
            <a:ext cx="4900920" cy="6400801"/>
          </a:xfrm>
          <a:prstGeom prst="rect">
            <a:avLst/>
          </a:prstGeom>
          <a:noFill/>
          <a:ln w="6350">
            <a:solidFill>
              <a:schemeClr val="bg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7850AE5-48A1-4450-A418-5C6465D9CB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292963" y="2256939"/>
            <a:ext cx="4471748" cy="834443"/>
          </a:xfrm>
          <a:prstGeom prst="rect">
            <a:avLst/>
          </a:prstGeom>
        </p:spPr>
        <p:txBody>
          <a:bodyPr anchor="b" anchorCtr="0"/>
          <a:lstStyle>
            <a:lvl1pPr marL="0" indent="0" algn="ctr" defTabSz="914400" rtl="0" eaLnBrk="1" latinLnBrk="0" hangingPunct="1">
              <a:buNone/>
              <a:defRPr lang="en-US" sz="2800" kern="1200" spc="-80" baseline="0" dirty="0" smtClean="0">
                <a:solidFill>
                  <a:schemeClr val="bg1"/>
                </a:solidFill>
                <a:latin typeface="Circular Std Black" panose="020B0A04020101010102" pitchFamily="34" charset="0"/>
                <a:ea typeface="+mn-ea"/>
                <a:cs typeface="Circular Std Black" panose="020B0A0402010101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8985D12F-D545-4DBF-98F0-7FEB249C597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292963" y="3039560"/>
            <a:ext cx="4471748" cy="834443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1600" kern="1200" spc="0" baseline="0" dirty="0" smtClean="0">
                <a:solidFill>
                  <a:schemeClr val="bg1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AA94F4E4-813E-4CA5-8312-E132B026CB0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292963" y="4915304"/>
            <a:ext cx="4471748" cy="215445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1200" kern="1200" spc="300" baseline="0" dirty="0" smtClean="0">
                <a:solidFill>
                  <a:schemeClr val="bg1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015DAFC0-2ABE-4F40-B3AD-31E5D434E2D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292963" y="345293"/>
            <a:ext cx="4471748" cy="215445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800" kern="1200" spc="600" baseline="0" dirty="0" smtClean="0">
                <a:solidFill>
                  <a:schemeClr val="bg1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AC058B5-4418-4935-99DB-6BA5D0F8D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58" y="6232444"/>
            <a:ext cx="2378159" cy="3297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35AE01-9368-413A-A966-624637A7F2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97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 - Right Collage Column Tit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36FC6BE-78C1-4C28-8C92-EE6E85FB6C85}"/>
              </a:ext>
            </a:extLst>
          </p:cNvPr>
          <p:cNvSpPr/>
          <p:nvPr userDrawn="1"/>
        </p:nvSpPr>
        <p:spPr>
          <a:xfrm>
            <a:off x="7078377" y="217087"/>
            <a:ext cx="4900920" cy="6400801"/>
          </a:xfrm>
          <a:prstGeom prst="rect">
            <a:avLst/>
          </a:prstGeom>
          <a:noFill/>
          <a:ln w="6350">
            <a:solidFill>
              <a:srgbClr val="0C223F">
                <a:alpha val="1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7850AE5-48A1-4450-A418-5C6465D9CB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292963" y="2083914"/>
            <a:ext cx="4471748" cy="834443"/>
          </a:xfrm>
          <a:prstGeom prst="rect">
            <a:avLst/>
          </a:prstGeom>
        </p:spPr>
        <p:txBody>
          <a:bodyPr anchor="b" anchorCtr="0"/>
          <a:lstStyle>
            <a:lvl1pPr marL="0" indent="0" algn="ctr" defTabSz="914400" rtl="0" eaLnBrk="1" latinLnBrk="0" hangingPunct="1">
              <a:buNone/>
              <a:defRPr lang="en-US" sz="2800" kern="1200" spc="-80" baseline="0" dirty="0" smtClean="0">
                <a:solidFill>
                  <a:srgbClr val="0C223F"/>
                </a:solidFill>
                <a:latin typeface="Circular Std Black" panose="020B0A04020101010102" pitchFamily="34" charset="0"/>
                <a:ea typeface="+mn-ea"/>
                <a:cs typeface="Circular Std Black" panose="020B0A0402010101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8985D12F-D545-4DBF-98F0-7FEB249C597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292963" y="2866535"/>
            <a:ext cx="4471748" cy="834443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1600" kern="1200" spc="0" baseline="0" dirty="0" smtClean="0">
                <a:solidFill>
                  <a:srgbClr val="0C223F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AA94F4E4-813E-4CA5-8312-E132B026CB0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292963" y="4804066"/>
            <a:ext cx="4471748" cy="215445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1200" kern="1200" spc="300" baseline="0" dirty="0" smtClean="0">
                <a:solidFill>
                  <a:srgbClr val="0C223F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015DAFC0-2ABE-4F40-B3AD-31E5D434E2D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292963" y="370767"/>
            <a:ext cx="4471748" cy="215445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800" kern="1200" spc="600" baseline="0" dirty="0" smtClean="0">
                <a:solidFill>
                  <a:srgbClr val="0C223F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4BEEFD3-3796-4781-9DA5-7FBBD4D37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12" y="6232792"/>
            <a:ext cx="2358249" cy="3270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5843910-1546-4826-B8A5-E557D0CC16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55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 - Center Collage Column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8838E2-306C-43F8-B477-0A4B1D3C9558}"/>
              </a:ext>
            </a:extLst>
          </p:cNvPr>
          <p:cNvGrpSpPr/>
          <p:nvPr userDrawn="1"/>
        </p:nvGrpSpPr>
        <p:grpSpPr>
          <a:xfrm>
            <a:off x="-1278" y="-265"/>
            <a:ext cx="3430282" cy="6860835"/>
            <a:chOff x="-1278" y="-265"/>
            <a:chExt cx="3430282" cy="68608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CD74AA-6EB9-48FB-ADCC-65C94A438D39}"/>
                </a:ext>
              </a:extLst>
            </p:cNvPr>
            <p:cNvSpPr/>
            <p:nvPr userDrawn="1"/>
          </p:nvSpPr>
          <p:spPr>
            <a:xfrm>
              <a:off x="-1" y="0"/>
              <a:ext cx="3428039" cy="68580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large building with a clock on it&#10;&#10;Description automatically generated with low confidence">
              <a:extLst>
                <a:ext uri="{FF2B5EF4-FFF2-40B4-BE49-F238E27FC236}">
                  <a16:creationId xmlns:a16="http://schemas.microsoft.com/office/drawing/2014/main" id="{050631CD-1653-4004-9360-A52C7CA6C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7" y="0"/>
              <a:ext cx="1715142" cy="1715142"/>
            </a:xfrm>
            <a:prstGeom prst="rect">
              <a:avLst/>
            </a:prstGeom>
          </p:spPr>
        </p:pic>
        <p:pic>
          <p:nvPicPr>
            <p:cNvPr id="5" name="Picture 4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0067D688-EF4E-4464-B104-461B64C96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8" y="3430284"/>
              <a:ext cx="1715142" cy="1715142"/>
            </a:xfrm>
            <a:prstGeom prst="rect">
              <a:avLst/>
            </a:prstGeom>
          </p:spPr>
        </p:pic>
        <p:pic>
          <p:nvPicPr>
            <p:cNvPr id="6" name="Picture 5" descr="A picture containing outdoor, building, sky, track&#10;&#10;Description automatically generated">
              <a:extLst>
                <a:ext uri="{FF2B5EF4-FFF2-40B4-BE49-F238E27FC236}">
                  <a16:creationId xmlns:a16="http://schemas.microsoft.com/office/drawing/2014/main" id="{23DF5B22-B970-44B3-A622-46DCD9B07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7" y="5145428"/>
              <a:ext cx="1715142" cy="1715142"/>
            </a:xfrm>
            <a:prstGeom prst="rect">
              <a:avLst/>
            </a:prstGeom>
          </p:spPr>
        </p:pic>
        <p:pic>
          <p:nvPicPr>
            <p:cNvPr id="7" name="Picture 6" descr="A picture containing outdoor, building&#10;&#10;Description automatically generated">
              <a:extLst>
                <a:ext uri="{FF2B5EF4-FFF2-40B4-BE49-F238E27FC236}">
                  <a16:creationId xmlns:a16="http://schemas.microsoft.com/office/drawing/2014/main" id="{77AB6DF0-0BE0-4632-9F9C-F530EA7C9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5" y="-265"/>
              <a:ext cx="1715139" cy="1715139"/>
            </a:xfrm>
            <a:prstGeom prst="rect">
              <a:avLst/>
            </a:prstGeom>
          </p:spPr>
        </p:pic>
        <p:pic>
          <p:nvPicPr>
            <p:cNvPr id="8" name="Picture 7" descr="A picture containing text, grass, building, outdoor&#10;&#10;Description automatically generated">
              <a:extLst>
                <a:ext uri="{FF2B5EF4-FFF2-40B4-BE49-F238E27FC236}">
                  <a16:creationId xmlns:a16="http://schemas.microsoft.com/office/drawing/2014/main" id="{8EE9DE02-10FE-4D22-9391-E1CB8B53E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2" y="1712582"/>
              <a:ext cx="1715139" cy="1715139"/>
            </a:xfrm>
            <a:prstGeom prst="rect">
              <a:avLst/>
            </a:prstGeom>
          </p:spPr>
        </p:pic>
        <p:pic>
          <p:nvPicPr>
            <p:cNvPr id="9" name="Picture 8" descr="A picture containing building, sky, outdoor, city&#10;&#10;Description automatically generated">
              <a:extLst>
                <a:ext uri="{FF2B5EF4-FFF2-40B4-BE49-F238E27FC236}">
                  <a16:creationId xmlns:a16="http://schemas.microsoft.com/office/drawing/2014/main" id="{4D8881DF-AAF4-41E5-B79B-C43C15E89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3" y="3427721"/>
              <a:ext cx="1715139" cy="1715139"/>
            </a:xfrm>
            <a:prstGeom prst="rect">
              <a:avLst/>
            </a:prstGeom>
          </p:spPr>
        </p:pic>
        <p:pic>
          <p:nvPicPr>
            <p:cNvPr id="10" name="Picture 9" descr="A picture containing text, grass, tree, outdoor&#10;&#10;Description automatically generated">
              <a:extLst>
                <a:ext uri="{FF2B5EF4-FFF2-40B4-BE49-F238E27FC236}">
                  <a16:creationId xmlns:a16="http://schemas.microsoft.com/office/drawing/2014/main" id="{7554DBDA-1AB5-4819-B8F3-36D9E93EA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5" y="5142861"/>
              <a:ext cx="1715139" cy="17151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EE487A6-273D-402E-A565-76AEB9707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" y="1715407"/>
              <a:ext cx="1715142" cy="1715142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518939F-5D0C-4F4D-ADA4-6A8688C4EB10}"/>
              </a:ext>
            </a:extLst>
          </p:cNvPr>
          <p:cNvSpPr/>
          <p:nvPr userDrawn="1"/>
        </p:nvSpPr>
        <p:spPr>
          <a:xfrm>
            <a:off x="8762357" y="-3157"/>
            <a:ext cx="3428039" cy="6858000"/>
          </a:xfrm>
          <a:prstGeom prst="rect">
            <a:avLst/>
          </a:prstGeom>
          <a:solidFill>
            <a:srgbClr val="F3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3E36C5-7B28-4B1E-82F2-4D206C61E007}"/>
              </a:ext>
            </a:extLst>
          </p:cNvPr>
          <p:cNvGrpSpPr/>
          <p:nvPr userDrawn="1"/>
        </p:nvGrpSpPr>
        <p:grpSpPr>
          <a:xfrm>
            <a:off x="8762997" y="0"/>
            <a:ext cx="3429004" cy="6859148"/>
            <a:chOff x="8762997" y="0"/>
            <a:chExt cx="3429004" cy="6859148"/>
          </a:xfrm>
          <a:effectLst>
            <a:outerShdw blurRad="50800" dist="50800" dir="5400000" algn="ctr" rotWithShape="0">
              <a:srgbClr val="000000">
                <a:alpha val="75000"/>
              </a:srgbClr>
            </a:outerShdw>
          </a:effectLst>
        </p:grpSpPr>
        <p:pic>
          <p:nvPicPr>
            <p:cNvPr id="11" name="Picture 10" descr="A flag on a pole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FA17FD05-F4AD-4FCD-8669-6C758774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1" y="0"/>
              <a:ext cx="1714500" cy="1714500"/>
            </a:xfrm>
            <a:prstGeom prst="rect">
              <a:avLst/>
            </a:prstGeom>
          </p:spPr>
        </p:pic>
        <p:pic>
          <p:nvPicPr>
            <p:cNvPr id="12" name="Picture 11" descr="A picture containing building, sky, outdoor, grass&#10;&#10;Description automatically generated">
              <a:extLst>
                <a:ext uri="{FF2B5EF4-FFF2-40B4-BE49-F238E27FC236}">
                  <a16:creationId xmlns:a16="http://schemas.microsoft.com/office/drawing/2014/main" id="{246645F3-AB08-4029-8EA3-AA10DCC07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0" y="1715303"/>
              <a:ext cx="1714500" cy="171450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E5667E2D-579D-4ED7-92EA-4D59BD6C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498" y="3432157"/>
              <a:ext cx="1714500" cy="1714500"/>
            </a:xfrm>
            <a:prstGeom prst="rect">
              <a:avLst/>
            </a:prstGeom>
          </p:spPr>
        </p:pic>
        <p:pic>
          <p:nvPicPr>
            <p:cNvPr id="14" name="Picture 13" descr="A picture containing text, sky, outdoor, building&#10;&#10;Description automatically generated">
              <a:extLst>
                <a:ext uri="{FF2B5EF4-FFF2-40B4-BE49-F238E27FC236}">
                  <a16:creationId xmlns:a16="http://schemas.microsoft.com/office/drawing/2014/main" id="{F015E099-127A-4BDD-8FB2-951B33A8F9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497" y="5144648"/>
              <a:ext cx="1714500" cy="1714500"/>
            </a:xfrm>
            <a:prstGeom prst="rect">
              <a:avLst/>
            </a:prstGeom>
          </p:spPr>
        </p:pic>
        <p:pic>
          <p:nvPicPr>
            <p:cNvPr id="15" name="Picture 14" descr="A picture containing text, building, outdoor&#10;&#10;Description automatically generated">
              <a:extLst>
                <a:ext uri="{FF2B5EF4-FFF2-40B4-BE49-F238E27FC236}">
                  <a16:creationId xmlns:a16="http://schemas.microsoft.com/office/drawing/2014/main" id="{F9423E94-143E-4869-9F04-86D96A378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0"/>
              <a:ext cx="1714500" cy="1714500"/>
            </a:xfrm>
            <a:prstGeom prst="rect">
              <a:avLst/>
            </a:prstGeom>
          </p:spPr>
        </p:pic>
        <p:pic>
          <p:nvPicPr>
            <p:cNvPr id="16" name="Picture 15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ADCDA4E5-2517-479C-ACF9-219446856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1714500"/>
              <a:ext cx="1714500" cy="1714500"/>
            </a:xfrm>
            <a:prstGeom prst="rect">
              <a:avLst/>
            </a:prstGeom>
          </p:spPr>
        </p:pic>
        <p:pic>
          <p:nvPicPr>
            <p:cNvPr id="17" name="Picture 16" descr="A picture containing building, outdoor, sky, road&#10;&#10;Description automatically generated">
              <a:extLst>
                <a:ext uri="{FF2B5EF4-FFF2-40B4-BE49-F238E27FC236}">
                  <a16:creationId xmlns:a16="http://schemas.microsoft.com/office/drawing/2014/main" id="{63DAAD8E-E817-45C7-B67D-E64387A57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3429000"/>
              <a:ext cx="1714500" cy="1714500"/>
            </a:xfrm>
            <a:prstGeom prst="rect">
              <a:avLst/>
            </a:prstGeom>
          </p:spPr>
        </p:pic>
        <p:pic>
          <p:nvPicPr>
            <p:cNvPr id="18" name="Picture 17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2CF2AFFD-BFFD-4E12-8EF0-91C963B9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5143500"/>
              <a:ext cx="1714500" cy="1714500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D0F0D9A-DFAA-42F6-9493-10E0E90BE380}"/>
              </a:ext>
            </a:extLst>
          </p:cNvPr>
          <p:cNvSpPr/>
          <p:nvPr userDrawn="1"/>
        </p:nvSpPr>
        <p:spPr>
          <a:xfrm>
            <a:off x="3429161" y="0"/>
            <a:ext cx="5333678" cy="6858000"/>
          </a:xfrm>
          <a:prstGeom prst="rect">
            <a:avLst/>
          </a:prstGeom>
          <a:solidFill>
            <a:srgbClr val="0C223F"/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984A6DB7-7B67-4BBC-9834-DD0089C400B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43811" y="3431581"/>
            <a:ext cx="4904378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spc="-80" baseline="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6834612-1D23-478D-9FF9-83EB1B4BE0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2102" y="2106950"/>
            <a:ext cx="4907797" cy="131889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3600" spc="-80" baseline="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64AED1-62E6-418A-9D13-E601865767F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26" y="6214084"/>
            <a:ext cx="2699546" cy="3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61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- Center Collage Column Title - Grey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708FB1-E741-4A3E-93EF-91CD7C0A8AC0}"/>
              </a:ext>
            </a:extLst>
          </p:cNvPr>
          <p:cNvGrpSpPr/>
          <p:nvPr userDrawn="1"/>
        </p:nvGrpSpPr>
        <p:grpSpPr>
          <a:xfrm>
            <a:off x="-1278" y="-265"/>
            <a:ext cx="3430282" cy="6860835"/>
            <a:chOff x="-1278" y="-265"/>
            <a:chExt cx="3430282" cy="68608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CD74AA-6EB9-48FB-ADCC-65C94A438D39}"/>
                </a:ext>
              </a:extLst>
            </p:cNvPr>
            <p:cNvSpPr/>
            <p:nvPr userDrawn="1"/>
          </p:nvSpPr>
          <p:spPr>
            <a:xfrm>
              <a:off x="-1" y="0"/>
              <a:ext cx="3428039" cy="68580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large building with a clock on it&#10;&#10;Description automatically generated with low confidence">
              <a:extLst>
                <a:ext uri="{FF2B5EF4-FFF2-40B4-BE49-F238E27FC236}">
                  <a16:creationId xmlns:a16="http://schemas.microsoft.com/office/drawing/2014/main" id="{050631CD-1653-4004-9360-A52C7CA6C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7" y="0"/>
              <a:ext cx="1715142" cy="1715142"/>
            </a:xfrm>
            <a:prstGeom prst="rect">
              <a:avLst/>
            </a:prstGeom>
          </p:spPr>
        </p:pic>
        <p:pic>
          <p:nvPicPr>
            <p:cNvPr id="5" name="Picture 4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0067D688-EF4E-4464-B104-461B64C96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8" y="3430284"/>
              <a:ext cx="1715142" cy="1715142"/>
            </a:xfrm>
            <a:prstGeom prst="rect">
              <a:avLst/>
            </a:prstGeom>
          </p:spPr>
        </p:pic>
        <p:pic>
          <p:nvPicPr>
            <p:cNvPr id="6" name="Picture 5" descr="A picture containing outdoor, building, sky, track&#10;&#10;Description automatically generated">
              <a:extLst>
                <a:ext uri="{FF2B5EF4-FFF2-40B4-BE49-F238E27FC236}">
                  <a16:creationId xmlns:a16="http://schemas.microsoft.com/office/drawing/2014/main" id="{23DF5B22-B970-44B3-A622-46DCD9B07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7" y="5145428"/>
              <a:ext cx="1715142" cy="1715142"/>
            </a:xfrm>
            <a:prstGeom prst="rect">
              <a:avLst/>
            </a:prstGeom>
          </p:spPr>
        </p:pic>
        <p:pic>
          <p:nvPicPr>
            <p:cNvPr id="7" name="Picture 6" descr="A picture containing outdoor, building&#10;&#10;Description automatically generated">
              <a:extLst>
                <a:ext uri="{FF2B5EF4-FFF2-40B4-BE49-F238E27FC236}">
                  <a16:creationId xmlns:a16="http://schemas.microsoft.com/office/drawing/2014/main" id="{77AB6DF0-0BE0-4632-9F9C-F530EA7C9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5" y="-265"/>
              <a:ext cx="1715139" cy="1715139"/>
            </a:xfrm>
            <a:prstGeom prst="rect">
              <a:avLst/>
            </a:prstGeom>
          </p:spPr>
        </p:pic>
        <p:pic>
          <p:nvPicPr>
            <p:cNvPr id="8" name="Picture 7" descr="A picture containing text, grass, building, outdoor&#10;&#10;Description automatically generated">
              <a:extLst>
                <a:ext uri="{FF2B5EF4-FFF2-40B4-BE49-F238E27FC236}">
                  <a16:creationId xmlns:a16="http://schemas.microsoft.com/office/drawing/2014/main" id="{8EE9DE02-10FE-4D22-9391-E1CB8B53E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2" y="1712582"/>
              <a:ext cx="1715139" cy="1715139"/>
            </a:xfrm>
            <a:prstGeom prst="rect">
              <a:avLst/>
            </a:prstGeom>
          </p:spPr>
        </p:pic>
        <p:pic>
          <p:nvPicPr>
            <p:cNvPr id="9" name="Picture 8" descr="A picture containing building, sky, outdoor, city&#10;&#10;Description automatically generated">
              <a:extLst>
                <a:ext uri="{FF2B5EF4-FFF2-40B4-BE49-F238E27FC236}">
                  <a16:creationId xmlns:a16="http://schemas.microsoft.com/office/drawing/2014/main" id="{4D8881DF-AAF4-41E5-B79B-C43C15E89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3" y="3427721"/>
              <a:ext cx="1715139" cy="1715139"/>
            </a:xfrm>
            <a:prstGeom prst="rect">
              <a:avLst/>
            </a:prstGeom>
          </p:spPr>
        </p:pic>
        <p:pic>
          <p:nvPicPr>
            <p:cNvPr id="10" name="Picture 9" descr="A picture containing text, grass, tree, outdoor&#10;&#10;Description automatically generated">
              <a:extLst>
                <a:ext uri="{FF2B5EF4-FFF2-40B4-BE49-F238E27FC236}">
                  <a16:creationId xmlns:a16="http://schemas.microsoft.com/office/drawing/2014/main" id="{7554DBDA-1AB5-4819-B8F3-36D9E93EA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865" y="5142861"/>
              <a:ext cx="1715139" cy="17151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EF2872-8F3A-4EB9-9494-05EF9B0D0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" y="1715407"/>
              <a:ext cx="1715142" cy="17151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0F264C-50CD-4475-9391-E144D19744A9}"/>
              </a:ext>
            </a:extLst>
          </p:cNvPr>
          <p:cNvGrpSpPr/>
          <p:nvPr userDrawn="1"/>
        </p:nvGrpSpPr>
        <p:grpSpPr>
          <a:xfrm>
            <a:off x="8762357" y="-3157"/>
            <a:ext cx="3429644" cy="6862305"/>
            <a:chOff x="8762357" y="-3157"/>
            <a:chExt cx="3429644" cy="686230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518939F-5D0C-4F4D-ADA4-6A8688C4EB10}"/>
                </a:ext>
              </a:extLst>
            </p:cNvPr>
            <p:cNvSpPr/>
            <p:nvPr userDrawn="1"/>
          </p:nvSpPr>
          <p:spPr>
            <a:xfrm>
              <a:off x="8762357" y="-3157"/>
              <a:ext cx="3428039" cy="68580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flag on a pole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FA17FD05-F4AD-4FCD-8669-6C758774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1" y="0"/>
              <a:ext cx="1714500" cy="1714500"/>
            </a:xfrm>
            <a:prstGeom prst="rect">
              <a:avLst/>
            </a:prstGeom>
          </p:spPr>
        </p:pic>
        <p:pic>
          <p:nvPicPr>
            <p:cNvPr id="12" name="Picture 11" descr="A picture containing building, sky, outdoor, grass&#10;&#10;Description automatically generated">
              <a:extLst>
                <a:ext uri="{FF2B5EF4-FFF2-40B4-BE49-F238E27FC236}">
                  <a16:creationId xmlns:a16="http://schemas.microsoft.com/office/drawing/2014/main" id="{246645F3-AB08-4029-8EA3-AA10DCC07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0" y="1715303"/>
              <a:ext cx="1714500" cy="171450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E5667E2D-579D-4ED7-92EA-4D59BD6C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498" y="3432157"/>
              <a:ext cx="1714500" cy="1714500"/>
            </a:xfrm>
            <a:prstGeom prst="rect">
              <a:avLst/>
            </a:prstGeom>
          </p:spPr>
        </p:pic>
        <p:pic>
          <p:nvPicPr>
            <p:cNvPr id="14" name="Picture 13" descr="A picture containing text, sky, outdoor, building&#10;&#10;Description automatically generated">
              <a:extLst>
                <a:ext uri="{FF2B5EF4-FFF2-40B4-BE49-F238E27FC236}">
                  <a16:creationId xmlns:a16="http://schemas.microsoft.com/office/drawing/2014/main" id="{F015E099-127A-4BDD-8FB2-951B33A8F9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497" y="5144648"/>
              <a:ext cx="1714500" cy="1714500"/>
            </a:xfrm>
            <a:prstGeom prst="rect">
              <a:avLst/>
            </a:prstGeom>
          </p:spPr>
        </p:pic>
        <p:pic>
          <p:nvPicPr>
            <p:cNvPr id="15" name="Picture 14" descr="A picture containing text, building, outdoor&#10;&#10;Description automatically generated">
              <a:extLst>
                <a:ext uri="{FF2B5EF4-FFF2-40B4-BE49-F238E27FC236}">
                  <a16:creationId xmlns:a16="http://schemas.microsoft.com/office/drawing/2014/main" id="{F9423E94-143E-4869-9F04-86D96A378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0"/>
              <a:ext cx="1714500" cy="1714500"/>
            </a:xfrm>
            <a:prstGeom prst="rect">
              <a:avLst/>
            </a:prstGeom>
          </p:spPr>
        </p:pic>
        <p:pic>
          <p:nvPicPr>
            <p:cNvPr id="16" name="Picture 15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ADCDA4E5-2517-479C-ACF9-219446856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1714500"/>
              <a:ext cx="1714500" cy="1714500"/>
            </a:xfrm>
            <a:prstGeom prst="rect">
              <a:avLst/>
            </a:prstGeom>
          </p:spPr>
        </p:pic>
        <p:pic>
          <p:nvPicPr>
            <p:cNvPr id="17" name="Picture 16" descr="A picture containing building, outdoor, sky, road&#10;&#10;Description automatically generated">
              <a:extLst>
                <a:ext uri="{FF2B5EF4-FFF2-40B4-BE49-F238E27FC236}">
                  <a16:creationId xmlns:a16="http://schemas.microsoft.com/office/drawing/2014/main" id="{63DAAD8E-E817-45C7-B67D-E64387A57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3429000"/>
              <a:ext cx="1714500" cy="1714500"/>
            </a:xfrm>
            <a:prstGeom prst="rect">
              <a:avLst/>
            </a:prstGeom>
          </p:spPr>
        </p:pic>
        <p:pic>
          <p:nvPicPr>
            <p:cNvPr id="18" name="Picture 17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2CF2AFFD-BFFD-4E12-8EF0-91C963B9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997" y="5143500"/>
              <a:ext cx="1714500" cy="1714500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D0F0D9A-DFAA-42F6-9493-10E0E90BE380}"/>
              </a:ext>
            </a:extLst>
          </p:cNvPr>
          <p:cNvSpPr/>
          <p:nvPr userDrawn="1"/>
        </p:nvSpPr>
        <p:spPr>
          <a:xfrm>
            <a:off x="3428679" y="0"/>
            <a:ext cx="5333678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6F1F741-FB79-4313-954C-173DC2A903D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42102" y="2102158"/>
            <a:ext cx="4907797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sz="3600" spc="-80" baseline="0" dirty="0">
                <a:solidFill>
                  <a:srgbClr val="0C223F"/>
                </a:solidFill>
              </a:rPr>
              <a:t>Presentation 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0D81BDC-0D0A-4C4F-AC9C-141976EC8CC5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3640620" y="3427721"/>
            <a:ext cx="4910761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pc="-80" baseline="0" dirty="0">
                <a:solidFill>
                  <a:srgbClr val="0C223F"/>
                </a:solidFill>
              </a:rPr>
              <a:t>Subtitle or Description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F6E8BF4-CF8A-4B2E-A964-9232312F1CD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15" y="6183406"/>
            <a:ext cx="2920769" cy="4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39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 - Agenda - Blue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D40343-8D1F-4A8F-B60F-394A0386F69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C22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F614A-9E07-454A-B738-C1720F092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024" y="490116"/>
            <a:ext cx="4983701" cy="226931"/>
          </a:xfrm>
          <a:prstGeom prst="rect">
            <a:avLst/>
          </a:prstGeom>
        </p:spPr>
        <p:txBody>
          <a:bodyPr/>
          <a:lstStyle>
            <a:lvl1pPr algn="ctr">
              <a:defRPr sz="1050" spc="800" baseline="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9AB454-4B78-4246-806B-C44566FC89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150" y="1880547"/>
            <a:ext cx="4983701" cy="309690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 spc="-80" baseline="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  <a:lvl2pPr marL="4572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2pPr>
            <a:lvl3pPr marL="9144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3pPr>
            <a:lvl4pPr marL="13716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4pPr>
            <a:lvl5pPr marL="18288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5pPr>
          </a:lstStyle>
          <a:p>
            <a:pPr lvl="0"/>
            <a:r>
              <a:rPr lang="en-US" dirty="0"/>
              <a:t>Presentation or Event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8CD4AF8-BD3A-4581-8DAA-C7ADBE254D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274" y="652565"/>
            <a:ext cx="4814888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600" dirty="0" smtClean="0">
                <a:solidFill>
                  <a:srgbClr val="0C223F"/>
                </a:solidFill>
                <a:latin typeface="Circular Std Black" panose="020B0A04020101010102" pitchFamily="34" charset="0"/>
                <a:ea typeface="+mn-ea"/>
                <a:cs typeface="Circular Std Black" panose="020B0A04020101010102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/>
              <a:t>AGENDA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151108-33EC-4004-B9AB-B219DCA08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6" y="5879503"/>
            <a:ext cx="3770720" cy="52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2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 - Right Tit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7A0574E5-0800-43F9-92A9-4C2881603E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004" y="1152906"/>
            <a:ext cx="4450477" cy="4450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6135C-4DFD-43E0-AC9D-66DB96BB5D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57" y="6209273"/>
            <a:ext cx="3740287" cy="4050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0B8787-5C00-466D-80B6-11A018527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6843" y="2052582"/>
            <a:ext cx="8439562" cy="1325563"/>
          </a:xfrm>
          <a:prstGeom prst="rect">
            <a:avLst/>
          </a:prstGeom>
        </p:spPr>
        <p:txBody>
          <a:bodyPr anchor="b" anchorCtr="0"/>
          <a:lstStyle>
            <a:lvl1pPr algn="r">
              <a:defRPr sz="3600" spc="30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4696F02-3120-4CB5-8920-F4FA627180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1747" y="3429000"/>
            <a:ext cx="8444658" cy="823912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 b="0" spc="300">
                <a:solidFill>
                  <a:srgbClr val="C00000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</p:spTree>
    <p:extLst>
      <p:ext uri="{BB962C8B-B14F-4D97-AF65-F5344CB8AC3E}">
        <p14:creationId xmlns:p14="http://schemas.microsoft.com/office/powerpoint/2010/main" val="208829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 - Agenda - Grey Flat">
    <p:bg>
      <p:bgPr>
        <a:solidFill>
          <a:srgbClr val="0C2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D40343-8D1F-4A8F-B60F-394A0386F69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F614A-9E07-454A-B738-C1720F092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024" y="490116"/>
            <a:ext cx="4983701" cy="226931"/>
          </a:xfrm>
          <a:prstGeom prst="rect">
            <a:avLst/>
          </a:prstGeom>
        </p:spPr>
        <p:txBody>
          <a:bodyPr/>
          <a:lstStyle>
            <a:lvl1pPr algn="ctr">
              <a:defRPr sz="1050" spc="80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DATE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9AB454-4B78-4246-806B-C44566FC89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150" y="1880547"/>
            <a:ext cx="4983701" cy="309690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  <a:lvl2pPr marL="4572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2pPr>
            <a:lvl3pPr marL="9144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3pPr>
            <a:lvl4pPr marL="13716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4pPr>
            <a:lvl5pPr marL="1828800" indent="0" algn="ctr">
              <a:buNone/>
              <a:defRPr>
                <a:latin typeface="Circular Std Book" panose="020B0604020101020102" pitchFamily="34" charset="0"/>
                <a:cs typeface="Circular Std Book" panose="020B0604020101020102" pitchFamily="34" charset="0"/>
              </a:defRPr>
            </a:lvl5pPr>
          </a:lstStyle>
          <a:p>
            <a:pPr lvl="0"/>
            <a:r>
              <a:rPr lang="en-US" dirty="0"/>
              <a:t>Presentation or Event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60E4EA5-F9DB-430A-A00A-190080F79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274" y="645225"/>
            <a:ext cx="4814888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spc="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ircular Std Black" panose="020B0A04020101010102" pitchFamily="34" charset="0"/>
                <a:ea typeface="+mn-ea"/>
                <a:cs typeface="Circular Std Black" panose="020B0A04020101010102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/>
              <a:t>AGENDA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B4B8D-7694-4F14-8E16-53283B5FD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6" y="5879504"/>
            <a:ext cx="3770719" cy="5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95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 - Content - Top Title Blank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CDE306-5E4C-49DF-8967-E6FDB32CBCC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6421464"/>
            <a:ext cx="12192000" cy="44170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B3E23-6A08-4244-87C1-725E68A8D16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1098552"/>
            <a:ext cx="12192000" cy="45719"/>
          </a:xfrm>
          <a:prstGeom prst="rect">
            <a:avLst/>
          </a:prstGeom>
          <a:solidFill>
            <a:srgbClr val="0C223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A5D9AD-DF78-488D-BF76-3EF1A638C719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377126" y="228600"/>
            <a:ext cx="10667999" cy="5842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30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3E188188-86DB-4776-9D0B-96533346B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25000"/>
          </a:blip>
          <a:srcRect l="-698" t="26705" r="27304" b="-2120"/>
          <a:stretch/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43EDA6F-4770-4A21-9920-FF7A452B4324}"/>
              </a:ext>
            </a:extLst>
          </p:cNvPr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29262C9-2902-415C-9EA3-EBD47AB6AE38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774759-F619-4D03-88D9-224F0A6E890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9" y="6537496"/>
            <a:ext cx="1511739" cy="2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8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 - Content - Split Title Blank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CDE306-5E4C-49DF-8967-E6FDB32CBCC6}"/>
              </a:ext>
            </a:extLst>
          </p:cNvPr>
          <p:cNvSpPr/>
          <p:nvPr userDrawn="1"/>
        </p:nvSpPr>
        <p:spPr>
          <a:xfrm>
            <a:off x="0" y="6421464"/>
            <a:ext cx="12192000" cy="44170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2B3E23-6A08-4244-87C1-725E68A8D16E}"/>
              </a:ext>
            </a:extLst>
          </p:cNvPr>
          <p:cNvSpPr/>
          <p:nvPr userDrawn="1"/>
        </p:nvSpPr>
        <p:spPr>
          <a:xfrm>
            <a:off x="0" y="1098552"/>
            <a:ext cx="12192000" cy="45719"/>
          </a:xfrm>
          <a:prstGeom prst="rect">
            <a:avLst/>
          </a:prstGeom>
          <a:solidFill>
            <a:srgbClr val="0C223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3E188188-86DB-4776-9D0B-96533346B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-698" t="26705" r="27304" b="-2120"/>
          <a:stretch/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43EDA6F-4770-4A21-9920-FF7A452B4324}"/>
              </a:ext>
            </a:extLst>
          </p:cNvPr>
          <p:cNvSpPr txBox="1">
            <a:spLocks/>
          </p:cNvSpPr>
          <p:nvPr userDrawn="1"/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29262C9-2902-415C-9EA3-EBD47AB6AE38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0A859D-848E-456F-BDF2-7D8BE660E8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26" y="97645"/>
            <a:ext cx="5827361" cy="921746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EEC56FD-D8FD-4F5E-8765-2F1B682028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61960" y="97645"/>
            <a:ext cx="4697279" cy="9217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7F211E-FD36-449F-944C-DD336BADAF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9" y="6537496"/>
            <a:ext cx="1511739" cy="2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03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 - Content - Top Title Simp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B3BEAF-933B-43A4-B613-C53C7A04BA23}"/>
              </a:ext>
            </a:extLst>
          </p:cNvPr>
          <p:cNvCxnSpPr>
            <a:cxnSpLocks/>
          </p:cNvCxnSpPr>
          <p:nvPr userDrawn="1"/>
        </p:nvCxnSpPr>
        <p:spPr>
          <a:xfrm>
            <a:off x="350100" y="605535"/>
            <a:ext cx="7120083" cy="0"/>
          </a:xfrm>
          <a:prstGeom prst="line">
            <a:avLst/>
          </a:prstGeom>
          <a:ln>
            <a:solidFill>
              <a:srgbClr val="0C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A749-77BB-4663-A86A-460D16C6A1B6}"/>
              </a:ext>
            </a:extLst>
          </p:cNvPr>
          <p:cNvSpPr/>
          <p:nvPr userDrawn="1"/>
        </p:nvSpPr>
        <p:spPr>
          <a:xfrm>
            <a:off x="0" y="6421464"/>
            <a:ext cx="12192000" cy="44170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B649C2B-0615-4598-B6C2-F83650F4C589}"/>
              </a:ext>
            </a:extLst>
          </p:cNvPr>
          <p:cNvSpPr txBox="1">
            <a:spLocks/>
          </p:cNvSpPr>
          <p:nvPr userDrawn="1"/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5B66D70-462B-4738-B725-C689E4E13345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0E98BB0-8952-4516-B47D-3E50F846C5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26" y="282875"/>
            <a:ext cx="10667999" cy="24699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spc="30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3B1998C5-3A2A-44B8-A279-B9926F20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" t="25216" r="26595" b="-2322"/>
          <a:stretch/>
        </p:blipFill>
        <p:spPr>
          <a:xfrm>
            <a:off x="10285708" y="0"/>
            <a:ext cx="1906292" cy="197689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6D23BDE-C332-4D73-9E6E-A0BA315FAD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11932" y="262373"/>
            <a:ext cx="2944677" cy="534997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4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 Presentation Name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E42763-4639-4C64-8A3C-57B8C26410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9" y="6537496"/>
            <a:ext cx="1511739" cy="2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18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 - Content - Highlight Title Split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B3BEAF-933B-43A4-B613-C53C7A04BA23}"/>
              </a:ext>
            </a:extLst>
          </p:cNvPr>
          <p:cNvCxnSpPr>
            <a:cxnSpLocks/>
          </p:cNvCxnSpPr>
          <p:nvPr userDrawn="1"/>
        </p:nvCxnSpPr>
        <p:spPr>
          <a:xfrm>
            <a:off x="4073484" y="436833"/>
            <a:ext cx="0" cy="5663835"/>
          </a:xfrm>
          <a:prstGeom prst="line">
            <a:avLst/>
          </a:prstGeom>
          <a:ln>
            <a:solidFill>
              <a:srgbClr val="0C223F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A749-77BB-4663-A86A-460D16C6A1B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6421464"/>
            <a:ext cx="12192000" cy="44170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B649C2B-0615-4598-B6C2-F83650F4C589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5B66D70-462B-4738-B725-C689E4E13345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3B1998C5-3A2A-44B8-A279-B9926F20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" t="25216" r="26595" b="-2322"/>
          <a:stretch/>
        </p:blipFill>
        <p:spPr>
          <a:xfrm>
            <a:off x="10285708" y="0"/>
            <a:ext cx="1906292" cy="197689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6D23BDE-C332-4D73-9E6E-A0BA315FADE3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289127" y="436834"/>
            <a:ext cx="7525043" cy="566383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B33ED-152C-4EAF-BAB6-FD09913EF44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377825" y="436833"/>
            <a:ext cx="3470546" cy="56638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buNone/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  <a:lvl2pPr marL="457200" indent="0" algn="r">
              <a:buNone/>
              <a:defRPr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2pPr>
            <a:lvl3pPr marL="914400" indent="0" algn="r">
              <a:buNone/>
              <a:defRPr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3pPr>
            <a:lvl4pPr marL="1371600" indent="0" algn="r">
              <a:buNone/>
              <a:defRPr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4pPr>
            <a:lvl5pPr marL="1828800" indent="0" algn="r">
              <a:buNone/>
              <a:defRPr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764B80-3F31-4CBA-A1B7-3862F109A90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9" y="6537496"/>
            <a:ext cx="1511739" cy="2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7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 - Content - Left Inset Collage Blank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F40D122-8DFD-4805-8764-C52AB47D8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64"/>
          <a:stretch/>
        </p:blipFill>
        <p:spPr>
          <a:xfrm>
            <a:off x="446854" y="918966"/>
            <a:ext cx="1046368" cy="744049"/>
          </a:xfrm>
          <a:prstGeom prst="rect">
            <a:avLst/>
          </a:prstGeom>
        </p:spPr>
      </p:pic>
      <p:pic>
        <p:nvPicPr>
          <p:cNvPr id="6" name="Picture 5" descr="A clock on a building&#10;&#10;Description automatically generated with low confidence">
            <a:extLst>
              <a:ext uri="{FF2B5EF4-FFF2-40B4-BE49-F238E27FC236}">
                <a16:creationId xmlns:a16="http://schemas.microsoft.com/office/drawing/2014/main" id="{30C90D72-18B9-4CA1-9A29-579920E79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4" y="189543"/>
            <a:ext cx="1043837" cy="745598"/>
          </a:xfrm>
          <a:prstGeom prst="rect">
            <a:avLst/>
          </a:prstGeom>
        </p:spPr>
      </p:pic>
      <p:pic>
        <p:nvPicPr>
          <p:cNvPr id="8" name="Picture 7" descr="A picture containing building, outdoor, resort&#10;&#10;Description automatically generated">
            <a:extLst>
              <a:ext uri="{FF2B5EF4-FFF2-40B4-BE49-F238E27FC236}">
                <a16:creationId xmlns:a16="http://schemas.microsoft.com/office/drawing/2014/main" id="{79F24D1D-53A7-4FBB-BA18-BF916378F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4" y="1658357"/>
            <a:ext cx="1043837" cy="745598"/>
          </a:xfrm>
          <a:prstGeom prst="rect">
            <a:avLst/>
          </a:prstGeom>
        </p:spPr>
      </p:pic>
      <p:pic>
        <p:nvPicPr>
          <p:cNvPr id="9" name="Picture 8" descr="A picture containing outdoor, city, resort, several&#10;&#10;Description automatically generated">
            <a:extLst>
              <a:ext uri="{FF2B5EF4-FFF2-40B4-BE49-F238E27FC236}">
                <a16:creationId xmlns:a16="http://schemas.microsoft.com/office/drawing/2014/main" id="{66FB01DE-541D-48C9-8847-B25633420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4" y="2392765"/>
            <a:ext cx="1043837" cy="745598"/>
          </a:xfrm>
          <a:prstGeom prst="rect">
            <a:avLst/>
          </a:prstGeom>
        </p:spPr>
      </p:pic>
      <p:pic>
        <p:nvPicPr>
          <p:cNvPr id="10" name="Picture 9" descr="A picture containing text, building, outdoor, deck&#10;&#10;Description automatically generated">
            <a:extLst>
              <a:ext uri="{FF2B5EF4-FFF2-40B4-BE49-F238E27FC236}">
                <a16:creationId xmlns:a16="http://schemas.microsoft.com/office/drawing/2014/main" id="{A62E2AF8-80F2-4789-8CDD-C714E7B8A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17" y="189543"/>
            <a:ext cx="1043837" cy="745598"/>
          </a:xfrm>
          <a:prstGeom prst="rect">
            <a:avLst/>
          </a:prstGeom>
        </p:spPr>
      </p:pic>
      <p:pic>
        <p:nvPicPr>
          <p:cNvPr id="11" name="Picture 10" descr="A picture containing text, outdoor, sky, sign&#10;&#10;Description automatically generated">
            <a:extLst>
              <a:ext uri="{FF2B5EF4-FFF2-40B4-BE49-F238E27FC236}">
                <a16:creationId xmlns:a16="http://schemas.microsoft.com/office/drawing/2014/main" id="{5B1596A4-F732-4D1F-8FDF-8D1984F86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17" y="923950"/>
            <a:ext cx="1043837" cy="745598"/>
          </a:xfrm>
          <a:prstGeom prst="rect">
            <a:avLst/>
          </a:prstGeom>
        </p:spPr>
      </p:pic>
      <p:pic>
        <p:nvPicPr>
          <p:cNvPr id="12" name="Picture 11" descr="A picture containing text, sky, building, outdoor&#10;&#10;Description automatically generated">
            <a:extLst>
              <a:ext uri="{FF2B5EF4-FFF2-40B4-BE49-F238E27FC236}">
                <a16:creationId xmlns:a16="http://schemas.microsoft.com/office/drawing/2014/main" id="{15899D4B-7F44-4735-8995-F374B96CD3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17" y="1658357"/>
            <a:ext cx="1043837" cy="745598"/>
          </a:xfrm>
          <a:prstGeom prst="rect">
            <a:avLst/>
          </a:prstGeom>
        </p:spPr>
      </p:pic>
      <p:pic>
        <p:nvPicPr>
          <p:cNvPr id="13" name="Picture 12" descr="A picture containing building, outdoor, sky, street&#10;&#10;Description automatically generated">
            <a:extLst>
              <a:ext uri="{FF2B5EF4-FFF2-40B4-BE49-F238E27FC236}">
                <a16:creationId xmlns:a16="http://schemas.microsoft.com/office/drawing/2014/main" id="{462EB04E-A49B-4172-B2FB-2D2299E881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17" y="2392765"/>
            <a:ext cx="1043837" cy="7455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EE712B-D5D3-43C2-AEDE-E2E416DA475D}"/>
              </a:ext>
            </a:extLst>
          </p:cNvPr>
          <p:cNvSpPr/>
          <p:nvPr/>
        </p:nvSpPr>
        <p:spPr>
          <a:xfrm>
            <a:off x="442628" y="189543"/>
            <a:ext cx="2096426" cy="294882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60B54C-4912-4208-A29B-70EEE584A7DC}"/>
              </a:ext>
            </a:extLst>
          </p:cNvPr>
          <p:cNvGrpSpPr/>
          <p:nvPr userDrawn="1"/>
        </p:nvGrpSpPr>
        <p:grpSpPr>
          <a:xfrm>
            <a:off x="442628" y="3731151"/>
            <a:ext cx="2096426" cy="2953479"/>
            <a:chOff x="442628" y="3731151"/>
            <a:chExt cx="2096426" cy="29534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FE589-2261-4E7A-919D-A52258D44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4" y="3735809"/>
              <a:ext cx="1043837" cy="745598"/>
            </a:xfrm>
            <a:prstGeom prst="rect">
              <a:avLst/>
            </a:prstGeom>
          </p:spPr>
        </p:pic>
        <p:pic>
          <p:nvPicPr>
            <p:cNvPr id="17" name="Picture 16" descr="A picture containing text, grass, sky, outdoor&#10;&#10;Description automatically generated">
              <a:extLst>
                <a:ext uri="{FF2B5EF4-FFF2-40B4-BE49-F238E27FC236}">
                  <a16:creationId xmlns:a16="http://schemas.microsoft.com/office/drawing/2014/main" id="{DBC14E4B-8441-4253-B4A3-F4D28483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4" y="4470216"/>
              <a:ext cx="1043837" cy="745598"/>
            </a:xfrm>
            <a:prstGeom prst="rect">
              <a:avLst/>
            </a:prstGeom>
          </p:spPr>
        </p:pic>
        <p:pic>
          <p:nvPicPr>
            <p:cNvPr id="18" name="Picture 17" descr="A picture containing sky, outdoor, resort, sign&#10;&#10;Description automatically generated">
              <a:extLst>
                <a:ext uri="{FF2B5EF4-FFF2-40B4-BE49-F238E27FC236}">
                  <a16:creationId xmlns:a16="http://schemas.microsoft.com/office/drawing/2014/main" id="{14850E2B-7D6B-4F66-8EAE-8673CE7FB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4" y="5204623"/>
              <a:ext cx="1043837" cy="745598"/>
            </a:xfrm>
            <a:prstGeom prst="rect">
              <a:avLst/>
            </a:prstGeom>
          </p:spPr>
        </p:pic>
        <p:pic>
          <p:nvPicPr>
            <p:cNvPr id="19" name="Picture 18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697F0908-9F17-4BE7-9EB5-31C04E95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4" y="5939032"/>
              <a:ext cx="1043837" cy="745598"/>
            </a:xfrm>
            <a:prstGeom prst="rect">
              <a:avLst/>
            </a:prstGeom>
          </p:spPr>
        </p:pic>
        <p:pic>
          <p:nvPicPr>
            <p:cNvPr id="20" name="Picture 19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47141CCC-B2DA-45EE-8F0A-175F9B800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217" y="3735809"/>
              <a:ext cx="1043837" cy="745598"/>
            </a:xfrm>
            <a:prstGeom prst="rect">
              <a:avLst/>
            </a:prstGeom>
          </p:spPr>
        </p:pic>
        <p:pic>
          <p:nvPicPr>
            <p:cNvPr id="21" name="Picture 20" descr="A picture containing building, outdoor, sky, grass&#10;&#10;Description automatically generated">
              <a:extLst>
                <a:ext uri="{FF2B5EF4-FFF2-40B4-BE49-F238E27FC236}">
                  <a16:creationId xmlns:a16="http://schemas.microsoft.com/office/drawing/2014/main" id="{ACD7A835-0722-4E72-B798-E3B3565CE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217" y="4470216"/>
              <a:ext cx="1043837" cy="745598"/>
            </a:xfrm>
            <a:prstGeom prst="rect">
              <a:avLst/>
            </a:prstGeom>
          </p:spPr>
        </p:pic>
        <p:pic>
          <p:nvPicPr>
            <p:cNvPr id="22" name="Picture 21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9D9AD748-B882-4290-B2A6-287AB8B47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217" y="5204623"/>
              <a:ext cx="1043837" cy="745598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7A842A40-DFBE-4967-BE52-33702B6DC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217" y="5939032"/>
              <a:ext cx="1043837" cy="74559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CFB4BF-D963-42F1-B155-F852A167BAEC}"/>
                </a:ext>
              </a:extLst>
            </p:cNvPr>
            <p:cNvSpPr/>
            <p:nvPr/>
          </p:nvSpPr>
          <p:spPr>
            <a:xfrm>
              <a:off x="442628" y="3731151"/>
              <a:ext cx="2096426" cy="294882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72A63A3-A65D-477A-BD45-C3A2043EACF1}"/>
              </a:ext>
            </a:extLst>
          </p:cNvPr>
          <p:cNvSpPr/>
          <p:nvPr userDrawn="1"/>
        </p:nvSpPr>
        <p:spPr>
          <a:xfrm>
            <a:off x="7356528" y="1181682"/>
            <a:ext cx="4835471" cy="4832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A9F61EE-C234-4BD6-8574-FB00C8EEA22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270143" y="346129"/>
            <a:ext cx="8544732" cy="575106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E6AD5803-82C4-4E24-9E2A-85E73BEEBDE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270144" y="943821"/>
            <a:ext cx="8544732" cy="2378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DC28592-8629-49E2-A7BD-817F3BE0AC38}"/>
              </a:ext>
            </a:extLst>
          </p:cNvPr>
          <p:cNvSpPr txBox="1">
            <a:spLocks/>
          </p:cNvSpPr>
          <p:nvPr userDrawn="1"/>
        </p:nvSpPr>
        <p:spPr>
          <a:xfrm>
            <a:off x="4139135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9392A3F3-0982-4790-93EE-DD1BEDD2ED37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0D5BEAC-E852-4D5A-9931-1C647CF7CD2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9" y="3290096"/>
            <a:ext cx="2003302" cy="2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15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 - Content - Left Collage Blank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862F225-FA9C-4FCC-BED6-25890B93F26A}"/>
              </a:ext>
            </a:extLst>
          </p:cNvPr>
          <p:cNvSpPr/>
          <p:nvPr userDrawn="1"/>
        </p:nvSpPr>
        <p:spPr>
          <a:xfrm>
            <a:off x="7356528" y="1181682"/>
            <a:ext cx="4835471" cy="4832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36C7525-2F09-47F1-8DA5-2C35CC91F1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270143" y="346129"/>
            <a:ext cx="8544732" cy="575106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C7DF8368-433C-4EB3-A307-FE9EBE1E3D9A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270144" y="943821"/>
            <a:ext cx="8544732" cy="2378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D26DB76-C28F-48F5-9DC5-5CE68B4BC296}"/>
              </a:ext>
            </a:extLst>
          </p:cNvPr>
          <p:cNvSpPr txBox="1">
            <a:spLocks/>
          </p:cNvSpPr>
          <p:nvPr userDrawn="1"/>
        </p:nvSpPr>
        <p:spPr>
          <a:xfrm>
            <a:off x="5110362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E555B9B0-22B9-4760-A9DA-968F1F063858}"/>
              </a:ext>
            </a:extLst>
          </p:cNvPr>
          <p:cNvSpPr txBox="1">
            <a:spLocks/>
          </p:cNvSpPr>
          <p:nvPr userDrawn="1"/>
        </p:nvSpPr>
        <p:spPr>
          <a:xfrm>
            <a:off x="11647967" y="6459753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rgbClr val="0C223F"/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E63226-846C-44AB-ADFE-0E6CD9F15AE5}"/>
              </a:ext>
            </a:extLst>
          </p:cNvPr>
          <p:cNvGrpSpPr/>
          <p:nvPr userDrawn="1"/>
        </p:nvGrpSpPr>
        <p:grpSpPr>
          <a:xfrm>
            <a:off x="0" y="0"/>
            <a:ext cx="2432304" cy="6858176"/>
            <a:chOff x="0" y="0"/>
            <a:chExt cx="2432304" cy="685817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828E69F8-F175-4C55-AC9F-591635C02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6152" cy="868680"/>
            </a:xfrm>
            <a:prstGeom prst="rect">
              <a:avLst/>
            </a:prstGeom>
          </p:spPr>
        </p:pic>
        <p:pic>
          <p:nvPicPr>
            <p:cNvPr id="6" name="Picture 5" descr="A picture containing building, outdoor, resort&#10;&#10;Description automatically generated">
              <a:extLst>
                <a:ext uri="{FF2B5EF4-FFF2-40B4-BE49-F238E27FC236}">
                  <a16:creationId xmlns:a16="http://schemas.microsoft.com/office/drawing/2014/main" id="{E4F332B8-E5BB-4C40-81FE-ACBB1243C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1284"/>
              <a:ext cx="1216152" cy="868680"/>
            </a:xfrm>
            <a:prstGeom prst="rect">
              <a:avLst/>
            </a:prstGeom>
          </p:spPr>
        </p:pic>
        <p:pic>
          <p:nvPicPr>
            <p:cNvPr id="7" name="Picture 6" descr="A picture containing outdoor, city, resort, several&#10;&#10;Description automatically generated">
              <a:extLst>
                <a:ext uri="{FF2B5EF4-FFF2-40B4-BE49-F238E27FC236}">
                  <a16:creationId xmlns:a16="http://schemas.microsoft.com/office/drawing/2014/main" id="{4BEB7070-4011-494E-81DA-15E2E407D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66926"/>
              <a:ext cx="1216152" cy="8686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53CB7F-C256-4D40-9FC7-9D5B146B7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2568"/>
              <a:ext cx="1216152" cy="868680"/>
            </a:xfrm>
            <a:prstGeom prst="rect">
              <a:avLst/>
            </a:prstGeom>
          </p:spPr>
        </p:pic>
        <p:pic>
          <p:nvPicPr>
            <p:cNvPr id="9" name="Picture 8" descr="A picture containing text, grass, sky, outdoor&#10;&#10;Description automatically generated">
              <a:extLst>
                <a:ext uri="{FF2B5EF4-FFF2-40B4-BE49-F238E27FC236}">
                  <a16:creationId xmlns:a16="http://schemas.microsoft.com/office/drawing/2014/main" id="{369B901F-7441-4E0A-B0F4-9D00ED491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78210"/>
              <a:ext cx="1216152" cy="868680"/>
            </a:xfrm>
            <a:prstGeom prst="rect">
              <a:avLst/>
            </a:prstGeom>
          </p:spPr>
        </p:pic>
        <p:pic>
          <p:nvPicPr>
            <p:cNvPr id="10" name="Picture 9" descr="A picture containing sky, outdoor, resort, sign&#10;&#10;Description automatically generated">
              <a:extLst>
                <a:ext uri="{FF2B5EF4-FFF2-40B4-BE49-F238E27FC236}">
                  <a16:creationId xmlns:a16="http://schemas.microsoft.com/office/drawing/2014/main" id="{81DF4900-3B37-4BA2-8DDC-BC8D565C6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3852"/>
              <a:ext cx="1216152" cy="868680"/>
            </a:xfrm>
            <a:prstGeom prst="rect">
              <a:avLst/>
            </a:prstGeom>
          </p:spPr>
        </p:pic>
        <p:pic>
          <p:nvPicPr>
            <p:cNvPr id="11" name="Picture 10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C4F08237-84E6-46DA-9CA6-F2F0EB013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89496"/>
              <a:ext cx="1216152" cy="86868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8A4BCAA3-C805-455C-BE3E-E09756911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0"/>
              <a:ext cx="1216152" cy="868680"/>
            </a:xfrm>
            <a:prstGeom prst="rect">
              <a:avLst/>
            </a:prstGeom>
          </p:spPr>
        </p:pic>
        <p:pic>
          <p:nvPicPr>
            <p:cNvPr id="14" name="Picture 13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00C380AE-A9E2-4F7C-BFC6-8D6B6C04F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855642"/>
              <a:ext cx="1216152" cy="868680"/>
            </a:xfrm>
            <a:prstGeom prst="rect">
              <a:avLst/>
            </a:prstGeom>
          </p:spPr>
        </p:pic>
        <p:pic>
          <p:nvPicPr>
            <p:cNvPr id="15" name="Picture 14" descr="A picture containing text, sky, building, outdoor&#10;&#10;Description automatically generated">
              <a:extLst>
                <a:ext uri="{FF2B5EF4-FFF2-40B4-BE49-F238E27FC236}">
                  <a16:creationId xmlns:a16="http://schemas.microsoft.com/office/drawing/2014/main" id="{97CDDC3A-E769-440D-A602-FD34C03A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1711284"/>
              <a:ext cx="1216152" cy="868680"/>
            </a:xfrm>
            <a:prstGeom prst="rect">
              <a:avLst/>
            </a:prstGeom>
          </p:spPr>
        </p:pic>
        <p:pic>
          <p:nvPicPr>
            <p:cNvPr id="16" name="Picture 15" descr="A picture containing building, outdoor, sky, street&#10;&#10;Description automatically generated">
              <a:extLst>
                <a:ext uri="{FF2B5EF4-FFF2-40B4-BE49-F238E27FC236}">
                  <a16:creationId xmlns:a16="http://schemas.microsoft.com/office/drawing/2014/main" id="{284A1AB7-6575-45B7-BE1A-DA2898AF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2566926"/>
              <a:ext cx="1216152" cy="868680"/>
            </a:xfrm>
            <a:prstGeom prst="rect">
              <a:avLst/>
            </a:prstGeom>
          </p:spPr>
        </p:pic>
        <p:pic>
          <p:nvPicPr>
            <p:cNvPr id="17" name="Picture 1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358DD9F8-7B50-4359-8337-2AB50D01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3422568"/>
              <a:ext cx="1216152" cy="868680"/>
            </a:xfrm>
            <a:prstGeom prst="rect">
              <a:avLst/>
            </a:prstGeom>
          </p:spPr>
        </p:pic>
        <p:pic>
          <p:nvPicPr>
            <p:cNvPr id="18" name="Picture 17" descr="A picture containing building, outdoor, sky, grass&#10;&#10;Description automatically generated">
              <a:extLst>
                <a:ext uri="{FF2B5EF4-FFF2-40B4-BE49-F238E27FC236}">
                  <a16:creationId xmlns:a16="http://schemas.microsoft.com/office/drawing/2014/main" id="{D03B57E0-27D9-440E-841C-9A8C5DDA1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4278210"/>
              <a:ext cx="1216152" cy="868680"/>
            </a:xfrm>
            <a:prstGeom prst="rect">
              <a:avLst/>
            </a:prstGeom>
          </p:spPr>
        </p:pic>
        <p:pic>
          <p:nvPicPr>
            <p:cNvPr id="19" name="Picture 18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B1E11D10-45F3-47D7-BAC9-8D505ECB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5133852"/>
              <a:ext cx="1216152" cy="868680"/>
            </a:xfrm>
            <a:prstGeom prst="rect">
              <a:avLst/>
            </a:prstGeom>
          </p:spPr>
        </p:pic>
        <p:pic>
          <p:nvPicPr>
            <p:cNvPr id="20" name="Picture 19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3696814F-405F-4502-A8AC-2677AAB3D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52" y="5989496"/>
              <a:ext cx="1216152" cy="86868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C480EC7-53F6-4805-BB2B-CF3E7046AF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0" y="852011"/>
              <a:ext cx="1216152" cy="864779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D12F6FF2-3467-402D-9D99-DBF141C4EE8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35" y="6537496"/>
            <a:ext cx="1511739" cy="2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68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 - Content - Filmstrip Collage Blank - Grey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ABCAB8-5FC0-4A55-95D5-AF1D57910451}"/>
              </a:ext>
            </a:extLst>
          </p:cNvPr>
          <p:cNvGrpSpPr/>
          <p:nvPr userDrawn="1"/>
        </p:nvGrpSpPr>
        <p:grpSpPr>
          <a:xfrm>
            <a:off x="0" y="-9525"/>
            <a:ext cx="12192000" cy="1101725"/>
            <a:chOff x="0" y="-9525"/>
            <a:chExt cx="12192000" cy="110172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9E93DA7-B2FA-475F-A216-A37B3C1489E5}"/>
                </a:ext>
              </a:extLst>
            </p:cNvPr>
            <p:cNvSpPr/>
            <p:nvPr userDrawn="1"/>
          </p:nvSpPr>
          <p:spPr>
            <a:xfrm>
              <a:off x="0" y="0"/>
              <a:ext cx="12192000" cy="10922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A1397F-3EF5-4A26-8BA8-9E0849AB1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6350"/>
              <a:ext cx="1524000" cy="1085850"/>
            </a:xfrm>
            <a:prstGeom prst="rect">
              <a:avLst/>
            </a:prstGeom>
          </p:spPr>
        </p:pic>
        <p:pic>
          <p:nvPicPr>
            <p:cNvPr id="13" name="Picture 12" descr="A picture containing outdoor, resort, several&#10;&#10;Description automatically generated">
              <a:extLst>
                <a:ext uri="{FF2B5EF4-FFF2-40B4-BE49-F238E27FC236}">
                  <a16:creationId xmlns:a16="http://schemas.microsoft.com/office/drawing/2014/main" id="{F93623D1-3F3B-4D51-901C-CD298B17E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6350"/>
              <a:ext cx="1524000" cy="10858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68AF48-AC99-44F2-9E77-1AD68E284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6350"/>
              <a:ext cx="1524000" cy="10858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A67D22-0EAF-43D3-BD00-9DD063E7A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-6350"/>
              <a:ext cx="1524000" cy="1085850"/>
            </a:xfrm>
            <a:prstGeom prst="rect">
              <a:avLst/>
            </a:prstGeom>
          </p:spPr>
        </p:pic>
        <p:pic>
          <p:nvPicPr>
            <p:cNvPr id="16" name="Picture 15" descr="A picture containing sky, outdoor, road, sign&#10;&#10;Description automatically generated">
              <a:extLst>
                <a:ext uri="{FF2B5EF4-FFF2-40B4-BE49-F238E27FC236}">
                  <a16:creationId xmlns:a16="http://schemas.microsoft.com/office/drawing/2014/main" id="{D38128BA-7D07-4ED6-813C-6A56EF4B3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9525"/>
              <a:ext cx="1524000" cy="1092200"/>
            </a:xfrm>
            <a:prstGeom prst="rect">
              <a:avLst/>
            </a:prstGeom>
          </p:spPr>
        </p:pic>
        <p:pic>
          <p:nvPicPr>
            <p:cNvPr id="17" name="Picture 16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0C02CE87-03AC-4E43-9781-E45E4AA42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-6350"/>
              <a:ext cx="1524000" cy="1085850"/>
            </a:xfrm>
            <a:prstGeom prst="rect">
              <a:avLst/>
            </a:prstGeom>
          </p:spPr>
        </p:pic>
        <p:pic>
          <p:nvPicPr>
            <p:cNvPr id="18" name="Picture 17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2E4607-81FA-4781-AEFC-1FB403F1A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350"/>
              <a:ext cx="1524000" cy="10858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36E4D4A-6286-48D6-A971-124A40244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alphaModFix amt="75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1524000" y="-3235"/>
              <a:ext cx="1524000" cy="108368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82795F-15B0-4F5B-B7E0-884489B2324C}"/>
              </a:ext>
            </a:extLst>
          </p:cNvPr>
          <p:cNvGrpSpPr/>
          <p:nvPr userDrawn="1"/>
        </p:nvGrpSpPr>
        <p:grpSpPr>
          <a:xfrm>
            <a:off x="-322" y="5761037"/>
            <a:ext cx="12192322" cy="1100541"/>
            <a:chOff x="-322" y="5761037"/>
            <a:chExt cx="12192322" cy="110054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5E34A1-B33A-4C1C-A3D4-6B6740195551}"/>
                </a:ext>
              </a:extLst>
            </p:cNvPr>
            <p:cNvSpPr/>
            <p:nvPr userDrawn="1"/>
          </p:nvSpPr>
          <p:spPr>
            <a:xfrm>
              <a:off x="-322" y="5761037"/>
              <a:ext cx="12192000" cy="10922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C2833EE1-BE3E-452D-9BD2-2AF9F4862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3737"/>
              <a:ext cx="1524000" cy="1085850"/>
            </a:xfrm>
            <a:prstGeom prst="rect">
              <a:avLst/>
            </a:prstGeom>
          </p:spPr>
        </p:pic>
        <p:pic>
          <p:nvPicPr>
            <p:cNvPr id="4" name="Picture 3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C995C76F-CBFF-496E-A996-DD639110F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773737"/>
              <a:ext cx="1524000" cy="1085850"/>
            </a:xfrm>
            <a:prstGeom prst="rect">
              <a:avLst/>
            </a:prstGeom>
          </p:spPr>
        </p:pic>
        <p:pic>
          <p:nvPicPr>
            <p:cNvPr id="5" name="Picture 4" descr="A picture containing text, sky, building, road&#10;&#10;Description automatically generated">
              <a:extLst>
                <a:ext uri="{FF2B5EF4-FFF2-40B4-BE49-F238E27FC236}">
                  <a16:creationId xmlns:a16="http://schemas.microsoft.com/office/drawing/2014/main" id="{558D82D9-1D66-4675-B233-CB9BC009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773737"/>
              <a:ext cx="1524000" cy="1085850"/>
            </a:xfrm>
            <a:prstGeom prst="rect">
              <a:avLst/>
            </a:prstGeom>
          </p:spPr>
        </p:pic>
        <p:pic>
          <p:nvPicPr>
            <p:cNvPr id="6" name="Picture 5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3B9F8081-D0A2-4FB4-AFAC-2CBD6FFE7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5773737"/>
              <a:ext cx="1524000" cy="1085850"/>
            </a:xfrm>
            <a:prstGeom prst="rect">
              <a:avLst/>
            </a:prstGeom>
          </p:spPr>
        </p:pic>
        <p:pic>
          <p:nvPicPr>
            <p:cNvPr id="7" name="Picture 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03A1E901-8F37-4F0F-87FC-DC20DAFA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773737"/>
              <a:ext cx="1524000" cy="1085850"/>
            </a:xfrm>
            <a:prstGeom prst="rect">
              <a:avLst/>
            </a:prstGeom>
          </p:spPr>
        </p:pic>
        <p:pic>
          <p:nvPicPr>
            <p:cNvPr id="8" name="Picture 7" descr="A picture containing sky, outdoor, grass, building&#10;&#10;Description automatically generated">
              <a:extLst>
                <a:ext uri="{FF2B5EF4-FFF2-40B4-BE49-F238E27FC236}">
                  <a16:creationId xmlns:a16="http://schemas.microsoft.com/office/drawing/2014/main" id="{65A42EF2-52D5-4A9F-AB14-AFBDF50F8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5773737"/>
              <a:ext cx="1524000" cy="1085850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, government building&#10;&#10;Description automatically generated">
              <a:extLst>
                <a:ext uri="{FF2B5EF4-FFF2-40B4-BE49-F238E27FC236}">
                  <a16:creationId xmlns:a16="http://schemas.microsoft.com/office/drawing/2014/main" id="{058F845A-8DA5-4D62-91DB-CB0B387CB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5775728"/>
              <a:ext cx="1524000" cy="1085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99376-909D-468E-B7EE-E1D4F4994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5773737"/>
              <a:ext cx="1524000" cy="1085850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FBEBD-5021-40BB-9A26-5E0EA2745E11}"/>
              </a:ext>
            </a:extLst>
          </p:cNvPr>
          <p:cNvSpPr/>
          <p:nvPr userDrawn="1"/>
        </p:nvSpPr>
        <p:spPr>
          <a:xfrm>
            <a:off x="322" y="1079500"/>
            <a:ext cx="12191678" cy="4694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CFD30B4-EB5A-45A6-8754-F591739F2E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70143" y="1214034"/>
            <a:ext cx="8544732" cy="575106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4F34906-A922-497B-8BFC-67CA6108C7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70144" y="1811726"/>
            <a:ext cx="8544732" cy="23786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>
              <a:buNone/>
              <a:defRPr sz="1400" spc="-80" baseline="0">
                <a:solidFill>
                  <a:schemeClr val="bg1">
                    <a:lumMod val="50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EB6BEB98-A369-468E-93A9-7E31189E5A0B}"/>
              </a:ext>
            </a:extLst>
          </p:cNvPr>
          <p:cNvSpPr txBox="1">
            <a:spLocks/>
          </p:cNvSpPr>
          <p:nvPr userDrawn="1"/>
        </p:nvSpPr>
        <p:spPr>
          <a:xfrm>
            <a:off x="3080084" y="5407616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chemeClr val="bg1">
                    <a:lumMod val="50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714FD32-4AA9-4504-ADE3-C5ED0769FB70}"/>
              </a:ext>
            </a:extLst>
          </p:cNvPr>
          <p:cNvSpPr txBox="1">
            <a:spLocks/>
          </p:cNvSpPr>
          <p:nvPr userDrawn="1"/>
        </p:nvSpPr>
        <p:spPr>
          <a:xfrm>
            <a:off x="11647967" y="5407616"/>
            <a:ext cx="417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01200-061D-6A4D-B2CC-E7F074FA117D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Circular Std Black" panose="020B0A04020101010102" pitchFamily="34" charset="0"/>
              <a:cs typeface="Circular Std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99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- End Slide - Logo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47B673-411D-4362-8988-3F89CA4A499C}"/>
              </a:ext>
            </a:extLst>
          </p:cNvPr>
          <p:cNvSpPr txBox="1">
            <a:spLocks/>
          </p:cNvSpPr>
          <p:nvPr userDrawn="1"/>
        </p:nvSpPr>
        <p:spPr>
          <a:xfrm>
            <a:off x="3080084" y="6459753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chemeClr val="bg1">
                    <a:alpha val="35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0635DE-DF27-44D0-90AD-9EC2BC440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73" y="3162118"/>
            <a:ext cx="3849054" cy="5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15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 - End Slide - Logo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3DC3F4-41C6-425D-9126-4D97E3E62BE7}"/>
              </a:ext>
            </a:extLst>
          </p:cNvPr>
          <p:cNvSpPr txBox="1">
            <a:spLocks/>
          </p:cNvSpPr>
          <p:nvPr userDrawn="1"/>
        </p:nvSpPr>
        <p:spPr>
          <a:xfrm>
            <a:off x="3080084" y="6492875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chemeClr val="bg1">
                    <a:lumMod val="50000"/>
                    <a:alpha val="50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91E70-5FCD-41BD-8B15-152D0DEE49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15" y="3188902"/>
            <a:ext cx="3462767" cy="4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6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 - Centered Collage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AB480-D210-4F85-9566-D9622EABE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0591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93C36C-5437-4E3A-9C3E-F6B73A593FB2}"/>
              </a:ext>
            </a:extLst>
          </p:cNvPr>
          <p:cNvGrpSpPr/>
          <p:nvPr userDrawn="1"/>
        </p:nvGrpSpPr>
        <p:grpSpPr>
          <a:xfrm>
            <a:off x="0" y="5773737"/>
            <a:ext cx="12192000" cy="1087841"/>
            <a:chOff x="0" y="5773737"/>
            <a:chExt cx="12192000" cy="1087841"/>
          </a:xfrm>
        </p:grpSpPr>
        <p:pic>
          <p:nvPicPr>
            <p:cNvPr id="3" name="Picture 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C2833EE1-BE3E-452D-9BD2-2AF9F4862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3737"/>
              <a:ext cx="1524000" cy="1085850"/>
            </a:xfrm>
            <a:prstGeom prst="rect">
              <a:avLst/>
            </a:prstGeom>
          </p:spPr>
        </p:pic>
        <p:pic>
          <p:nvPicPr>
            <p:cNvPr id="4" name="Picture 3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C995C76F-CBFF-496E-A996-DD639110F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773737"/>
              <a:ext cx="1524000" cy="1085850"/>
            </a:xfrm>
            <a:prstGeom prst="rect">
              <a:avLst/>
            </a:prstGeom>
          </p:spPr>
        </p:pic>
        <p:pic>
          <p:nvPicPr>
            <p:cNvPr id="5" name="Picture 4" descr="A picture containing text, sky, building, road&#10;&#10;Description automatically generated">
              <a:extLst>
                <a:ext uri="{FF2B5EF4-FFF2-40B4-BE49-F238E27FC236}">
                  <a16:creationId xmlns:a16="http://schemas.microsoft.com/office/drawing/2014/main" id="{558D82D9-1D66-4675-B233-CB9BC009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773737"/>
              <a:ext cx="1524000" cy="1085850"/>
            </a:xfrm>
            <a:prstGeom prst="rect">
              <a:avLst/>
            </a:prstGeom>
          </p:spPr>
        </p:pic>
        <p:pic>
          <p:nvPicPr>
            <p:cNvPr id="6" name="Picture 5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3B9F8081-D0A2-4FB4-AFAC-2CBD6FFE7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5773737"/>
              <a:ext cx="1524000" cy="1085850"/>
            </a:xfrm>
            <a:prstGeom prst="rect">
              <a:avLst/>
            </a:prstGeom>
          </p:spPr>
        </p:pic>
        <p:pic>
          <p:nvPicPr>
            <p:cNvPr id="7" name="Picture 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03A1E901-8F37-4F0F-87FC-DC20DAFA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773737"/>
              <a:ext cx="1524000" cy="1085850"/>
            </a:xfrm>
            <a:prstGeom prst="rect">
              <a:avLst/>
            </a:prstGeom>
          </p:spPr>
        </p:pic>
        <p:pic>
          <p:nvPicPr>
            <p:cNvPr id="8" name="Picture 7" descr="A picture containing sky, outdoor, grass, building&#10;&#10;Description automatically generated">
              <a:extLst>
                <a:ext uri="{FF2B5EF4-FFF2-40B4-BE49-F238E27FC236}">
                  <a16:creationId xmlns:a16="http://schemas.microsoft.com/office/drawing/2014/main" id="{65A42EF2-52D5-4A9F-AB14-AFBDF50F8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5773737"/>
              <a:ext cx="1524000" cy="1085850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, government building&#10;&#10;Description automatically generated">
              <a:extLst>
                <a:ext uri="{FF2B5EF4-FFF2-40B4-BE49-F238E27FC236}">
                  <a16:creationId xmlns:a16="http://schemas.microsoft.com/office/drawing/2014/main" id="{058F845A-8DA5-4D62-91DB-CB0B387CB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5775728"/>
              <a:ext cx="1524000" cy="1085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99376-909D-468E-B7EE-E1D4F4994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5773737"/>
              <a:ext cx="1524000" cy="108585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7569B20-BF22-411C-82DA-733DF1FC2F7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573" y="4950256"/>
            <a:ext cx="4184853" cy="457004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5C45374-9DEF-4C45-8BE1-7A82BCAE53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5025" y="3429000"/>
            <a:ext cx="10521950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OR DESCRIPTION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3A20A0-50DE-4174-AA98-F2F01E0CA76F}"/>
              </a:ext>
            </a:extLst>
          </p:cNvPr>
          <p:cNvGrpSpPr/>
          <p:nvPr userDrawn="1"/>
        </p:nvGrpSpPr>
        <p:grpSpPr>
          <a:xfrm>
            <a:off x="0" y="-9525"/>
            <a:ext cx="12192000" cy="1092200"/>
            <a:chOff x="0" y="-9525"/>
            <a:chExt cx="12192000" cy="1092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A1397F-3EF5-4A26-8BA8-9E0849AB1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6350"/>
              <a:ext cx="1524000" cy="1085850"/>
            </a:xfrm>
            <a:prstGeom prst="rect">
              <a:avLst/>
            </a:prstGeom>
          </p:spPr>
        </p:pic>
        <p:pic>
          <p:nvPicPr>
            <p:cNvPr id="13" name="Picture 12" descr="A picture containing outdoor, resort, several&#10;&#10;Description automatically generated">
              <a:extLst>
                <a:ext uri="{FF2B5EF4-FFF2-40B4-BE49-F238E27FC236}">
                  <a16:creationId xmlns:a16="http://schemas.microsoft.com/office/drawing/2014/main" id="{F93623D1-3F3B-4D51-901C-CD298B17E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6350"/>
              <a:ext cx="1524000" cy="10858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68AF48-AC99-44F2-9E77-1AD68E284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6350"/>
              <a:ext cx="1524000" cy="10858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A67D22-0EAF-43D3-BD00-9DD063E7A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-6350"/>
              <a:ext cx="1524000" cy="1085850"/>
            </a:xfrm>
            <a:prstGeom prst="rect">
              <a:avLst/>
            </a:prstGeom>
          </p:spPr>
        </p:pic>
        <p:pic>
          <p:nvPicPr>
            <p:cNvPr id="16" name="Picture 15" descr="A picture containing sky, outdoor, road, sign&#10;&#10;Description automatically generated">
              <a:extLst>
                <a:ext uri="{FF2B5EF4-FFF2-40B4-BE49-F238E27FC236}">
                  <a16:creationId xmlns:a16="http://schemas.microsoft.com/office/drawing/2014/main" id="{D38128BA-7D07-4ED6-813C-6A56EF4B3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9525"/>
              <a:ext cx="1524000" cy="1092200"/>
            </a:xfrm>
            <a:prstGeom prst="rect">
              <a:avLst/>
            </a:prstGeom>
          </p:spPr>
        </p:pic>
        <p:pic>
          <p:nvPicPr>
            <p:cNvPr id="17" name="Picture 16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0C02CE87-03AC-4E43-9781-E45E4AA42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-6350"/>
              <a:ext cx="1524000" cy="1085850"/>
            </a:xfrm>
            <a:prstGeom prst="rect">
              <a:avLst/>
            </a:prstGeom>
          </p:spPr>
        </p:pic>
        <p:pic>
          <p:nvPicPr>
            <p:cNvPr id="18" name="Picture 17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2E4607-81FA-4781-AEFC-1FB403F1A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350"/>
              <a:ext cx="1524000" cy="10858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C865FE-1F1D-4884-B9D4-FC5F756E381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3" cstate="print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1518576" y="-5166"/>
              <a:ext cx="1527048" cy="1085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4642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 - End Slide - Filmstrip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7C852FE-198A-477C-90CE-71574301D370}"/>
              </a:ext>
            </a:extLst>
          </p:cNvPr>
          <p:cNvGrpSpPr/>
          <p:nvPr userDrawn="1"/>
        </p:nvGrpSpPr>
        <p:grpSpPr>
          <a:xfrm>
            <a:off x="0" y="5773737"/>
            <a:ext cx="10668000" cy="1087841"/>
            <a:chOff x="0" y="5773737"/>
            <a:chExt cx="10668000" cy="1087841"/>
          </a:xfrm>
        </p:grpSpPr>
        <p:pic>
          <p:nvPicPr>
            <p:cNvPr id="3" name="Picture 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C2833EE1-BE3E-452D-9BD2-2AF9F4862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3737"/>
              <a:ext cx="1524000" cy="1085850"/>
            </a:xfrm>
            <a:prstGeom prst="rect">
              <a:avLst/>
            </a:prstGeom>
          </p:spPr>
        </p:pic>
        <p:pic>
          <p:nvPicPr>
            <p:cNvPr id="4" name="Picture 3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C995C76F-CBFF-496E-A996-DD639110F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773737"/>
              <a:ext cx="1524000" cy="1085850"/>
            </a:xfrm>
            <a:prstGeom prst="rect">
              <a:avLst/>
            </a:prstGeom>
          </p:spPr>
        </p:pic>
        <p:pic>
          <p:nvPicPr>
            <p:cNvPr id="5" name="Picture 4" descr="A picture containing text, sky, building, road&#10;&#10;Description automatically generated">
              <a:extLst>
                <a:ext uri="{FF2B5EF4-FFF2-40B4-BE49-F238E27FC236}">
                  <a16:creationId xmlns:a16="http://schemas.microsoft.com/office/drawing/2014/main" id="{558D82D9-1D66-4675-B233-CB9BC009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773737"/>
              <a:ext cx="1524000" cy="1085850"/>
            </a:xfrm>
            <a:prstGeom prst="rect">
              <a:avLst/>
            </a:prstGeom>
          </p:spPr>
        </p:pic>
        <p:pic>
          <p:nvPicPr>
            <p:cNvPr id="6" name="Picture 5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3B9F8081-D0A2-4FB4-AFAC-2CBD6FFE7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5773737"/>
              <a:ext cx="1524000" cy="1085850"/>
            </a:xfrm>
            <a:prstGeom prst="rect">
              <a:avLst/>
            </a:prstGeom>
          </p:spPr>
        </p:pic>
        <p:pic>
          <p:nvPicPr>
            <p:cNvPr id="7" name="Picture 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03A1E901-8F37-4F0F-87FC-DC20DAFA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773737"/>
              <a:ext cx="1524000" cy="1085850"/>
            </a:xfrm>
            <a:prstGeom prst="rect">
              <a:avLst/>
            </a:prstGeom>
          </p:spPr>
        </p:pic>
        <p:pic>
          <p:nvPicPr>
            <p:cNvPr id="8" name="Picture 7" descr="A picture containing sky, outdoor, grass, building&#10;&#10;Description automatically generated">
              <a:extLst>
                <a:ext uri="{FF2B5EF4-FFF2-40B4-BE49-F238E27FC236}">
                  <a16:creationId xmlns:a16="http://schemas.microsoft.com/office/drawing/2014/main" id="{65A42EF2-52D5-4A9F-AB14-AFBDF50F8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5773737"/>
              <a:ext cx="1524000" cy="1085850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, government building&#10;&#10;Description automatically generated">
              <a:extLst>
                <a:ext uri="{FF2B5EF4-FFF2-40B4-BE49-F238E27FC236}">
                  <a16:creationId xmlns:a16="http://schemas.microsoft.com/office/drawing/2014/main" id="{058F845A-8DA5-4D62-91DB-CB0B387CB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5775728"/>
              <a:ext cx="1524000" cy="108585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A3D9FE-95E2-47DC-8E08-0DB2ED76382B}"/>
              </a:ext>
            </a:extLst>
          </p:cNvPr>
          <p:cNvGrpSpPr/>
          <p:nvPr userDrawn="1"/>
        </p:nvGrpSpPr>
        <p:grpSpPr>
          <a:xfrm>
            <a:off x="0" y="-9525"/>
            <a:ext cx="12192000" cy="1092200"/>
            <a:chOff x="0" y="-9525"/>
            <a:chExt cx="12192000" cy="1092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A1397F-3EF5-4A26-8BA8-9E0849AB1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6350"/>
              <a:ext cx="1524000" cy="1085850"/>
            </a:xfrm>
            <a:prstGeom prst="rect">
              <a:avLst/>
            </a:prstGeom>
          </p:spPr>
        </p:pic>
        <p:pic>
          <p:nvPicPr>
            <p:cNvPr id="13" name="Picture 12" descr="A picture containing outdoor, resort, several&#10;&#10;Description automatically generated">
              <a:extLst>
                <a:ext uri="{FF2B5EF4-FFF2-40B4-BE49-F238E27FC236}">
                  <a16:creationId xmlns:a16="http://schemas.microsoft.com/office/drawing/2014/main" id="{F93623D1-3F3B-4D51-901C-CD298B17E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6350"/>
              <a:ext cx="1524000" cy="10858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68AF48-AC99-44F2-9E77-1AD68E284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6350"/>
              <a:ext cx="1524000" cy="10858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A67D22-0EAF-43D3-BD00-9DD063E7A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-6350"/>
              <a:ext cx="1524000" cy="1085850"/>
            </a:xfrm>
            <a:prstGeom prst="rect">
              <a:avLst/>
            </a:prstGeom>
          </p:spPr>
        </p:pic>
        <p:pic>
          <p:nvPicPr>
            <p:cNvPr id="16" name="Picture 15" descr="A picture containing sky, outdoor, road, sign&#10;&#10;Description automatically generated">
              <a:extLst>
                <a:ext uri="{FF2B5EF4-FFF2-40B4-BE49-F238E27FC236}">
                  <a16:creationId xmlns:a16="http://schemas.microsoft.com/office/drawing/2014/main" id="{D38128BA-7D07-4ED6-813C-6A56EF4B3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9525"/>
              <a:ext cx="1524000" cy="1092200"/>
            </a:xfrm>
            <a:prstGeom prst="rect">
              <a:avLst/>
            </a:prstGeom>
          </p:spPr>
        </p:pic>
        <p:pic>
          <p:nvPicPr>
            <p:cNvPr id="17" name="Picture 16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0C02CE87-03AC-4E43-9781-E45E4AA42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-6350"/>
              <a:ext cx="1524000" cy="1085850"/>
            </a:xfrm>
            <a:prstGeom prst="rect">
              <a:avLst/>
            </a:prstGeom>
          </p:spPr>
        </p:pic>
        <p:pic>
          <p:nvPicPr>
            <p:cNvPr id="18" name="Picture 17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2E4607-81FA-4781-AEFC-1FB403F1A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350"/>
              <a:ext cx="1524000" cy="10858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70F837-97EF-4B6A-982C-E14C6992C0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1524000" y="-3235"/>
              <a:ext cx="1524000" cy="108368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3F99376-909D-468E-B7EE-E1D4F4994CE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773737"/>
            <a:ext cx="1524000" cy="1085850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3CF81A5-B03C-4740-B774-01A873C80DB5}"/>
              </a:ext>
            </a:extLst>
          </p:cNvPr>
          <p:cNvSpPr txBox="1">
            <a:spLocks/>
          </p:cNvSpPr>
          <p:nvPr userDrawn="1"/>
        </p:nvSpPr>
        <p:spPr>
          <a:xfrm>
            <a:off x="3080084" y="5480318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chemeClr val="bg1">
                    <a:alpha val="50000"/>
                  </a:scheme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682A1DA-ECAC-441C-ADA9-1C42FF3E5B2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37" y="3200498"/>
            <a:ext cx="3295526" cy="4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55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 - End Slide - Filmstrip Grey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BC7FEC-B20F-4EE6-838F-D5DAB41C6EC7}"/>
              </a:ext>
            </a:extLst>
          </p:cNvPr>
          <p:cNvGrpSpPr/>
          <p:nvPr userDrawn="1"/>
        </p:nvGrpSpPr>
        <p:grpSpPr>
          <a:xfrm>
            <a:off x="0" y="-3175"/>
            <a:ext cx="12192000" cy="1101725"/>
            <a:chOff x="0" y="-9525"/>
            <a:chExt cx="12192000" cy="110172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9E93DA7-B2FA-475F-A216-A37B3C1489E5}"/>
                </a:ext>
              </a:extLst>
            </p:cNvPr>
            <p:cNvSpPr/>
            <p:nvPr userDrawn="1"/>
          </p:nvSpPr>
          <p:spPr>
            <a:xfrm>
              <a:off x="0" y="0"/>
              <a:ext cx="12192000" cy="10922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A1397F-3EF5-4A26-8BA8-9E0849AB1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6350"/>
              <a:ext cx="1524000" cy="1085850"/>
            </a:xfrm>
            <a:prstGeom prst="rect">
              <a:avLst/>
            </a:prstGeom>
          </p:spPr>
        </p:pic>
        <p:pic>
          <p:nvPicPr>
            <p:cNvPr id="13" name="Picture 12" descr="A picture containing outdoor, resort, several&#10;&#10;Description automatically generated">
              <a:extLst>
                <a:ext uri="{FF2B5EF4-FFF2-40B4-BE49-F238E27FC236}">
                  <a16:creationId xmlns:a16="http://schemas.microsoft.com/office/drawing/2014/main" id="{F93623D1-3F3B-4D51-901C-CD298B17E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6350"/>
              <a:ext cx="1524000" cy="10858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68AF48-AC99-44F2-9E77-1AD68E284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-6350"/>
              <a:ext cx="1524000" cy="10858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A67D22-0EAF-43D3-BD00-9DD063E7A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-6350"/>
              <a:ext cx="1524000" cy="1085850"/>
            </a:xfrm>
            <a:prstGeom prst="rect">
              <a:avLst/>
            </a:prstGeom>
          </p:spPr>
        </p:pic>
        <p:pic>
          <p:nvPicPr>
            <p:cNvPr id="16" name="Picture 15" descr="A picture containing sky, outdoor, road, sign&#10;&#10;Description automatically generated">
              <a:extLst>
                <a:ext uri="{FF2B5EF4-FFF2-40B4-BE49-F238E27FC236}">
                  <a16:creationId xmlns:a16="http://schemas.microsoft.com/office/drawing/2014/main" id="{D38128BA-7D07-4ED6-813C-6A56EF4B3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9525"/>
              <a:ext cx="1524000" cy="1092200"/>
            </a:xfrm>
            <a:prstGeom prst="rect">
              <a:avLst/>
            </a:prstGeom>
          </p:spPr>
        </p:pic>
        <p:pic>
          <p:nvPicPr>
            <p:cNvPr id="17" name="Picture 16" descr="A sign on the grass&#10;&#10;Description automatically generated with low confidence">
              <a:extLst>
                <a:ext uri="{FF2B5EF4-FFF2-40B4-BE49-F238E27FC236}">
                  <a16:creationId xmlns:a16="http://schemas.microsoft.com/office/drawing/2014/main" id="{0C02CE87-03AC-4E43-9781-E45E4AA42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-6350"/>
              <a:ext cx="1524000" cy="1085850"/>
            </a:xfrm>
            <a:prstGeom prst="rect">
              <a:avLst/>
            </a:prstGeom>
          </p:spPr>
        </p:pic>
        <p:pic>
          <p:nvPicPr>
            <p:cNvPr id="18" name="Picture 17" descr="A clock on a building&#10;&#10;Description automatically generated with low confidence">
              <a:extLst>
                <a:ext uri="{FF2B5EF4-FFF2-40B4-BE49-F238E27FC236}">
                  <a16:creationId xmlns:a16="http://schemas.microsoft.com/office/drawing/2014/main" id="{122E4607-81FA-4781-AEFC-1FB403F1A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350"/>
              <a:ext cx="1524000" cy="108585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343EC9-53F2-4FF8-BB7E-69972EF7F6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alphaModFix amt="75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64"/>
            <a:stretch/>
          </p:blipFill>
          <p:spPr>
            <a:xfrm>
              <a:off x="1524000" y="-3235"/>
              <a:ext cx="1524000" cy="108368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BFCE0-1DF0-4251-9B2D-0DEC9B70E2DF}"/>
              </a:ext>
            </a:extLst>
          </p:cNvPr>
          <p:cNvGrpSpPr/>
          <p:nvPr userDrawn="1"/>
        </p:nvGrpSpPr>
        <p:grpSpPr>
          <a:xfrm>
            <a:off x="-322" y="5761037"/>
            <a:ext cx="12192322" cy="1100541"/>
            <a:chOff x="-322" y="5761037"/>
            <a:chExt cx="12192322" cy="110054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5E34A1-B33A-4C1C-A3D4-6B6740195551}"/>
                </a:ext>
              </a:extLst>
            </p:cNvPr>
            <p:cNvSpPr/>
            <p:nvPr userDrawn="1"/>
          </p:nvSpPr>
          <p:spPr>
            <a:xfrm>
              <a:off x="-322" y="5761037"/>
              <a:ext cx="12192000" cy="1092200"/>
            </a:xfrm>
            <a:prstGeom prst="rect">
              <a:avLst/>
            </a:prstGeom>
            <a:solidFill>
              <a:srgbClr val="F3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text, building, outdoor, deck&#10;&#10;Description automatically generated">
              <a:extLst>
                <a:ext uri="{FF2B5EF4-FFF2-40B4-BE49-F238E27FC236}">
                  <a16:creationId xmlns:a16="http://schemas.microsoft.com/office/drawing/2014/main" id="{C2833EE1-BE3E-452D-9BD2-2AF9F48620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3737"/>
              <a:ext cx="1524000" cy="1085850"/>
            </a:xfrm>
            <a:prstGeom prst="rect">
              <a:avLst/>
            </a:prstGeom>
          </p:spPr>
        </p:pic>
        <p:pic>
          <p:nvPicPr>
            <p:cNvPr id="4" name="Picture 3" descr="A picture containing text, sky, outdoor, sign&#10;&#10;Description automatically generated">
              <a:extLst>
                <a:ext uri="{FF2B5EF4-FFF2-40B4-BE49-F238E27FC236}">
                  <a16:creationId xmlns:a16="http://schemas.microsoft.com/office/drawing/2014/main" id="{C995C76F-CBFF-496E-A996-DD639110F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773737"/>
              <a:ext cx="1524000" cy="1085850"/>
            </a:xfrm>
            <a:prstGeom prst="rect">
              <a:avLst/>
            </a:prstGeom>
          </p:spPr>
        </p:pic>
        <p:pic>
          <p:nvPicPr>
            <p:cNvPr id="5" name="Picture 4" descr="A picture containing text, sky, building, road&#10;&#10;Description automatically generated">
              <a:extLst>
                <a:ext uri="{FF2B5EF4-FFF2-40B4-BE49-F238E27FC236}">
                  <a16:creationId xmlns:a16="http://schemas.microsoft.com/office/drawing/2014/main" id="{558D82D9-1D66-4675-B233-CB9BC0094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773737"/>
              <a:ext cx="1524000" cy="1085850"/>
            </a:xfrm>
            <a:prstGeom prst="rect">
              <a:avLst/>
            </a:prstGeom>
          </p:spPr>
        </p:pic>
        <p:pic>
          <p:nvPicPr>
            <p:cNvPr id="6" name="Picture 5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3B9F8081-D0A2-4FB4-AFAC-2CBD6FFE7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5773737"/>
              <a:ext cx="1524000" cy="1085850"/>
            </a:xfrm>
            <a:prstGeom prst="rect">
              <a:avLst/>
            </a:prstGeom>
          </p:spPr>
        </p:pic>
        <p:pic>
          <p:nvPicPr>
            <p:cNvPr id="7" name="Picture 6" descr="A picture containing text, sky, outdoor, road&#10;&#10;Description automatically generated">
              <a:extLst>
                <a:ext uri="{FF2B5EF4-FFF2-40B4-BE49-F238E27FC236}">
                  <a16:creationId xmlns:a16="http://schemas.microsoft.com/office/drawing/2014/main" id="{03A1E901-8F37-4F0F-87FC-DC20DAFA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773737"/>
              <a:ext cx="1524000" cy="1085850"/>
            </a:xfrm>
            <a:prstGeom prst="rect">
              <a:avLst/>
            </a:prstGeom>
          </p:spPr>
        </p:pic>
        <p:pic>
          <p:nvPicPr>
            <p:cNvPr id="8" name="Picture 7" descr="A picture containing sky, outdoor, grass, building&#10;&#10;Description automatically generated">
              <a:extLst>
                <a:ext uri="{FF2B5EF4-FFF2-40B4-BE49-F238E27FC236}">
                  <a16:creationId xmlns:a16="http://schemas.microsoft.com/office/drawing/2014/main" id="{65A42EF2-52D5-4A9F-AB14-AFBDF50F84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5773737"/>
              <a:ext cx="1524000" cy="1085850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, government building&#10;&#10;Description automatically generated">
              <a:extLst>
                <a:ext uri="{FF2B5EF4-FFF2-40B4-BE49-F238E27FC236}">
                  <a16:creationId xmlns:a16="http://schemas.microsoft.com/office/drawing/2014/main" id="{058F845A-8DA5-4D62-91DB-CB0B387CB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5775728"/>
              <a:ext cx="1524000" cy="1085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99376-909D-468E-B7EE-E1D4F4994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0" y="5773737"/>
              <a:ext cx="1524000" cy="1085850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FBEBD-5021-40BB-9A26-5E0EA2745E11}"/>
              </a:ext>
            </a:extLst>
          </p:cNvPr>
          <p:cNvSpPr/>
          <p:nvPr userDrawn="1"/>
        </p:nvSpPr>
        <p:spPr>
          <a:xfrm>
            <a:off x="322" y="1079500"/>
            <a:ext cx="12191678" cy="4694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1DC8AA7-66DD-47C7-8FCA-5E0276331B73}"/>
              </a:ext>
            </a:extLst>
          </p:cNvPr>
          <p:cNvSpPr txBox="1">
            <a:spLocks/>
          </p:cNvSpPr>
          <p:nvPr userDrawn="1"/>
        </p:nvSpPr>
        <p:spPr>
          <a:xfrm>
            <a:off x="3080084" y="5480318"/>
            <a:ext cx="60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spc="300" dirty="0">
                <a:solidFill>
                  <a:srgbClr val="0C223F">
                    <a:alpha val="50000"/>
                  </a:srgbClr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©2021 CONFIDENTIAL | NOT INTENDED FOR EXTERNAL DISTRIBUTION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39E2400-4014-4639-8C30-39C1851CC2A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49" y="3201609"/>
            <a:ext cx="3279503" cy="4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04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 - Blank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85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 - Centered Collage Title - Grey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9E93DA7-B2FA-475F-A216-A37B3C1489E5}"/>
              </a:ext>
            </a:extLst>
          </p:cNvPr>
          <p:cNvSpPr/>
          <p:nvPr userDrawn="1"/>
        </p:nvSpPr>
        <p:spPr>
          <a:xfrm>
            <a:off x="0" y="0"/>
            <a:ext cx="12192000" cy="1092200"/>
          </a:xfrm>
          <a:prstGeom prst="rect">
            <a:avLst/>
          </a:prstGeom>
          <a:solidFill>
            <a:srgbClr val="F3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5E34A1-B33A-4C1C-A3D4-6B6740195551}"/>
              </a:ext>
            </a:extLst>
          </p:cNvPr>
          <p:cNvSpPr/>
          <p:nvPr userDrawn="1"/>
        </p:nvSpPr>
        <p:spPr>
          <a:xfrm>
            <a:off x="-322" y="5761037"/>
            <a:ext cx="12192000" cy="1092200"/>
          </a:xfrm>
          <a:prstGeom prst="rect">
            <a:avLst/>
          </a:prstGeom>
          <a:solidFill>
            <a:srgbClr val="F3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building, outdoor, deck&#10;&#10;Description automatically generated">
            <a:extLst>
              <a:ext uri="{FF2B5EF4-FFF2-40B4-BE49-F238E27FC236}">
                <a16:creationId xmlns:a16="http://schemas.microsoft.com/office/drawing/2014/main" id="{C2833EE1-BE3E-452D-9BD2-2AF9F4862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3737"/>
            <a:ext cx="1524000" cy="1085850"/>
          </a:xfrm>
          <a:prstGeom prst="rect">
            <a:avLst/>
          </a:prstGeom>
        </p:spPr>
      </p:pic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C995C76F-CBFF-496E-A996-DD639110F6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73737"/>
            <a:ext cx="1524000" cy="1085850"/>
          </a:xfrm>
          <a:prstGeom prst="rect">
            <a:avLst/>
          </a:prstGeom>
        </p:spPr>
      </p:pic>
      <p:pic>
        <p:nvPicPr>
          <p:cNvPr id="5" name="Picture 4" descr="A picture containing text, sky, building, road&#10;&#10;Description automatically generated">
            <a:extLst>
              <a:ext uri="{FF2B5EF4-FFF2-40B4-BE49-F238E27FC236}">
                <a16:creationId xmlns:a16="http://schemas.microsoft.com/office/drawing/2014/main" id="{558D82D9-1D66-4675-B233-CB9BC00944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773737"/>
            <a:ext cx="1524000" cy="1085850"/>
          </a:xfrm>
          <a:prstGeom prst="rect">
            <a:avLst/>
          </a:prstGeom>
        </p:spPr>
      </p:pic>
      <p:pic>
        <p:nvPicPr>
          <p:cNvPr id="6" name="Picture 5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3B9F8081-D0A2-4FB4-AFAC-2CBD6FFE754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73737"/>
            <a:ext cx="1524000" cy="1085850"/>
          </a:xfrm>
          <a:prstGeom prst="rect">
            <a:avLst/>
          </a:prstGeom>
        </p:spPr>
      </p:pic>
      <p:pic>
        <p:nvPicPr>
          <p:cNvPr id="7" name="Picture 6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03A1E901-8F37-4F0F-87FC-DC20DAFA01F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73737"/>
            <a:ext cx="1524000" cy="1085850"/>
          </a:xfrm>
          <a:prstGeom prst="rect">
            <a:avLst/>
          </a:prstGeom>
        </p:spPr>
      </p:pic>
      <p:pic>
        <p:nvPicPr>
          <p:cNvPr id="8" name="Picture 7" descr="A picture containing sky, outdoor, grass, building&#10;&#10;Description automatically generated">
            <a:extLst>
              <a:ext uri="{FF2B5EF4-FFF2-40B4-BE49-F238E27FC236}">
                <a16:creationId xmlns:a16="http://schemas.microsoft.com/office/drawing/2014/main" id="{65A42EF2-52D5-4A9F-AB14-AFBDF50F849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773737"/>
            <a:ext cx="1524000" cy="1085850"/>
          </a:xfrm>
          <a:prstGeom prst="rect">
            <a:avLst/>
          </a:prstGeom>
        </p:spPr>
      </p:pic>
      <p:pic>
        <p:nvPicPr>
          <p:cNvPr id="9" name="Picture 8" descr="A picture containing text, outdoor, sign, government building&#10;&#10;Description automatically generated">
            <a:extLst>
              <a:ext uri="{FF2B5EF4-FFF2-40B4-BE49-F238E27FC236}">
                <a16:creationId xmlns:a16="http://schemas.microsoft.com/office/drawing/2014/main" id="{058F845A-8DA5-4D62-91DB-CB0B387CBD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775728"/>
            <a:ext cx="1524000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F99376-909D-468E-B7EE-E1D4F4994C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773737"/>
            <a:ext cx="1524000" cy="1085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A1397F-3EF5-4A26-8BA8-9E0849AB1DA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6350"/>
            <a:ext cx="1524000" cy="1085850"/>
          </a:xfrm>
          <a:prstGeom prst="rect">
            <a:avLst/>
          </a:prstGeom>
        </p:spPr>
      </p:pic>
      <p:pic>
        <p:nvPicPr>
          <p:cNvPr id="13" name="Picture 12" descr="A picture containing outdoor, resort, several&#10;&#10;Description automatically generated">
            <a:extLst>
              <a:ext uri="{FF2B5EF4-FFF2-40B4-BE49-F238E27FC236}">
                <a16:creationId xmlns:a16="http://schemas.microsoft.com/office/drawing/2014/main" id="{F93623D1-3F3B-4D51-901C-CD298B17EA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6350"/>
            <a:ext cx="1524000" cy="1085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68AF48-AC99-44F2-9E77-1AD68E2843C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alphaModFix amt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350"/>
            <a:ext cx="1524000" cy="1085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A67D22-0EAF-43D3-BD00-9DD063E7AF6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 amt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6350"/>
            <a:ext cx="1524000" cy="1085850"/>
          </a:xfrm>
          <a:prstGeom prst="rect">
            <a:avLst/>
          </a:prstGeom>
        </p:spPr>
      </p:pic>
      <p:pic>
        <p:nvPicPr>
          <p:cNvPr id="16" name="Picture 15" descr="A picture containing sky, outdoor, road, sign&#10;&#10;Description automatically generated">
            <a:extLst>
              <a:ext uri="{FF2B5EF4-FFF2-40B4-BE49-F238E27FC236}">
                <a16:creationId xmlns:a16="http://schemas.microsoft.com/office/drawing/2014/main" id="{D38128BA-7D07-4ED6-813C-6A56EF4B39E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alphaModFix amt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-9525"/>
            <a:ext cx="1524000" cy="1092200"/>
          </a:xfrm>
          <a:prstGeom prst="rect">
            <a:avLst/>
          </a:prstGeom>
        </p:spPr>
      </p:pic>
      <p:pic>
        <p:nvPicPr>
          <p:cNvPr id="17" name="Picture 16" descr="A sign on the grass&#10;&#10;Description automatically generated with low confidence">
            <a:extLst>
              <a:ext uri="{FF2B5EF4-FFF2-40B4-BE49-F238E27FC236}">
                <a16:creationId xmlns:a16="http://schemas.microsoft.com/office/drawing/2014/main" id="{0C02CE87-03AC-4E43-9781-E45E4AA421E1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alphaModFix amt="75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-6350"/>
            <a:ext cx="1524000" cy="1085850"/>
          </a:xfrm>
          <a:prstGeom prst="rect">
            <a:avLst/>
          </a:prstGeom>
        </p:spPr>
      </p:pic>
      <p:pic>
        <p:nvPicPr>
          <p:cNvPr id="18" name="Picture 17" descr="A clock on a building&#10;&#10;Description automatically generated with low confidence">
            <a:extLst>
              <a:ext uri="{FF2B5EF4-FFF2-40B4-BE49-F238E27FC236}">
                <a16:creationId xmlns:a16="http://schemas.microsoft.com/office/drawing/2014/main" id="{122E4607-81FA-4781-AEFC-1FB403F1A66C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alphaModFix amt="75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1524000" cy="10858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E3FBEBD-5021-40BB-9A26-5E0EA2745E11}"/>
              </a:ext>
            </a:extLst>
          </p:cNvPr>
          <p:cNvSpPr/>
          <p:nvPr userDrawn="1"/>
        </p:nvSpPr>
        <p:spPr>
          <a:xfrm>
            <a:off x="322" y="1079500"/>
            <a:ext cx="12191678" cy="4694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70FB9A3-22A6-4C5D-99ED-035EF936B399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57" y="5041698"/>
            <a:ext cx="3740287" cy="40503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F3D99EC-C0C8-49E2-956B-D31E38444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014" y="2102158"/>
            <a:ext cx="10915973" cy="1325563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spc="30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r>
              <a:rPr lang="en-US" sz="3600" spc="-80" baseline="0" dirty="0">
                <a:solidFill>
                  <a:srgbClr val="0C223F"/>
                </a:solidFill>
              </a:rPr>
              <a:t>Presentation 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03DEB59-BD5E-4511-A04D-27ADFC144A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4717" y="3427721"/>
            <a:ext cx="10922566" cy="82391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 spc="30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pc="-80" baseline="0" dirty="0">
                <a:solidFill>
                  <a:srgbClr val="0C223F"/>
                </a:solidFill>
              </a:rPr>
              <a:t>Subtitle or Description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4FACE2-A84B-439C-B43F-7B7947929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alphaModFix amt="7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64"/>
          <a:stretch/>
        </p:blipFill>
        <p:spPr>
          <a:xfrm>
            <a:off x="1524000" y="-3235"/>
            <a:ext cx="1524000" cy="108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 - Right Collage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99A2C6A-5ED2-45A8-A960-5AECACDDB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345" y="6112437"/>
            <a:ext cx="3776577" cy="412418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F8F2CA16-C1CD-4843-99A1-76B78A1D6599}"/>
              </a:ext>
            </a:extLst>
          </p:cNvPr>
          <p:cNvSpPr>
            <a:spLocks noGrp="1"/>
          </p:cNvSpPr>
          <p:nvPr userDrawn="1">
            <p:ph type="subTitle" idx="10" hasCustomPrompt="1"/>
          </p:nvPr>
        </p:nvSpPr>
        <p:spPr>
          <a:xfrm>
            <a:off x="7186047" y="3519212"/>
            <a:ext cx="4721818" cy="1325563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 spc="-80" baseline="0">
                <a:solidFill>
                  <a:schemeClr val="bg1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F442A64-96F6-4137-8131-9EBD68DBFA2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186047" y="2144110"/>
            <a:ext cx="4721818" cy="1372748"/>
          </a:xfrm>
          <a:prstGeom prst="rect">
            <a:avLst/>
          </a:prstGeom>
        </p:spPr>
        <p:txBody>
          <a:bodyPr anchor="b" anchorCtr="0"/>
          <a:lstStyle>
            <a:lvl1pPr algn="l">
              <a:defRPr sz="3200" spc="-80" baseline="0">
                <a:solidFill>
                  <a:schemeClr val="bg1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pPr algn="r"/>
            <a:r>
              <a:rPr lang="en-US" sz="3200" dirty="0"/>
              <a:t>Presentation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3C4B31-7642-4FC3-80C2-A857D26F81F5}"/>
              </a:ext>
            </a:extLst>
          </p:cNvPr>
          <p:cNvGrpSpPr/>
          <p:nvPr userDrawn="1"/>
        </p:nvGrpSpPr>
        <p:grpSpPr>
          <a:xfrm>
            <a:off x="0" y="0"/>
            <a:ext cx="6905632" cy="6860835"/>
            <a:chOff x="0" y="0"/>
            <a:chExt cx="6905632" cy="6860835"/>
          </a:xfrm>
        </p:grpSpPr>
        <p:pic>
          <p:nvPicPr>
            <p:cNvPr id="3" name="Picture 2" descr="A large building with a clock on it&#10;&#10;Description automatically generated with low confidence">
              <a:extLst>
                <a:ext uri="{FF2B5EF4-FFF2-40B4-BE49-F238E27FC236}">
                  <a16:creationId xmlns:a16="http://schemas.microsoft.com/office/drawing/2014/main" id="{050631CD-1653-4004-9360-A52C7CA6C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65"/>
              <a:ext cx="1715142" cy="1715142"/>
            </a:xfrm>
            <a:prstGeom prst="rect">
              <a:avLst/>
            </a:prstGeom>
          </p:spPr>
        </p:pic>
        <p:pic>
          <p:nvPicPr>
            <p:cNvPr id="5" name="Picture 4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0067D688-EF4E-4464-B104-461B64C96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549"/>
              <a:ext cx="1715142" cy="1715142"/>
            </a:xfrm>
            <a:prstGeom prst="rect">
              <a:avLst/>
            </a:prstGeom>
          </p:spPr>
        </p:pic>
        <p:pic>
          <p:nvPicPr>
            <p:cNvPr id="6" name="Picture 5" descr="A picture containing outdoor, building, sky, track&#10;&#10;Description automatically generated">
              <a:extLst>
                <a:ext uri="{FF2B5EF4-FFF2-40B4-BE49-F238E27FC236}">
                  <a16:creationId xmlns:a16="http://schemas.microsoft.com/office/drawing/2014/main" id="{23DF5B22-B970-44B3-A622-46DCD9B07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145693"/>
              <a:ext cx="1715142" cy="1715142"/>
            </a:xfrm>
            <a:prstGeom prst="rect">
              <a:avLst/>
            </a:prstGeom>
          </p:spPr>
        </p:pic>
        <p:pic>
          <p:nvPicPr>
            <p:cNvPr id="7" name="Picture 6" descr="A picture containing outdoor, building&#10;&#10;Description automatically generated">
              <a:extLst>
                <a:ext uri="{FF2B5EF4-FFF2-40B4-BE49-F238E27FC236}">
                  <a16:creationId xmlns:a16="http://schemas.microsoft.com/office/drawing/2014/main" id="{77AB6DF0-0BE0-4632-9F9C-F530EA7C9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3" y="0"/>
              <a:ext cx="1715139" cy="1715139"/>
            </a:xfrm>
            <a:prstGeom prst="rect">
              <a:avLst/>
            </a:prstGeom>
          </p:spPr>
        </p:pic>
        <p:pic>
          <p:nvPicPr>
            <p:cNvPr id="8" name="Picture 7" descr="A picture containing text, grass, building, outdoor&#10;&#10;Description automatically generated">
              <a:extLst>
                <a:ext uri="{FF2B5EF4-FFF2-40B4-BE49-F238E27FC236}">
                  <a16:creationId xmlns:a16="http://schemas.microsoft.com/office/drawing/2014/main" id="{8EE9DE02-10FE-4D22-9391-E1CB8B53E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0" y="1712847"/>
              <a:ext cx="1715139" cy="1715139"/>
            </a:xfrm>
            <a:prstGeom prst="rect">
              <a:avLst/>
            </a:prstGeom>
          </p:spPr>
        </p:pic>
        <p:pic>
          <p:nvPicPr>
            <p:cNvPr id="9" name="Picture 8" descr="A picture containing building, sky, outdoor, city&#10;&#10;Description automatically generated">
              <a:extLst>
                <a:ext uri="{FF2B5EF4-FFF2-40B4-BE49-F238E27FC236}">
                  <a16:creationId xmlns:a16="http://schemas.microsoft.com/office/drawing/2014/main" id="{4D8881DF-AAF4-41E5-B79B-C43C15E89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1" y="3427986"/>
              <a:ext cx="1715139" cy="1715139"/>
            </a:xfrm>
            <a:prstGeom prst="rect">
              <a:avLst/>
            </a:prstGeom>
          </p:spPr>
        </p:pic>
        <p:pic>
          <p:nvPicPr>
            <p:cNvPr id="10" name="Picture 9" descr="A picture containing text, grass, tree, outdoor&#10;&#10;Description automatically generated">
              <a:extLst>
                <a:ext uri="{FF2B5EF4-FFF2-40B4-BE49-F238E27FC236}">
                  <a16:creationId xmlns:a16="http://schemas.microsoft.com/office/drawing/2014/main" id="{7554DBDA-1AB5-4819-B8F3-36D9E93EA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3" y="5143126"/>
              <a:ext cx="1715139" cy="1715139"/>
            </a:xfrm>
            <a:prstGeom prst="rect">
              <a:avLst/>
            </a:prstGeom>
          </p:spPr>
        </p:pic>
        <p:pic>
          <p:nvPicPr>
            <p:cNvPr id="11" name="Picture 10" descr="A flag on a pole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FA17FD05-F4AD-4FCD-8669-6C758774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7" y="0"/>
              <a:ext cx="1714500" cy="1714500"/>
            </a:xfrm>
            <a:prstGeom prst="rect">
              <a:avLst/>
            </a:prstGeom>
          </p:spPr>
        </p:pic>
        <p:pic>
          <p:nvPicPr>
            <p:cNvPr id="12" name="Picture 11" descr="A picture containing building, sky, outdoor, grass&#10;&#10;Description automatically generated">
              <a:extLst>
                <a:ext uri="{FF2B5EF4-FFF2-40B4-BE49-F238E27FC236}">
                  <a16:creationId xmlns:a16="http://schemas.microsoft.com/office/drawing/2014/main" id="{246645F3-AB08-4029-8EA3-AA10DCC07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alphaModFix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6" y="1715303"/>
              <a:ext cx="1714500" cy="171450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E5667E2D-579D-4ED7-92EA-4D59BD6C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alphaModFix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4" y="3432157"/>
              <a:ext cx="1714500" cy="1714500"/>
            </a:xfrm>
            <a:prstGeom prst="rect">
              <a:avLst/>
            </a:prstGeom>
          </p:spPr>
        </p:pic>
        <p:pic>
          <p:nvPicPr>
            <p:cNvPr id="14" name="Picture 13" descr="A picture containing text, sky, outdoor, building&#10;&#10;Description automatically generated">
              <a:extLst>
                <a:ext uri="{FF2B5EF4-FFF2-40B4-BE49-F238E27FC236}">
                  <a16:creationId xmlns:a16="http://schemas.microsoft.com/office/drawing/2014/main" id="{F015E099-127A-4BDD-8FB2-951B33A8F9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alphaModFix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3" y="5144648"/>
              <a:ext cx="1714500" cy="1714500"/>
            </a:xfrm>
            <a:prstGeom prst="rect">
              <a:avLst/>
            </a:prstGeom>
          </p:spPr>
        </p:pic>
        <p:pic>
          <p:nvPicPr>
            <p:cNvPr id="15" name="Picture 14" descr="A picture containing text, building, outdoor&#10;&#10;Description automatically generated">
              <a:extLst>
                <a:ext uri="{FF2B5EF4-FFF2-40B4-BE49-F238E27FC236}">
                  <a16:creationId xmlns:a16="http://schemas.microsoft.com/office/drawing/2014/main" id="{F9423E94-143E-4869-9F04-86D96A378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alphaModFix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0"/>
              <a:ext cx="1714500" cy="1714500"/>
            </a:xfrm>
            <a:prstGeom prst="rect">
              <a:avLst/>
            </a:prstGeom>
          </p:spPr>
        </p:pic>
        <p:pic>
          <p:nvPicPr>
            <p:cNvPr id="16" name="Picture 15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ADCDA4E5-2517-479C-ACF9-219446856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alphaModFix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1714500"/>
              <a:ext cx="1714500" cy="1714500"/>
            </a:xfrm>
            <a:prstGeom prst="rect">
              <a:avLst/>
            </a:prstGeom>
          </p:spPr>
        </p:pic>
        <p:pic>
          <p:nvPicPr>
            <p:cNvPr id="17" name="Picture 16" descr="A picture containing building, outdoor, sky, road&#10;&#10;Description automatically generated">
              <a:extLst>
                <a:ext uri="{FF2B5EF4-FFF2-40B4-BE49-F238E27FC236}">
                  <a16:creationId xmlns:a16="http://schemas.microsoft.com/office/drawing/2014/main" id="{63DAAD8E-E817-45C7-B67D-E64387A57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alphaModFix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3429000"/>
              <a:ext cx="1714500" cy="1714500"/>
            </a:xfrm>
            <a:prstGeom prst="rect">
              <a:avLst/>
            </a:prstGeom>
          </p:spPr>
        </p:pic>
        <p:pic>
          <p:nvPicPr>
            <p:cNvPr id="18" name="Picture 17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2CF2AFFD-BFFD-4E12-8EF0-91C963B9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alphaModFix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5143500"/>
              <a:ext cx="1714500" cy="17145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8F4475-7E62-4F9C-83BF-249BDAE04309}"/>
                </a:ext>
              </a:extLst>
            </p:cNvPr>
            <p:cNvSpPr/>
            <p:nvPr userDrawn="1"/>
          </p:nvSpPr>
          <p:spPr>
            <a:xfrm>
              <a:off x="6859913" y="0"/>
              <a:ext cx="45719" cy="6858000"/>
            </a:xfrm>
            <a:prstGeom prst="rect">
              <a:avLst/>
            </a:prstGeom>
            <a:solidFill>
              <a:srgbClr val="0C223F">
                <a:alpha val="15000"/>
              </a:srgbClr>
            </a:solidFill>
            <a:ln>
              <a:noFill/>
            </a:ln>
            <a:effectLst>
              <a:outerShdw blurRad="50800" dist="38100" dir="10800000" algn="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C7CF5E-414F-4F59-979F-AD68EEEE0B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" y="1715407"/>
              <a:ext cx="1715142" cy="1715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67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 - Right Collage Title - Grey Fla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>
            <a:extLst>
              <a:ext uri="{FF2B5EF4-FFF2-40B4-BE49-F238E27FC236}">
                <a16:creationId xmlns:a16="http://schemas.microsoft.com/office/drawing/2014/main" id="{F8F2CA16-C1CD-4843-99A1-76B78A1D6599}"/>
              </a:ext>
            </a:extLst>
          </p:cNvPr>
          <p:cNvSpPr>
            <a:spLocks noGrp="1"/>
          </p:cNvSpPr>
          <p:nvPr userDrawn="1">
            <p:ph type="subTitle" idx="10" hasCustomPrompt="1"/>
          </p:nvPr>
        </p:nvSpPr>
        <p:spPr>
          <a:xfrm>
            <a:off x="7186047" y="3519212"/>
            <a:ext cx="4721818" cy="1325563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 spc="-80" baseline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or Description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F442A64-96F6-4137-8131-9EBD68DBFA2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186047" y="2144110"/>
            <a:ext cx="4721818" cy="1372748"/>
          </a:xfrm>
          <a:prstGeom prst="rect">
            <a:avLst/>
          </a:prstGeom>
        </p:spPr>
        <p:txBody>
          <a:bodyPr anchor="b" anchorCtr="0"/>
          <a:lstStyle>
            <a:lvl1pPr algn="l">
              <a:defRPr sz="3200" spc="-80" baseline="0">
                <a:solidFill>
                  <a:srgbClr val="0C223F"/>
                </a:solidFill>
                <a:latin typeface="Circular Std Black" panose="020B0A04020101010102" pitchFamily="34" charset="0"/>
                <a:cs typeface="Circular Std Black" panose="020B0A04020101010102" pitchFamily="34" charset="0"/>
              </a:defRPr>
            </a:lvl1pPr>
          </a:lstStyle>
          <a:p>
            <a:pPr algn="r"/>
            <a:r>
              <a:rPr lang="en-US" sz="3200" dirty="0"/>
              <a:t>Presentation 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A375C9-59E7-46AA-8FE8-34A29430ED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5" y="6252088"/>
            <a:ext cx="3740287" cy="4050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8B4F92-6CC0-4D5F-85E8-F248979291FB}"/>
              </a:ext>
            </a:extLst>
          </p:cNvPr>
          <p:cNvGrpSpPr/>
          <p:nvPr userDrawn="1"/>
        </p:nvGrpSpPr>
        <p:grpSpPr>
          <a:xfrm>
            <a:off x="0" y="0"/>
            <a:ext cx="6905632" cy="6860835"/>
            <a:chOff x="0" y="0"/>
            <a:chExt cx="6905632" cy="6860835"/>
          </a:xfrm>
        </p:grpSpPr>
        <p:pic>
          <p:nvPicPr>
            <p:cNvPr id="3" name="Picture 2" descr="A large building with a clock on it&#10;&#10;Description automatically generated with low confidence">
              <a:extLst>
                <a:ext uri="{FF2B5EF4-FFF2-40B4-BE49-F238E27FC236}">
                  <a16:creationId xmlns:a16="http://schemas.microsoft.com/office/drawing/2014/main" id="{050631CD-1653-4004-9360-A52C7CA6C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65"/>
              <a:ext cx="1715142" cy="1715142"/>
            </a:xfrm>
            <a:prstGeom prst="rect">
              <a:avLst/>
            </a:prstGeom>
          </p:spPr>
        </p:pic>
        <p:pic>
          <p:nvPicPr>
            <p:cNvPr id="5" name="Picture 4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0067D688-EF4E-4464-B104-461B64C96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549"/>
              <a:ext cx="1715142" cy="1715142"/>
            </a:xfrm>
            <a:prstGeom prst="rect">
              <a:avLst/>
            </a:prstGeom>
          </p:spPr>
        </p:pic>
        <p:pic>
          <p:nvPicPr>
            <p:cNvPr id="6" name="Picture 5" descr="A picture containing outdoor, building, sky, track&#10;&#10;Description automatically generated">
              <a:extLst>
                <a:ext uri="{FF2B5EF4-FFF2-40B4-BE49-F238E27FC236}">
                  <a16:creationId xmlns:a16="http://schemas.microsoft.com/office/drawing/2014/main" id="{23DF5B22-B970-44B3-A622-46DCD9B07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145693"/>
              <a:ext cx="1715142" cy="1715142"/>
            </a:xfrm>
            <a:prstGeom prst="rect">
              <a:avLst/>
            </a:prstGeom>
          </p:spPr>
        </p:pic>
        <p:pic>
          <p:nvPicPr>
            <p:cNvPr id="7" name="Picture 6" descr="A picture containing outdoor, building&#10;&#10;Description automatically generated">
              <a:extLst>
                <a:ext uri="{FF2B5EF4-FFF2-40B4-BE49-F238E27FC236}">
                  <a16:creationId xmlns:a16="http://schemas.microsoft.com/office/drawing/2014/main" id="{77AB6DF0-0BE0-4632-9F9C-F530EA7C9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3" y="0"/>
              <a:ext cx="1715139" cy="1715139"/>
            </a:xfrm>
            <a:prstGeom prst="rect">
              <a:avLst/>
            </a:prstGeom>
          </p:spPr>
        </p:pic>
        <p:pic>
          <p:nvPicPr>
            <p:cNvPr id="8" name="Picture 7" descr="A picture containing text, grass, building, outdoor&#10;&#10;Description automatically generated">
              <a:extLst>
                <a:ext uri="{FF2B5EF4-FFF2-40B4-BE49-F238E27FC236}">
                  <a16:creationId xmlns:a16="http://schemas.microsoft.com/office/drawing/2014/main" id="{8EE9DE02-10FE-4D22-9391-E1CB8B53E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0" y="1712847"/>
              <a:ext cx="1715139" cy="1715139"/>
            </a:xfrm>
            <a:prstGeom prst="rect">
              <a:avLst/>
            </a:prstGeom>
          </p:spPr>
        </p:pic>
        <p:pic>
          <p:nvPicPr>
            <p:cNvPr id="9" name="Picture 8" descr="A picture containing building, sky, outdoor, city&#10;&#10;Description automatically generated">
              <a:extLst>
                <a:ext uri="{FF2B5EF4-FFF2-40B4-BE49-F238E27FC236}">
                  <a16:creationId xmlns:a16="http://schemas.microsoft.com/office/drawing/2014/main" id="{4D8881DF-AAF4-41E5-B79B-C43C15E89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1" y="3427986"/>
              <a:ext cx="1715139" cy="1715139"/>
            </a:xfrm>
            <a:prstGeom prst="rect">
              <a:avLst/>
            </a:prstGeom>
          </p:spPr>
        </p:pic>
        <p:pic>
          <p:nvPicPr>
            <p:cNvPr id="10" name="Picture 9" descr="A picture containing text, grass, tree, outdoor&#10;&#10;Description automatically generated">
              <a:extLst>
                <a:ext uri="{FF2B5EF4-FFF2-40B4-BE49-F238E27FC236}">
                  <a16:creationId xmlns:a16="http://schemas.microsoft.com/office/drawing/2014/main" id="{7554DBDA-1AB5-4819-B8F3-36D9E93EA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3" y="5143126"/>
              <a:ext cx="1715139" cy="1715139"/>
            </a:xfrm>
            <a:prstGeom prst="rect">
              <a:avLst/>
            </a:prstGeom>
          </p:spPr>
        </p:pic>
        <p:pic>
          <p:nvPicPr>
            <p:cNvPr id="11" name="Picture 10" descr="A flag on a pole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FA17FD05-F4AD-4FCD-8669-6C758774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7" y="0"/>
              <a:ext cx="1714500" cy="1714500"/>
            </a:xfrm>
            <a:prstGeom prst="rect">
              <a:avLst/>
            </a:prstGeom>
          </p:spPr>
        </p:pic>
        <p:pic>
          <p:nvPicPr>
            <p:cNvPr id="12" name="Picture 11" descr="A picture containing building, sky, outdoor, grass&#10;&#10;Description automatically generated">
              <a:extLst>
                <a:ext uri="{FF2B5EF4-FFF2-40B4-BE49-F238E27FC236}">
                  <a16:creationId xmlns:a16="http://schemas.microsoft.com/office/drawing/2014/main" id="{246645F3-AB08-4029-8EA3-AA10DCC07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alphaModFix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6" y="1715303"/>
              <a:ext cx="1714500" cy="171450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E5667E2D-579D-4ED7-92EA-4D59BD6C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alphaModFix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4" y="3432157"/>
              <a:ext cx="1714500" cy="1714500"/>
            </a:xfrm>
            <a:prstGeom prst="rect">
              <a:avLst/>
            </a:prstGeom>
          </p:spPr>
        </p:pic>
        <p:pic>
          <p:nvPicPr>
            <p:cNvPr id="14" name="Picture 13" descr="A picture containing text, sky, outdoor, building&#10;&#10;Description automatically generated">
              <a:extLst>
                <a:ext uri="{FF2B5EF4-FFF2-40B4-BE49-F238E27FC236}">
                  <a16:creationId xmlns:a16="http://schemas.microsoft.com/office/drawing/2014/main" id="{F015E099-127A-4BDD-8FB2-951B33A8F9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alphaModFix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3" y="5144648"/>
              <a:ext cx="1714500" cy="1714500"/>
            </a:xfrm>
            <a:prstGeom prst="rect">
              <a:avLst/>
            </a:prstGeom>
          </p:spPr>
        </p:pic>
        <p:pic>
          <p:nvPicPr>
            <p:cNvPr id="15" name="Picture 14" descr="A picture containing text, building, outdoor&#10;&#10;Description automatically generated">
              <a:extLst>
                <a:ext uri="{FF2B5EF4-FFF2-40B4-BE49-F238E27FC236}">
                  <a16:creationId xmlns:a16="http://schemas.microsoft.com/office/drawing/2014/main" id="{F9423E94-143E-4869-9F04-86D96A378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alphaModFix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0"/>
              <a:ext cx="1714500" cy="1714500"/>
            </a:xfrm>
            <a:prstGeom prst="rect">
              <a:avLst/>
            </a:prstGeom>
          </p:spPr>
        </p:pic>
        <p:pic>
          <p:nvPicPr>
            <p:cNvPr id="16" name="Picture 15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ADCDA4E5-2517-479C-ACF9-219446856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alphaModFix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1714500"/>
              <a:ext cx="1714500" cy="1714500"/>
            </a:xfrm>
            <a:prstGeom prst="rect">
              <a:avLst/>
            </a:prstGeom>
          </p:spPr>
        </p:pic>
        <p:pic>
          <p:nvPicPr>
            <p:cNvPr id="17" name="Picture 16" descr="A picture containing building, outdoor, sky, road&#10;&#10;Description automatically generated">
              <a:extLst>
                <a:ext uri="{FF2B5EF4-FFF2-40B4-BE49-F238E27FC236}">
                  <a16:creationId xmlns:a16="http://schemas.microsoft.com/office/drawing/2014/main" id="{63DAAD8E-E817-45C7-B67D-E64387A57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alphaModFix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3429000"/>
              <a:ext cx="1714500" cy="1714500"/>
            </a:xfrm>
            <a:prstGeom prst="rect">
              <a:avLst/>
            </a:prstGeom>
          </p:spPr>
        </p:pic>
        <p:pic>
          <p:nvPicPr>
            <p:cNvPr id="18" name="Picture 17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2CF2AFFD-BFFD-4E12-8EF0-91C963B9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alphaModFix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5143500"/>
              <a:ext cx="1714500" cy="17145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8F4475-7E62-4F9C-83BF-249BDAE04309}"/>
                </a:ext>
              </a:extLst>
            </p:cNvPr>
            <p:cNvSpPr/>
            <p:nvPr userDrawn="1"/>
          </p:nvSpPr>
          <p:spPr>
            <a:xfrm>
              <a:off x="6859913" y="0"/>
              <a:ext cx="45719" cy="6858000"/>
            </a:xfrm>
            <a:prstGeom prst="rect">
              <a:avLst/>
            </a:prstGeom>
            <a:solidFill>
              <a:srgbClr val="0C223F">
                <a:alpha val="15000"/>
              </a:srgbClr>
            </a:solidFill>
            <a:ln>
              <a:noFill/>
            </a:ln>
            <a:effectLst>
              <a:outerShdw blurRad="50800" dist="38100" dir="10800000" algn="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DDB18A-2B21-477B-99C2-A605B8E779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" y="1715407"/>
              <a:ext cx="1715142" cy="1715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55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 - Right Collage Column Title - Blu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36FC6BE-78C1-4C28-8C92-EE6E85FB6C85}"/>
              </a:ext>
            </a:extLst>
          </p:cNvPr>
          <p:cNvSpPr/>
          <p:nvPr userDrawn="1"/>
        </p:nvSpPr>
        <p:spPr>
          <a:xfrm>
            <a:off x="7078377" y="217087"/>
            <a:ext cx="4900920" cy="6400801"/>
          </a:xfrm>
          <a:prstGeom prst="rect">
            <a:avLst/>
          </a:prstGeom>
          <a:noFill/>
          <a:ln w="6350">
            <a:solidFill>
              <a:schemeClr val="bg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3194495-6A94-44AC-8169-82D9DA7D0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74" y="6232444"/>
            <a:ext cx="3019927" cy="329789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7850AE5-48A1-4450-A418-5C6465D9CB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292963" y="2256939"/>
            <a:ext cx="4471748" cy="834443"/>
          </a:xfrm>
          <a:prstGeom prst="rect">
            <a:avLst/>
          </a:prstGeom>
        </p:spPr>
        <p:txBody>
          <a:bodyPr anchor="b" anchorCtr="0"/>
          <a:lstStyle>
            <a:lvl1pPr marL="0" indent="0" algn="ctr" defTabSz="914400" rtl="0" eaLnBrk="1" latinLnBrk="0" hangingPunct="1">
              <a:buNone/>
              <a:defRPr lang="en-US" sz="2800" kern="1200" spc="-80" baseline="0" dirty="0" smtClean="0">
                <a:solidFill>
                  <a:schemeClr val="bg1"/>
                </a:solidFill>
                <a:latin typeface="Circular Std Black" panose="020B0A04020101010102" pitchFamily="34" charset="0"/>
                <a:ea typeface="+mn-ea"/>
                <a:cs typeface="Circular Std Black" panose="020B0A0402010101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8985D12F-D545-4DBF-98F0-7FEB249C597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292963" y="3039560"/>
            <a:ext cx="4471748" cy="834443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1600" kern="1200" spc="0" baseline="0" dirty="0" smtClean="0">
                <a:solidFill>
                  <a:schemeClr val="bg1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AA94F4E4-813E-4CA5-8312-E132B026CB0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292963" y="4915304"/>
            <a:ext cx="4471748" cy="215445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1200" kern="1200" spc="300" baseline="0" dirty="0" smtClean="0">
                <a:solidFill>
                  <a:schemeClr val="bg1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015DAFC0-2ABE-4F40-B3AD-31E5D434E2D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292963" y="345293"/>
            <a:ext cx="4471748" cy="215445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buNone/>
              <a:defRPr lang="en-US" sz="800" kern="1200" spc="600" baseline="0" dirty="0" smtClean="0">
                <a:solidFill>
                  <a:schemeClr val="bg1"/>
                </a:solidFill>
                <a:latin typeface="Circular Std Book" panose="020B0604020101020102" pitchFamily="34" charset="0"/>
                <a:ea typeface="+mn-ea"/>
                <a:cs typeface="Circular Std Book" panose="020B0604020101020102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CE52F5-E43C-4B9C-9536-EA60EFBB32B4}"/>
              </a:ext>
            </a:extLst>
          </p:cNvPr>
          <p:cNvGrpSpPr/>
          <p:nvPr userDrawn="1"/>
        </p:nvGrpSpPr>
        <p:grpSpPr>
          <a:xfrm>
            <a:off x="0" y="0"/>
            <a:ext cx="6905632" cy="6860835"/>
            <a:chOff x="0" y="0"/>
            <a:chExt cx="6905632" cy="6860835"/>
          </a:xfrm>
        </p:grpSpPr>
        <p:pic>
          <p:nvPicPr>
            <p:cNvPr id="3" name="Picture 2" descr="A large building with a clock on it&#10;&#10;Description automatically generated with low confidence">
              <a:extLst>
                <a:ext uri="{FF2B5EF4-FFF2-40B4-BE49-F238E27FC236}">
                  <a16:creationId xmlns:a16="http://schemas.microsoft.com/office/drawing/2014/main" id="{050631CD-1653-4004-9360-A52C7CA6C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65"/>
              <a:ext cx="1715142" cy="1715142"/>
            </a:xfrm>
            <a:prstGeom prst="rect">
              <a:avLst/>
            </a:prstGeom>
          </p:spPr>
        </p:pic>
        <p:pic>
          <p:nvPicPr>
            <p:cNvPr id="5" name="Picture 4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0067D688-EF4E-4464-B104-461B64C96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549"/>
              <a:ext cx="1715142" cy="1715142"/>
            </a:xfrm>
            <a:prstGeom prst="rect">
              <a:avLst/>
            </a:prstGeom>
          </p:spPr>
        </p:pic>
        <p:pic>
          <p:nvPicPr>
            <p:cNvPr id="6" name="Picture 5" descr="A picture containing outdoor, building, sky, track&#10;&#10;Description automatically generated">
              <a:extLst>
                <a:ext uri="{FF2B5EF4-FFF2-40B4-BE49-F238E27FC236}">
                  <a16:creationId xmlns:a16="http://schemas.microsoft.com/office/drawing/2014/main" id="{23DF5B22-B970-44B3-A622-46DCD9B07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145693"/>
              <a:ext cx="1715142" cy="1715142"/>
            </a:xfrm>
            <a:prstGeom prst="rect">
              <a:avLst/>
            </a:prstGeom>
          </p:spPr>
        </p:pic>
        <p:pic>
          <p:nvPicPr>
            <p:cNvPr id="7" name="Picture 6" descr="A picture containing outdoor, building&#10;&#10;Description automatically generated">
              <a:extLst>
                <a:ext uri="{FF2B5EF4-FFF2-40B4-BE49-F238E27FC236}">
                  <a16:creationId xmlns:a16="http://schemas.microsoft.com/office/drawing/2014/main" id="{77AB6DF0-0BE0-4632-9F9C-F530EA7C9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3" y="0"/>
              <a:ext cx="1715139" cy="1715139"/>
            </a:xfrm>
            <a:prstGeom prst="rect">
              <a:avLst/>
            </a:prstGeom>
          </p:spPr>
        </p:pic>
        <p:pic>
          <p:nvPicPr>
            <p:cNvPr id="8" name="Picture 7" descr="A picture containing text, grass, building, outdoor&#10;&#10;Description automatically generated">
              <a:extLst>
                <a:ext uri="{FF2B5EF4-FFF2-40B4-BE49-F238E27FC236}">
                  <a16:creationId xmlns:a16="http://schemas.microsoft.com/office/drawing/2014/main" id="{8EE9DE02-10FE-4D22-9391-E1CB8B53E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0" y="1712847"/>
              <a:ext cx="1715139" cy="1715139"/>
            </a:xfrm>
            <a:prstGeom prst="rect">
              <a:avLst/>
            </a:prstGeom>
          </p:spPr>
        </p:pic>
        <p:pic>
          <p:nvPicPr>
            <p:cNvPr id="9" name="Picture 8" descr="A picture containing building, sky, outdoor, city&#10;&#10;Description automatically generated">
              <a:extLst>
                <a:ext uri="{FF2B5EF4-FFF2-40B4-BE49-F238E27FC236}">
                  <a16:creationId xmlns:a16="http://schemas.microsoft.com/office/drawing/2014/main" id="{4D8881DF-AAF4-41E5-B79B-C43C15E89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1" y="3427986"/>
              <a:ext cx="1715139" cy="1715139"/>
            </a:xfrm>
            <a:prstGeom prst="rect">
              <a:avLst/>
            </a:prstGeom>
          </p:spPr>
        </p:pic>
        <p:pic>
          <p:nvPicPr>
            <p:cNvPr id="10" name="Picture 9" descr="A picture containing text, grass, tree, outdoor&#10;&#10;Description automatically generated">
              <a:extLst>
                <a:ext uri="{FF2B5EF4-FFF2-40B4-BE49-F238E27FC236}">
                  <a16:creationId xmlns:a16="http://schemas.microsoft.com/office/drawing/2014/main" id="{7554DBDA-1AB5-4819-B8F3-36D9E93EA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alphaModFix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43" y="5143126"/>
              <a:ext cx="1715139" cy="1715139"/>
            </a:xfrm>
            <a:prstGeom prst="rect">
              <a:avLst/>
            </a:prstGeom>
          </p:spPr>
        </p:pic>
        <p:pic>
          <p:nvPicPr>
            <p:cNvPr id="11" name="Picture 10" descr="A flag on a pole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FA17FD05-F4AD-4FCD-8669-6C758774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7" y="0"/>
              <a:ext cx="1714500" cy="1714500"/>
            </a:xfrm>
            <a:prstGeom prst="rect">
              <a:avLst/>
            </a:prstGeom>
          </p:spPr>
        </p:pic>
        <p:pic>
          <p:nvPicPr>
            <p:cNvPr id="12" name="Picture 11" descr="A picture containing building, sky, outdoor, grass&#10;&#10;Description automatically generated">
              <a:extLst>
                <a:ext uri="{FF2B5EF4-FFF2-40B4-BE49-F238E27FC236}">
                  <a16:creationId xmlns:a16="http://schemas.microsoft.com/office/drawing/2014/main" id="{246645F3-AB08-4029-8EA3-AA10DCC07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alphaModFix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6" y="1715303"/>
              <a:ext cx="1714500" cy="1714500"/>
            </a:xfrm>
            <a:prstGeom prst="rect">
              <a:avLst/>
            </a:prstGeom>
          </p:spPr>
        </p:pic>
        <p:pic>
          <p:nvPicPr>
            <p:cNvPr id="13" name="Picture 12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E5667E2D-579D-4ED7-92EA-4D59BD6C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alphaModFix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4" y="3432157"/>
              <a:ext cx="1714500" cy="1714500"/>
            </a:xfrm>
            <a:prstGeom prst="rect">
              <a:avLst/>
            </a:prstGeom>
          </p:spPr>
        </p:pic>
        <p:pic>
          <p:nvPicPr>
            <p:cNvPr id="14" name="Picture 13" descr="A picture containing text, sky, outdoor, building&#10;&#10;Description automatically generated">
              <a:extLst>
                <a:ext uri="{FF2B5EF4-FFF2-40B4-BE49-F238E27FC236}">
                  <a16:creationId xmlns:a16="http://schemas.microsoft.com/office/drawing/2014/main" id="{F015E099-127A-4BDD-8FB2-951B33A8F9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alphaModFix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413" y="5144648"/>
              <a:ext cx="1714500" cy="1714500"/>
            </a:xfrm>
            <a:prstGeom prst="rect">
              <a:avLst/>
            </a:prstGeom>
          </p:spPr>
        </p:pic>
        <p:pic>
          <p:nvPicPr>
            <p:cNvPr id="15" name="Picture 14" descr="A picture containing text, building, outdoor&#10;&#10;Description automatically generated">
              <a:extLst>
                <a:ext uri="{FF2B5EF4-FFF2-40B4-BE49-F238E27FC236}">
                  <a16:creationId xmlns:a16="http://schemas.microsoft.com/office/drawing/2014/main" id="{F9423E94-143E-4869-9F04-86D96A378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alphaModFix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0"/>
              <a:ext cx="1714500" cy="1714500"/>
            </a:xfrm>
            <a:prstGeom prst="rect">
              <a:avLst/>
            </a:prstGeom>
          </p:spPr>
        </p:pic>
        <p:pic>
          <p:nvPicPr>
            <p:cNvPr id="16" name="Picture 15" descr="A picture containing text, outdoor, sky, sign&#10;&#10;Description automatically generated">
              <a:extLst>
                <a:ext uri="{FF2B5EF4-FFF2-40B4-BE49-F238E27FC236}">
                  <a16:creationId xmlns:a16="http://schemas.microsoft.com/office/drawing/2014/main" id="{ADCDA4E5-2517-479C-ACF9-219446856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alphaModFix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1714500"/>
              <a:ext cx="1714500" cy="1714500"/>
            </a:xfrm>
            <a:prstGeom prst="rect">
              <a:avLst/>
            </a:prstGeom>
          </p:spPr>
        </p:pic>
        <p:pic>
          <p:nvPicPr>
            <p:cNvPr id="17" name="Picture 16" descr="A picture containing building, outdoor, sky, road&#10;&#10;Description automatically generated">
              <a:extLst>
                <a:ext uri="{FF2B5EF4-FFF2-40B4-BE49-F238E27FC236}">
                  <a16:creationId xmlns:a16="http://schemas.microsoft.com/office/drawing/2014/main" id="{63DAAD8E-E817-45C7-B67D-E64387A57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alphaModFix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3429000"/>
              <a:ext cx="1714500" cy="1714500"/>
            </a:xfrm>
            <a:prstGeom prst="rect">
              <a:avLst/>
            </a:prstGeom>
          </p:spPr>
        </p:pic>
        <p:pic>
          <p:nvPicPr>
            <p:cNvPr id="18" name="Picture 17" descr="A picture containing text, building, sky, outdoor&#10;&#10;Description automatically generated">
              <a:extLst>
                <a:ext uri="{FF2B5EF4-FFF2-40B4-BE49-F238E27FC236}">
                  <a16:creationId xmlns:a16="http://schemas.microsoft.com/office/drawing/2014/main" id="{2CF2AFFD-BFFD-4E12-8EF0-91C963B9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alphaModFix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13" y="5143500"/>
              <a:ext cx="1714500" cy="17145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8F4475-7E62-4F9C-83BF-249BDAE04309}"/>
                </a:ext>
              </a:extLst>
            </p:cNvPr>
            <p:cNvSpPr/>
            <p:nvPr userDrawn="1"/>
          </p:nvSpPr>
          <p:spPr>
            <a:xfrm>
              <a:off x="6859913" y="0"/>
              <a:ext cx="45719" cy="6858000"/>
            </a:xfrm>
            <a:prstGeom prst="rect">
              <a:avLst/>
            </a:prstGeom>
            <a:solidFill>
              <a:srgbClr val="0C223F">
                <a:alpha val="15000"/>
              </a:srgbClr>
            </a:solidFill>
            <a:ln>
              <a:noFill/>
            </a:ln>
            <a:effectLst>
              <a:outerShdw blurRad="50800" dist="38100" dir="10800000" algn="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CFB878-3A18-4327-AE5A-49887A8C59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" y="1715407"/>
              <a:ext cx="1715142" cy="1715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74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tags" Target="../tags/tag12.xml"/><Relationship Id="rId21" Type="http://schemas.openxmlformats.org/officeDocument/2006/relationships/slideLayout" Target="../slideLayouts/slideLayout47.xml"/><Relationship Id="rId34" Type="http://schemas.openxmlformats.org/officeDocument/2006/relationships/tags" Target="../tags/tag7.xml"/><Relationship Id="rId42" Type="http://schemas.openxmlformats.org/officeDocument/2006/relationships/tags" Target="../tags/tag15.xml"/><Relationship Id="rId47" Type="http://schemas.openxmlformats.org/officeDocument/2006/relationships/tags" Target="../tags/tag20.xml"/><Relationship Id="rId50" Type="http://schemas.openxmlformats.org/officeDocument/2006/relationships/tags" Target="../tags/tag23.xml"/><Relationship Id="rId55" Type="http://schemas.openxmlformats.org/officeDocument/2006/relationships/tags" Target="../tags/tag28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tags" Target="../tags/tag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tags" Target="../tags/tag5.xml"/><Relationship Id="rId37" Type="http://schemas.openxmlformats.org/officeDocument/2006/relationships/tags" Target="../tags/tag10.xml"/><Relationship Id="rId40" Type="http://schemas.openxmlformats.org/officeDocument/2006/relationships/tags" Target="../tags/tag13.xml"/><Relationship Id="rId45" Type="http://schemas.openxmlformats.org/officeDocument/2006/relationships/tags" Target="../tags/tag18.xml"/><Relationship Id="rId53" Type="http://schemas.openxmlformats.org/officeDocument/2006/relationships/tags" Target="../tags/tag26.xml"/><Relationship Id="rId5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Relationship Id="rId30" Type="http://schemas.openxmlformats.org/officeDocument/2006/relationships/tags" Target="../tags/tag3.xml"/><Relationship Id="rId35" Type="http://schemas.openxmlformats.org/officeDocument/2006/relationships/tags" Target="../tags/tag8.xml"/><Relationship Id="rId43" Type="http://schemas.openxmlformats.org/officeDocument/2006/relationships/tags" Target="../tags/tag16.xml"/><Relationship Id="rId48" Type="http://schemas.openxmlformats.org/officeDocument/2006/relationships/tags" Target="../tags/tag21.xml"/><Relationship Id="rId56" Type="http://schemas.openxmlformats.org/officeDocument/2006/relationships/tags" Target="../tags/tag29.xml"/><Relationship Id="rId8" Type="http://schemas.openxmlformats.org/officeDocument/2006/relationships/slideLayout" Target="../slideLayouts/slideLayout34.xml"/><Relationship Id="rId51" Type="http://schemas.openxmlformats.org/officeDocument/2006/relationships/tags" Target="../tags/tag24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tags" Target="../tags/tag6.xml"/><Relationship Id="rId38" Type="http://schemas.openxmlformats.org/officeDocument/2006/relationships/tags" Target="../tags/tag11.xml"/><Relationship Id="rId46" Type="http://schemas.openxmlformats.org/officeDocument/2006/relationships/tags" Target="../tags/tag19.xml"/><Relationship Id="rId20" Type="http://schemas.openxmlformats.org/officeDocument/2006/relationships/slideLayout" Target="../slideLayouts/slideLayout46.xml"/><Relationship Id="rId41" Type="http://schemas.openxmlformats.org/officeDocument/2006/relationships/tags" Target="../tags/tag14.xml"/><Relationship Id="rId54" Type="http://schemas.openxmlformats.org/officeDocument/2006/relationships/tags" Target="../tags/tag2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tags" Target="../tags/tag1.xml"/><Relationship Id="rId36" Type="http://schemas.openxmlformats.org/officeDocument/2006/relationships/tags" Target="../tags/tag9.xml"/><Relationship Id="rId49" Type="http://schemas.openxmlformats.org/officeDocument/2006/relationships/tags" Target="../tags/tag22.xml"/><Relationship Id="rId57" Type="http://schemas.openxmlformats.org/officeDocument/2006/relationships/tags" Target="../tags/tag30.xml"/><Relationship Id="rId10" Type="http://schemas.openxmlformats.org/officeDocument/2006/relationships/slideLayout" Target="../slideLayouts/slideLayout36.xml"/><Relationship Id="rId31" Type="http://schemas.openxmlformats.org/officeDocument/2006/relationships/tags" Target="../tags/tag4.xml"/><Relationship Id="rId44" Type="http://schemas.openxmlformats.org/officeDocument/2006/relationships/tags" Target="../tags/tag17.xml"/><Relationship Id="rId52" Type="http://schemas.openxmlformats.org/officeDocument/2006/relationships/tags" Target="../tags/tag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2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ACCF614-1B4D-4830-A97C-AB702AC38F7E}"/>
              </a:ext>
            </a:extLst>
          </p:cNvPr>
          <p:cNvGrpSpPr/>
          <p:nvPr userDrawn="1"/>
        </p:nvGrpSpPr>
        <p:grpSpPr>
          <a:xfrm>
            <a:off x="-1855467" y="1314906"/>
            <a:ext cx="1573744" cy="4228187"/>
            <a:chOff x="-2055810" y="320298"/>
            <a:chExt cx="1573744" cy="42281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BF5344-3C5A-496B-B088-0D0CF75C3223}"/>
                </a:ext>
              </a:extLst>
            </p:cNvPr>
            <p:cNvGrpSpPr/>
            <p:nvPr userDrawn="1"/>
          </p:nvGrpSpPr>
          <p:grpSpPr>
            <a:xfrm>
              <a:off x="-2055810" y="320298"/>
              <a:ext cx="1573744" cy="1312190"/>
              <a:chOff x="-2432048" y="320298"/>
              <a:chExt cx="1573744" cy="131219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D6D071F-68EC-4E3A-A67B-43172B77F8B4}"/>
                  </a:ext>
                </a:extLst>
              </p:cNvPr>
              <p:cNvGrpSpPr/>
              <p:nvPr userDrawn="1"/>
            </p:nvGrpSpPr>
            <p:grpSpPr>
              <a:xfrm>
                <a:off x="-1335734" y="413997"/>
                <a:ext cx="477430" cy="1124792"/>
                <a:chOff x="-1335734" y="420786"/>
                <a:chExt cx="477430" cy="1124792"/>
              </a:xfrm>
            </p:grpSpPr>
            <p:sp>
              <p:nvSpPr>
                <p:cNvPr id="51" name="Rounded Rectangle 7">
                  <a:extLst>
                    <a:ext uri="{FF2B5EF4-FFF2-40B4-BE49-F238E27FC236}">
                      <a16:creationId xmlns:a16="http://schemas.microsoft.com/office/drawing/2014/main" id="{8C178208-0B8B-4C99-98F2-7BD885B5EA8C}"/>
                    </a:ext>
                  </a:extLst>
                </p:cNvPr>
                <p:cNvSpPr/>
                <p:nvPr userDrawn="1"/>
              </p:nvSpPr>
              <p:spPr>
                <a:xfrm>
                  <a:off x="-1335734" y="420786"/>
                  <a:ext cx="186116" cy="186116"/>
                </a:xfrm>
                <a:prstGeom prst="roundRect">
                  <a:avLst/>
                </a:prstGeom>
                <a:solidFill>
                  <a:srgbClr val="D21F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Rounded Rectangle 8">
                  <a:extLst>
                    <a:ext uri="{FF2B5EF4-FFF2-40B4-BE49-F238E27FC236}">
                      <a16:creationId xmlns:a16="http://schemas.microsoft.com/office/drawing/2014/main" id="{F388BFE1-B9E4-4B0B-9C6A-40C3D0F850C1}"/>
                    </a:ext>
                  </a:extLst>
                </p:cNvPr>
                <p:cNvSpPr/>
                <p:nvPr userDrawn="1"/>
              </p:nvSpPr>
              <p:spPr>
                <a:xfrm>
                  <a:off x="-1044420" y="420786"/>
                  <a:ext cx="186116" cy="186116"/>
                </a:xfrm>
                <a:prstGeom prst="roundRect">
                  <a:avLst/>
                </a:prstGeom>
                <a:solidFill>
                  <a:srgbClr val="0C22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Rounded Rectangle 9">
                  <a:extLst>
                    <a:ext uri="{FF2B5EF4-FFF2-40B4-BE49-F238E27FC236}">
                      <a16:creationId xmlns:a16="http://schemas.microsoft.com/office/drawing/2014/main" id="{0F15E1A6-B21E-4E99-AC89-C3A22C7140B7}"/>
                    </a:ext>
                  </a:extLst>
                </p:cNvPr>
                <p:cNvSpPr/>
                <p:nvPr userDrawn="1"/>
              </p:nvSpPr>
              <p:spPr>
                <a:xfrm>
                  <a:off x="-1335734" y="728283"/>
                  <a:ext cx="186116" cy="186116"/>
                </a:xfrm>
                <a:prstGeom prst="round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ounded Rectangle 10">
                  <a:extLst>
                    <a:ext uri="{FF2B5EF4-FFF2-40B4-BE49-F238E27FC236}">
                      <a16:creationId xmlns:a16="http://schemas.microsoft.com/office/drawing/2014/main" id="{FAD3201B-C0DB-44F7-9958-6FD5BC5BEB9B}"/>
                    </a:ext>
                  </a:extLst>
                </p:cNvPr>
                <p:cNvSpPr/>
                <p:nvPr userDrawn="1"/>
              </p:nvSpPr>
              <p:spPr>
                <a:xfrm>
                  <a:off x="-1044420" y="728283"/>
                  <a:ext cx="186116" cy="186116"/>
                </a:xfrm>
                <a:prstGeom prst="roundRect">
                  <a:avLst/>
                </a:prstGeom>
                <a:solidFill>
                  <a:srgbClr val="DCDB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Rounded Rectangle 11">
                  <a:extLst>
                    <a:ext uri="{FF2B5EF4-FFF2-40B4-BE49-F238E27FC236}">
                      <a16:creationId xmlns:a16="http://schemas.microsoft.com/office/drawing/2014/main" id="{32671C89-B612-4487-8DF4-5D296C73DE39}"/>
                    </a:ext>
                  </a:extLst>
                </p:cNvPr>
                <p:cNvSpPr/>
                <p:nvPr userDrawn="1"/>
              </p:nvSpPr>
              <p:spPr>
                <a:xfrm>
                  <a:off x="-1335734" y="1043873"/>
                  <a:ext cx="186116" cy="186116"/>
                </a:xfrm>
                <a:prstGeom prst="roundRect">
                  <a:avLst/>
                </a:prstGeom>
                <a:solidFill>
                  <a:srgbClr val="D2D1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Rounded Rectangle 12">
                  <a:extLst>
                    <a:ext uri="{FF2B5EF4-FFF2-40B4-BE49-F238E27FC236}">
                      <a16:creationId xmlns:a16="http://schemas.microsoft.com/office/drawing/2014/main" id="{FB6D40C0-8BE3-44E8-A5C3-3F7F0467928D}"/>
                    </a:ext>
                  </a:extLst>
                </p:cNvPr>
                <p:cNvSpPr/>
                <p:nvPr userDrawn="1"/>
              </p:nvSpPr>
              <p:spPr>
                <a:xfrm>
                  <a:off x="-1044420" y="1043873"/>
                  <a:ext cx="186116" cy="186116"/>
                </a:xfrm>
                <a:prstGeom prst="roundRect">
                  <a:avLst/>
                </a:prstGeom>
                <a:solidFill>
                  <a:srgbClr val="CAC8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Rounded Rectangle 13">
                  <a:extLst>
                    <a:ext uri="{FF2B5EF4-FFF2-40B4-BE49-F238E27FC236}">
                      <a16:creationId xmlns:a16="http://schemas.microsoft.com/office/drawing/2014/main" id="{D7A4FB70-A5E6-4185-A93D-EA9D60A99AF1}"/>
                    </a:ext>
                  </a:extLst>
                </p:cNvPr>
                <p:cNvSpPr/>
                <p:nvPr userDrawn="1"/>
              </p:nvSpPr>
              <p:spPr>
                <a:xfrm>
                  <a:off x="-1335734" y="1359462"/>
                  <a:ext cx="186116" cy="186116"/>
                </a:xfrm>
                <a:prstGeom prst="roundRect">
                  <a:avLst/>
                </a:prstGeom>
                <a:solidFill>
                  <a:srgbClr val="B4B3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Rounded Rectangle 14">
                  <a:extLst>
                    <a:ext uri="{FF2B5EF4-FFF2-40B4-BE49-F238E27FC236}">
                      <a16:creationId xmlns:a16="http://schemas.microsoft.com/office/drawing/2014/main" id="{DB898012-CB20-4765-85D8-2FC48C4852CC}"/>
                    </a:ext>
                  </a:extLst>
                </p:cNvPr>
                <p:cNvSpPr/>
                <p:nvPr userDrawn="1"/>
              </p:nvSpPr>
              <p:spPr>
                <a:xfrm>
                  <a:off x="-1044420" y="1359462"/>
                  <a:ext cx="186116" cy="186116"/>
                </a:xfrm>
                <a:prstGeom prst="roundRect">
                  <a:avLst/>
                </a:prstGeom>
                <a:solidFill>
                  <a:srgbClr val="99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C66E55F-C6D6-4F9F-B559-D84D50208CBE}"/>
                  </a:ext>
                </a:extLst>
              </p:cNvPr>
              <p:cNvGrpSpPr/>
              <p:nvPr userDrawn="1"/>
            </p:nvGrpSpPr>
            <p:grpSpPr>
              <a:xfrm>
                <a:off x="-2432048" y="320298"/>
                <a:ext cx="1096314" cy="1312190"/>
                <a:chOff x="-2432048" y="320298"/>
                <a:chExt cx="1096314" cy="1312190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830085A-3EDD-40F9-BE6C-13EA5BAACF1F}"/>
                    </a:ext>
                  </a:extLst>
                </p:cNvPr>
                <p:cNvSpPr txBox="1"/>
                <p:nvPr userDrawn="1"/>
              </p:nvSpPr>
              <p:spPr>
                <a:xfrm>
                  <a:off x="-2432048" y="856944"/>
                  <a:ext cx="94826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800" b="0" spc="-8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Signature</a:t>
                  </a:r>
                  <a:r>
                    <a:rPr lang="en-US" sz="800" b="0" spc="-80" baseline="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 Palette</a:t>
                  </a:r>
                  <a:endParaRPr lang="en-US" sz="800" b="0" spc="-80" dirty="0">
                    <a:solidFill>
                      <a:schemeClr val="bg1">
                        <a:lumMod val="50000"/>
                      </a:schemeClr>
                    </a:solidFill>
                    <a:latin typeface="Circular Std Black" panose="020B0A04020101010102" pitchFamily="34" charset="0"/>
                    <a:cs typeface="Circular Std Black" panose="020B0A04020101010102" pitchFamily="34" charset="0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E98FECA-A8C2-41A2-8E17-E8B2562E877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1440932" y="320298"/>
                  <a:ext cx="0" cy="131219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840124F9-1AD9-43AD-805A-8FBE1BD968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548100" y="976393"/>
                  <a:ext cx="107168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DABFDFF3-627B-4C12-A1D4-9FF0B10B4EE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2902" y="1632488"/>
                  <a:ext cx="107168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C77AA90-67AC-493C-BA6E-2EA35D03521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2902" y="321630"/>
                  <a:ext cx="107168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B33261-8FED-4660-9FDC-8E5C38E36611}"/>
                </a:ext>
              </a:extLst>
            </p:cNvPr>
            <p:cNvGrpSpPr/>
            <p:nvPr userDrawn="1"/>
          </p:nvGrpSpPr>
          <p:grpSpPr>
            <a:xfrm>
              <a:off x="-2043110" y="1778296"/>
              <a:ext cx="1561044" cy="1312190"/>
              <a:chOff x="-2419348" y="1786938"/>
              <a:chExt cx="1561044" cy="131219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A257093-E1CB-4692-8438-FFFC1F55901E}"/>
                  </a:ext>
                </a:extLst>
              </p:cNvPr>
              <p:cNvGrpSpPr/>
              <p:nvPr userDrawn="1"/>
            </p:nvGrpSpPr>
            <p:grpSpPr>
              <a:xfrm>
                <a:off x="-1335734" y="1880637"/>
                <a:ext cx="477430" cy="1124792"/>
                <a:chOff x="-1335734" y="1877353"/>
                <a:chExt cx="477430" cy="1124792"/>
              </a:xfrm>
            </p:grpSpPr>
            <p:sp>
              <p:nvSpPr>
                <p:cNvPr id="36" name="Rounded Rectangle 18">
                  <a:extLst>
                    <a:ext uri="{FF2B5EF4-FFF2-40B4-BE49-F238E27FC236}">
                      <a16:creationId xmlns:a16="http://schemas.microsoft.com/office/drawing/2014/main" id="{F2866772-E6EE-4020-964E-450DDB495FA9}"/>
                    </a:ext>
                  </a:extLst>
                </p:cNvPr>
                <p:cNvSpPr/>
                <p:nvPr userDrawn="1"/>
              </p:nvSpPr>
              <p:spPr>
                <a:xfrm>
                  <a:off x="-1335734" y="1877353"/>
                  <a:ext cx="186116" cy="186116"/>
                </a:xfrm>
                <a:prstGeom prst="roundRect">
                  <a:avLst/>
                </a:prstGeom>
                <a:solidFill>
                  <a:srgbClr val="AB20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ounded Rectangle 19">
                  <a:extLst>
                    <a:ext uri="{FF2B5EF4-FFF2-40B4-BE49-F238E27FC236}">
                      <a16:creationId xmlns:a16="http://schemas.microsoft.com/office/drawing/2014/main" id="{7B4B2749-4BF0-42AA-BDF2-D12D9FDDCB03}"/>
                    </a:ext>
                  </a:extLst>
                </p:cNvPr>
                <p:cNvSpPr/>
                <p:nvPr userDrawn="1"/>
              </p:nvSpPr>
              <p:spPr>
                <a:xfrm>
                  <a:off x="-1044420" y="1877353"/>
                  <a:ext cx="186116" cy="186116"/>
                </a:xfrm>
                <a:prstGeom prst="roundRect">
                  <a:avLst/>
                </a:prstGeom>
                <a:solidFill>
                  <a:srgbClr val="E83C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ounded Rectangle 20">
                  <a:extLst>
                    <a:ext uri="{FF2B5EF4-FFF2-40B4-BE49-F238E27FC236}">
                      <a16:creationId xmlns:a16="http://schemas.microsoft.com/office/drawing/2014/main" id="{9E3DF093-5C06-4276-9CC9-F8F086F6DAE5}"/>
                    </a:ext>
                  </a:extLst>
                </p:cNvPr>
                <p:cNvSpPr/>
                <p:nvPr userDrawn="1"/>
              </p:nvSpPr>
              <p:spPr>
                <a:xfrm>
                  <a:off x="-1335734" y="2176758"/>
                  <a:ext cx="186116" cy="186116"/>
                </a:xfrm>
                <a:prstGeom prst="roundRect">
                  <a:avLst/>
                </a:prstGeom>
                <a:solidFill>
                  <a:srgbClr val="0E1A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ounded Rectangle 21">
                  <a:extLst>
                    <a:ext uri="{FF2B5EF4-FFF2-40B4-BE49-F238E27FC236}">
                      <a16:creationId xmlns:a16="http://schemas.microsoft.com/office/drawing/2014/main" id="{7181A0EB-802F-4E55-9549-F125E6C7C21F}"/>
                    </a:ext>
                  </a:extLst>
                </p:cNvPr>
                <p:cNvSpPr/>
                <p:nvPr userDrawn="1"/>
              </p:nvSpPr>
              <p:spPr>
                <a:xfrm>
                  <a:off x="-1044420" y="2176758"/>
                  <a:ext cx="186116" cy="186116"/>
                </a:xfrm>
                <a:prstGeom prst="roundRect">
                  <a:avLst/>
                </a:prstGeom>
                <a:solidFill>
                  <a:srgbClr val="6DAB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ounded Rectangle 22">
                  <a:extLst>
                    <a:ext uri="{FF2B5EF4-FFF2-40B4-BE49-F238E27FC236}">
                      <a16:creationId xmlns:a16="http://schemas.microsoft.com/office/drawing/2014/main" id="{87EEDC36-D4CC-44F3-A3DB-98876DF17D38}"/>
                    </a:ext>
                  </a:extLst>
                </p:cNvPr>
                <p:cNvSpPr/>
                <p:nvPr userDrawn="1"/>
              </p:nvSpPr>
              <p:spPr>
                <a:xfrm>
                  <a:off x="-1335734" y="2500439"/>
                  <a:ext cx="186116" cy="186116"/>
                </a:xfrm>
                <a:prstGeom prst="roundRect">
                  <a:avLst/>
                </a:prstGeom>
                <a:solidFill>
                  <a:srgbClr val="DAD2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Rounded Rectangle 23">
                  <a:extLst>
                    <a:ext uri="{FF2B5EF4-FFF2-40B4-BE49-F238E27FC236}">
                      <a16:creationId xmlns:a16="http://schemas.microsoft.com/office/drawing/2014/main" id="{D66086DF-CFAE-49A1-AFAB-AC318B3C4A5B}"/>
                    </a:ext>
                  </a:extLst>
                </p:cNvPr>
                <p:cNvSpPr/>
                <p:nvPr userDrawn="1"/>
              </p:nvSpPr>
              <p:spPr>
                <a:xfrm>
                  <a:off x="-1044420" y="2500439"/>
                  <a:ext cx="186116" cy="186116"/>
                </a:xfrm>
                <a:prstGeom prst="roundRect">
                  <a:avLst/>
                </a:prstGeom>
                <a:solidFill>
                  <a:srgbClr val="D3C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ounded Rectangle 24">
                  <a:extLst>
                    <a:ext uri="{FF2B5EF4-FFF2-40B4-BE49-F238E27FC236}">
                      <a16:creationId xmlns:a16="http://schemas.microsoft.com/office/drawing/2014/main" id="{70B08946-F1E7-484F-9A7A-540AD18AA010}"/>
                    </a:ext>
                  </a:extLst>
                </p:cNvPr>
                <p:cNvSpPr/>
                <p:nvPr userDrawn="1"/>
              </p:nvSpPr>
              <p:spPr>
                <a:xfrm>
                  <a:off x="-1335734" y="2816029"/>
                  <a:ext cx="186116" cy="186116"/>
                </a:xfrm>
                <a:prstGeom prst="roundRect">
                  <a:avLst/>
                </a:prstGeom>
                <a:solidFill>
                  <a:srgbClr val="7876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Rounded Rectangle 25">
                  <a:extLst>
                    <a:ext uri="{FF2B5EF4-FFF2-40B4-BE49-F238E27FC236}">
                      <a16:creationId xmlns:a16="http://schemas.microsoft.com/office/drawing/2014/main" id="{0CDB2BED-B3A5-4423-87AC-797FE0ECCA12}"/>
                    </a:ext>
                  </a:extLst>
                </p:cNvPr>
                <p:cNvSpPr/>
                <p:nvPr userDrawn="1"/>
              </p:nvSpPr>
              <p:spPr>
                <a:xfrm>
                  <a:off x="-1044420" y="2816029"/>
                  <a:ext cx="186116" cy="186116"/>
                </a:xfrm>
                <a:prstGeom prst="roundRect">
                  <a:avLst/>
                </a:prstGeom>
                <a:solidFill>
                  <a:srgbClr val="5756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CC9A7BE-D933-404B-9647-458D87A170B6}"/>
                  </a:ext>
                </a:extLst>
              </p:cNvPr>
              <p:cNvGrpSpPr/>
              <p:nvPr userDrawn="1"/>
            </p:nvGrpSpPr>
            <p:grpSpPr>
              <a:xfrm>
                <a:off x="-2419348" y="1786938"/>
                <a:ext cx="1083614" cy="1312190"/>
                <a:chOff x="-2419348" y="1786938"/>
                <a:chExt cx="1083614" cy="1312190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C776B60-9A64-407E-A66D-AA99260970AC}"/>
                    </a:ext>
                  </a:extLst>
                </p:cNvPr>
                <p:cNvSpPr txBox="1"/>
                <p:nvPr userDrawn="1"/>
              </p:nvSpPr>
              <p:spPr>
                <a:xfrm>
                  <a:off x="-2419348" y="2342634"/>
                  <a:ext cx="94826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700" b="0" spc="-8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Accent</a:t>
                  </a:r>
                  <a:r>
                    <a:rPr lang="en-US" sz="700" b="0" spc="-80" baseline="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 Palette</a:t>
                  </a:r>
                  <a:endParaRPr lang="en-US" sz="700" b="0" spc="-80" dirty="0">
                    <a:solidFill>
                      <a:schemeClr val="bg1">
                        <a:lumMod val="50000"/>
                      </a:schemeClr>
                    </a:solidFill>
                    <a:latin typeface="Circular Std Black" panose="020B0A04020101010102" pitchFamily="34" charset="0"/>
                    <a:cs typeface="Circular Std Black" panose="020B0A04020101010102" pitchFamily="34" charset="0"/>
                  </a:endParaRP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55EDF8C-E0A4-4024-BACE-0CEFCCEFCDE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1440932" y="1786938"/>
                  <a:ext cx="0" cy="131219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294904D-5316-4788-9CF1-4D99806CA4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548100" y="2443033"/>
                  <a:ext cx="107168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F8B17CC-F18E-4FAA-A053-5E9EA8D650D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2902" y="3099128"/>
                  <a:ext cx="107168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6245827-B379-4E80-9FE5-75A42AC9C67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2902" y="1788270"/>
                  <a:ext cx="107168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84E6BE-DA50-4A8D-BAEB-CDA7D21AD361}"/>
                </a:ext>
              </a:extLst>
            </p:cNvPr>
            <p:cNvGrpSpPr/>
            <p:nvPr userDrawn="1"/>
          </p:nvGrpSpPr>
          <p:grpSpPr>
            <a:xfrm>
              <a:off x="-2048009" y="3236295"/>
              <a:ext cx="1565943" cy="1312190"/>
              <a:chOff x="-2424247" y="3236295"/>
              <a:chExt cx="1565943" cy="131219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F069A0A-A870-4F34-B34E-111F1ED2184B}"/>
                  </a:ext>
                </a:extLst>
              </p:cNvPr>
              <p:cNvGrpSpPr/>
              <p:nvPr userDrawn="1"/>
            </p:nvGrpSpPr>
            <p:grpSpPr>
              <a:xfrm>
                <a:off x="-1335734" y="3334040"/>
                <a:ext cx="477430" cy="1116700"/>
                <a:chOff x="-1335734" y="3337965"/>
                <a:chExt cx="477430" cy="1116700"/>
              </a:xfrm>
            </p:grpSpPr>
            <p:sp>
              <p:nvSpPr>
                <p:cNvPr id="21" name="Rounded Rectangle 27">
                  <a:extLst>
                    <a:ext uri="{FF2B5EF4-FFF2-40B4-BE49-F238E27FC236}">
                      <a16:creationId xmlns:a16="http://schemas.microsoft.com/office/drawing/2014/main" id="{09AB84E2-210D-4568-8BDA-98A5B3D988B1}"/>
                    </a:ext>
                  </a:extLst>
                </p:cNvPr>
                <p:cNvSpPr/>
                <p:nvPr userDrawn="1"/>
              </p:nvSpPr>
              <p:spPr>
                <a:xfrm>
                  <a:off x="-1335734" y="3337965"/>
                  <a:ext cx="186116" cy="186116"/>
                </a:xfrm>
                <a:prstGeom prst="roundRect">
                  <a:avLst/>
                </a:prstGeom>
                <a:solidFill>
                  <a:srgbClr val="806A9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ounded Rectangle 28">
                  <a:extLst>
                    <a:ext uri="{FF2B5EF4-FFF2-40B4-BE49-F238E27FC236}">
                      <a16:creationId xmlns:a16="http://schemas.microsoft.com/office/drawing/2014/main" id="{07C67804-400C-4E61-8682-2D90A6526EF8}"/>
                    </a:ext>
                  </a:extLst>
                </p:cNvPr>
                <p:cNvSpPr/>
                <p:nvPr userDrawn="1"/>
              </p:nvSpPr>
              <p:spPr>
                <a:xfrm>
                  <a:off x="-1044420" y="3337965"/>
                  <a:ext cx="186116" cy="186116"/>
                </a:xfrm>
                <a:prstGeom prst="roundRect">
                  <a:avLst/>
                </a:prstGeom>
                <a:solidFill>
                  <a:srgbClr val="C9BC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ounded Rectangle 29">
                  <a:extLst>
                    <a:ext uri="{FF2B5EF4-FFF2-40B4-BE49-F238E27FC236}">
                      <a16:creationId xmlns:a16="http://schemas.microsoft.com/office/drawing/2014/main" id="{6D4C3148-6ACB-4278-80B6-CB9F28B20F62}"/>
                    </a:ext>
                  </a:extLst>
                </p:cNvPr>
                <p:cNvSpPr/>
                <p:nvPr userDrawn="1"/>
              </p:nvSpPr>
              <p:spPr>
                <a:xfrm>
                  <a:off x="-1335734" y="3661646"/>
                  <a:ext cx="186116" cy="186116"/>
                </a:xfrm>
                <a:prstGeom prst="roundRect">
                  <a:avLst/>
                </a:prstGeom>
                <a:solidFill>
                  <a:srgbClr val="66BC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ounded Rectangle 30">
                  <a:extLst>
                    <a:ext uri="{FF2B5EF4-FFF2-40B4-BE49-F238E27FC236}">
                      <a16:creationId xmlns:a16="http://schemas.microsoft.com/office/drawing/2014/main" id="{60E462F4-AF93-486E-8513-DAF93FBEE344}"/>
                    </a:ext>
                  </a:extLst>
                </p:cNvPr>
                <p:cNvSpPr/>
                <p:nvPr userDrawn="1"/>
              </p:nvSpPr>
              <p:spPr>
                <a:xfrm>
                  <a:off x="-1044420" y="3661646"/>
                  <a:ext cx="186116" cy="186116"/>
                </a:xfrm>
                <a:prstGeom prst="roundRect">
                  <a:avLst/>
                </a:prstGeom>
                <a:solidFill>
                  <a:srgbClr val="D2E3D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ounded Rectangle 31">
                  <a:extLst>
                    <a:ext uri="{FF2B5EF4-FFF2-40B4-BE49-F238E27FC236}">
                      <a16:creationId xmlns:a16="http://schemas.microsoft.com/office/drawing/2014/main" id="{086E6F35-646B-4487-85B4-3E28565E2CD7}"/>
                    </a:ext>
                  </a:extLst>
                </p:cNvPr>
                <p:cNvSpPr/>
                <p:nvPr userDrawn="1"/>
              </p:nvSpPr>
              <p:spPr>
                <a:xfrm>
                  <a:off x="-1335734" y="3961053"/>
                  <a:ext cx="186116" cy="186116"/>
                </a:xfrm>
                <a:prstGeom prst="roundRect">
                  <a:avLst/>
                </a:prstGeom>
                <a:solidFill>
                  <a:srgbClr val="F3D48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ounded Rectangle 32">
                  <a:extLst>
                    <a:ext uri="{FF2B5EF4-FFF2-40B4-BE49-F238E27FC236}">
                      <a16:creationId xmlns:a16="http://schemas.microsoft.com/office/drawing/2014/main" id="{060CA025-589E-4E1D-83D8-CBE56284A33D}"/>
                    </a:ext>
                  </a:extLst>
                </p:cNvPr>
                <p:cNvSpPr/>
                <p:nvPr userDrawn="1"/>
              </p:nvSpPr>
              <p:spPr>
                <a:xfrm>
                  <a:off x="-1044420" y="3961053"/>
                  <a:ext cx="186116" cy="186116"/>
                </a:xfrm>
                <a:prstGeom prst="roundRect">
                  <a:avLst/>
                </a:prstGeom>
                <a:solidFill>
                  <a:srgbClr val="F9E1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ounded Rectangle 33">
                  <a:extLst>
                    <a:ext uri="{FF2B5EF4-FFF2-40B4-BE49-F238E27FC236}">
                      <a16:creationId xmlns:a16="http://schemas.microsoft.com/office/drawing/2014/main" id="{6993ED72-8452-403E-8154-219E4E98A8F0}"/>
                    </a:ext>
                  </a:extLst>
                </p:cNvPr>
                <p:cNvSpPr/>
                <p:nvPr userDrawn="1"/>
              </p:nvSpPr>
              <p:spPr>
                <a:xfrm>
                  <a:off x="-1335734" y="4268549"/>
                  <a:ext cx="186116" cy="186116"/>
                </a:xfrm>
                <a:prstGeom prst="roundRect">
                  <a:avLst/>
                </a:prstGeom>
                <a:solidFill>
                  <a:srgbClr val="F67E4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ounded Rectangle 34">
                  <a:extLst>
                    <a:ext uri="{FF2B5EF4-FFF2-40B4-BE49-F238E27FC236}">
                      <a16:creationId xmlns:a16="http://schemas.microsoft.com/office/drawing/2014/main" id="{A3D3855C-0C7D-4A31-A755-AA3C31A3804C}"/>
                    </a:ext>
                  </a:extLst>
                </p:cNvPr>
                <p:cNvSpPr/>
                <p:nvPr userDrawn="1"/>
              </p:nvSpPr>
              <p:spPr>
                <a:xfrm>
                  <a:off x="-1044420" y="4268549"/>
                  <a:ext cx="186116" cy="186116"/>
                </a:xfrm>
                <a:prstGeom prst="roundRect">
                  <a:avLst/>
                </a:prstGeom>
                <a:solidFill>
                  <a:srgbClr val="FBBE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D3B9811-9E67-4544-8591-B3A7008C8B52}"/>
                  </a:ext>
                </a:extLst>
              </p:cNvPr>
              <p:cNvGrpSpPr/>
              <p:nvPr userDrawn="1"/>
            </p:nvGrpSpPr>
            <p:grpSpPr>
              <a:xfrm>
                <a:off x="-2424247" y="3236295"/>
                <a:ext cx="1083614" cy="1312190"/>
                <a:chOff x="-2424247" y="3236295"/>
                <a:chExt cx="1083614" cy="1312190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49CB071-A8CC-4946-AE52-61A3B190251D}"/>
                    </a:ext>
                  </a:extLst>
                </p:cNvPr>
                <p:cNvSpPr txBox="1"/>
                <p:nvPr userDrawn="1"/>
              </p:nvSpPr>
              <p:spPr>
                <a:xfrm>
                  <a:off x="-2424247" y="3791991"/>
                  <a:ext cx="94826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700" b="0" spc="-8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Support</a:t>
                  </a:r>
                  <a:r>
                    <a:rPr lang="en-US" sz="700" b="0" spc="-80" baseline="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 Palette</a:t>
                  </a:r>
                  <a:endParaRPr lang="en-US" sz="700" b="0" spc="-80" dirty="0">
                    <a:solidFill>
                      <a:schemeClr val="bg1">
                        <a:lumMod val="50000"/>
                      </a:schemeClr>
                    </a:solidFill>
                    <a:latin typeface="Circular Std Black" panose="020B0A04020101010102" pitchFamily="34" charset="0"/>
                    <a:cs typeface="Circular Std Black" panose="020B0A04020101010102" pitchFamily="34" charset="0"/>
                  </a:endParaRP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0F99B34-570C-4AEE-B26B-8BC7FD2F0F8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1445831" y="3236295"/>
                  <a:ext cx="0" cy="131219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79D3766-BF9D-4A88-B58B-DF833A1A4A1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552999" y="3892390"/>
                  <a:ext cx="107168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C4112208-A22A-4DF1-98B5-10A948F02E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7801" y="4548485"/>
                  <a:ext cx="107168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00C2B42-AA44-4503-A06A-7507ED9A5B3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7801" y="3237627"/>
                  <a:ext cx="107168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55350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58" r:id="rId2"/>
    <p:sldLayoutId id="2147483741" r:id="rId3"/>
    <p:sldLayoutId id="2147483760" r:id="rId4"/>
    <p:sldLayoutId id="2147483742" r:id="rId5"/>
    <p:sldLayoutId id="2147483761" r:id="rId6"/>
    <p:sldLayoutId id="2147483743" r:id="rId7"/>
    <p:sldLayoutId id="2147483762" r:id="rId8"/>
    <p:sldLayoutId id="2147483744" r:id="rId9"/>
    <p:sldLayoutId id="2147483763" r:id="rId10"/>
    <p:sldLayoutId id="2147483745" r:id="rId11"/>
    <p:sldLayoutId id="2147483764" r:id="rId12"/>
    <p:sldLayoutId id="214748374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54" r:id="rId22"/>
    <p:sldLayoutId id="2147483775" r:id="rId23"/>
    <p:sldLayoutId id="2147483756" r:id="rId24"/>
    <p:sldLayoutId id="2147483777" r:id="rId25"/>
    <p:sldLayoutId id="214748377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2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ACCF614-1B4D-4830-A97C-AB702AC38F7E}"/>
              </a:ext>
            </a:extLst>
          </p:cNvPr>
          <p:cNvGrpSpPr/>
          <p:nvPr userDrawn="1">
            <p:custDataLst>
              <p:tags r:id="rId28"/>
            </p:custDataLst>
          </p:nvPr>
        </p:nvGrpSpPr>
        <p:grpSpPr>
          <a:xfrm>
            <a:off x="-1855467" y="1314906"/>
            <a:ext cx="1573744" cy="4228187"/>
            <a:chOff x="-2055810" y="320298"/>
            <a:chExt cx="1573744" cy="42281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BF5344-3C5A-496B-B088-0D0CF75C3223}"/>
                </a:ext>
              </a:extLst>
            </p:cNvPr>
            <p:cNvGrpSpPr/>
            <p:nvPr userDrawn="1"/>
          </p:nvGrpSpPr>
          <p:grpSpPr>
            <a:xfrm>
              <a:off x="-2055810" y="320298"/>
              <a:ext cx="1573744" cy="1312190"/>
              <a:chOff x="-2432048" y="320298"/>
              <a:chExt cx="1573744" cy="131219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D6D071F-68EC-4E3A-A67B-43172B77F8B4}"/>
                  </a:ext>
                </a:extLst>
              </p:cNvPr>
              <p:cNvGrpSpPr/>
              <p:nvPr userDrawn="1"/>
            </p:nvGrpSpPr>
            <p:grpSpPr>
              <a:xfrm>
                <a:off x="-1335734" y="413997"/>
                <a:ext cx="477430" cy="1124792"/>
                <a:chOff x="-1335734" y="420786"/>
                <a:chExt cx="477430" cy="1124792"/>
              </a:xfrm>
            </p:grpSpPr>
            <p:sp>
              <p:nvSpPr>
                <p:cNvPr id="51" name="Rounded Rectangle 7">
                  <a:extLst>
                    <a:ext uri="{FF2B5EF4-FFF2-40B4-BE49-F238E27FC236}">
                      <a16:creationId xmlns:a16="http://schemas.microsoft.com/office/drawing/2014/main" id="{8C178208-0B8B-4C99-98F2-7BD885B5EA8C}"/>
                    </a:ext>
                  </a:extLst>
                </p:cNvPr>
                <p:cNvSpPr/>
                <p:nvPr userDrawn="1">
                  <p:custDataLst>
                    <p:tags r:id="rId50"/>
                  </p:custDataLst>
                </p:nvPr>
              </p:nvSpPr>
              <p:spPr>
                <a:xfrm>
                  <a:off x="-1335734" y="420786"/>
                  <a:ext cx="186116" cy="186116"/>
                </a:xfrm>
                <a:prstGeom prst="roundRect">
                  <a:avLst/>
                </a:prstGeom>
                <a:solidFill>
                  <a:srgbClr val="D21F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Rounded Rectangle 8">
                  <a:extLst>
                    <a:ext uri="{FF2B5EF4-FFF2-40B4-BE49-F238E27FC236}">
                      <a16:creationId xmlns:a16="http://schemas.microsoft.com/office/drawing/2014/main" id="{F388BFE1-B9E4-4B0B-9C6A-40C3D0F850C1}"/>
                    </a:ext>
                  </a:extLst>
                </p:cNvPr>
                <p:cNvSpPr/>
                <p:nvPr userDrawn="1">
                  <p:custDataLst>
                    <p:tags r:id="rId51"/>
                  </p:custDataLst>
                </p:nvPr>
              </p:nvSpPr>
              <p:spPr>
                <a:xfrm>
                  <a:off x="-1044420" y="420786"/>
                  <a:ext cx="186116" cy="186116"/>
                </a:xfrm>
                <a:prstGeom prst="roundRect">
                  <a:avLst/>
                </a:prstGeom>
                <a:solidFill>
                  <a:srgbClr val="0C223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Rounded Rectangle 9">
                  <a:extLst>
                    <a:ext uri="{FF2B5EF4-FFF2-40B4-BE49-F238E27FC236}">
                      <a16:creationId xmlns:a16="http://schemas.microsoft.com/office/drawing/2014/main" id="{0F15E1A6-B21E-4E99-AC89-C3A22C7140B7}"/>
                    </a:ext>
                  </a:extLst>
                </p:cNvPr>
                <p:cNvSpPr/>
                <p:nvPr userDrawn="1">
                  <p:custDataLst>
                    <p:tags r:id="rId52"/>
                  </p:custDataLst>
                </p:nvPr>
              </p:nvSpPr>
              <p:spPr>
                <a:xfrm>
                  <a:off x="-1335734" y="728283"/>
                  <a:ext cx="186116" cy="186116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ounded Rectangle 10">
                  <a:extLst>
                    <a:ext uri="{FF2B5EF4-FFF2-40B4-BE49-F238E27FC236}">
                      <a16:creationId xmlns:a16="http://schemas.microsoft.com/office/drawing/2014/main" id="{FAD3201B-C0DB-44F7-9958-6FD5BC5BEB9B}"/>
                    </a:ext>
                  </a:extLst>
                </p:cNvPr>
                <p:cNvSpPr/>
                <p:nvPr userDrawn="1">
                  <p:custDataLst>
                    <p:tags r:id="rId53"/>
                  </p:custDataLst>
                </p:nvPr>
              </p:nvSpPr>
              <p:spPr>
                <a:xfrm>
                  <a:off x="-1044420" y="728283"/>
                  <a:ext cx="186116" cy="186116"/>
                </a:xfrm>
                <a:prstGeom prst="roundRect">
                  <a:avLst/>
                </a:prstGeom>
                <a:solidFill>
                  <a:srgbClr val="DCDBD6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Rounded Rectangle 11">
                  <a:extLst>
                    <a:ext uri="{FF2B5EF4-FFF2-40B4-BE49-F238E27FC236}">
                      <a16:creationId xmlns:a16="http://schemas.microsoft.com/office/drawing/2014/main" id="{32671C89-B612-4487-8DF4-5D296C73DE39}"/>
                    </a:ext>
                  </a:extLst>
                </p:cNvPr>
                <p:cNvSpPr/>
                <p:nvPr userDrawn="1">
                  <p:custDataLst>
                    <p:tags r:id="rId54"/>
                  </p:custDataLst>
                </p:nvPr>
              </p:nvSpPr>
              <p:spPr>
                <a:xfrm>
                  <a:off x="-1335734" y="1043873"/>
                  <a:ext cx="186116" cy="186116"/>
                </a:xfrm>
                <a:prstGeom prst="roundRect">
                  <a:avLst/>
                </a:prstGeom>
                <a:solidFill>
                  <a:srgbClr val="D2D1CE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Rounded Rectangle 12">
                  <a:extLst>
                    <a:ext uri="{FF2B5EF4-FFF2-40B4-BE49-F238E27FC236}">
                      <a16:creationId xmlns:a16="http://schemas.microsoft.com/office/drawing/2014/main" id="{FB6D40C0-8BE3-44E8-A5C3-3F7F0467928D}"/>
                    </a:ext>
                  </a:extLst>
                </p:cNvPr>
                <p:cNvSpPr/>
                <p:nvPr userDrawn="1">
                  <p:custDataLst>
                    <p:tags r:id="rId55"/>
                  </p:custDataLst>
                </p:nvPr>
              </p:nvSpPr>
              <p:spPr>
                <a:xfrm>
                  <a:off x="-1044420" y="1043873"/>
                  <a:ext cx="186116" cy="186116"/>
                </a:xfrm>
                <a:prstGeom prst="roundRect">
                  <a:avLst/>
                </a:prstGeom>
                <a:solidFill>
                  <a:srgbClr val="CAC8C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Rounded Rectangle 13">
                  <a:extLst>
                    <a:ext uri="{FF2B5EF4-FFF2-40B4-BE49-F238E27FC236}">
                      <a16:creationId xmlns:a16="http://schemas.microsoft.com/office/drawing/2014/main" id="{D7A4FB70-A5E6-4185-A93D-EA9D60A99AF1}"/>
                    </a:ext>
                  </a:extLst>
                </p:cNvPr>
                <p:cNvSpPr/>
                <p:nvPr userDrawn="1">
                  <p:custDataLst>
                    <p:tags r:id="rId56"/>
                  </p:custDataLst>
                </p:nvPr>
              </p:nvSpPr>
              <p:spPr>
                <a:xfrm>
                  <a:off x="-1335734" y="1359462"/>
                  <a:ext cx="186116" cy="186116"/>
                </a:xfrm>
                <a:prstGeom prst="roundRect">
                  <a:avLst/>
                </a:prstGeom>
                <a:solidFill>
                  <a:srgbClr val="B4B3B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Rounded Rectangle 14">
                  <a:extLst>
                    <a:ext uri="{FF2B5EF4-FFF2-40B4-BE49-F238E27FC236}">
                      <a16:creationId xmlns:a16="http://schemas.microsoft.com/office/drawing/2014/main" id="{DB898012-CB20-4765-85D8-2FC48C4852CC}"/>
                    </a:ext>
                  </a:extLst>
                </p:cNvPr>
                <p:cNvSpPr/>
                <p:nvPr userDrawn="1">
                  <p:custDataLst>
                    <p:tags r:id="rId57"/>
                  </p:custDataLst>
                </p:nvPr>
              </p:nvSpPr>
              <p:spPr>
                <a:xfrm>
                  <a:off x="-1044420" y="1359462"/>
                  <a:ext cx="186116" cy="186116"/>
                </a:xfrm>
                <a:prstGeom prst="roundRect">
                  <a:avLst/>
                </a:prstGeom>
                <a:solidFill>
                  <a:srgbClr val="99999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C66E55F-C6D6-4F9F-B559-D84D50208CBE}"/>
                  </a:ext>
                </a:extLst>
              </p:cNvPr>
              <p:cNvGrpSpPr/>
              <p:nvPr userDrawn="1"/>
            </p:nvGrpSpPr>
            <p:grpSpPr>
              <a:xfrm>
                <a:off x="-2432048" y="320298"/>
                <a:ext cx="1096314" cy="1312190"/>
                <a:chOff x="-2432048" y="320298"/>
                <a:chExt cx="1096314" cy="1312190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830085A-3EDD-40F9-BE6C-13EA5BAACF1F}"/>
                    </a:ext>
                  </a:extLst>
                </p:cNvPr>
                <p:cNvSpPr txBox="1"/>
                <p:nvPr userDrawn="1">
                  <p:custDataLst>
                    <p:tags r:id="rId49"/>
                  </p:custDataLst>
                </p:nvPr>
              </p:nvSpPr>
              <p:spPr>
                <a:xfrm>
                  <a:off x="-2432048" y="856944"/>
                  <a:ext cx="948264" cy="215444"/>
                </a:xfrm>
                <a:prstGeom prst="rect">
                  <a:avLst/>
                </a:prstGeom>
                <a:noFill/>
                <a:ln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800" b="0" spc="-8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Signature</a:t>
                  </a:r>
                  <a:r>
                    <a:rPr lang="en-US" sz="800" b="0" spc="-80" baseline="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 Palette</a:t>
                  </a:r>
                  <a:endParaRPr lang="en-US" sz="800" b="0" spc="-80" dirty="0">
                    <a:solidFill>
                      <a:schemeClr val="bg1">
                        <a:lumMod val="50000"/>
                      </a:schemeClr>
                    </a:solidFill>
                    <a:latin typeface="Circular Std Black" panose="020B0A04020101010102" pitchFamily="34" charset="0"/>
                    <a:cs typeface="Circular Std Black" panose="020B0A04020101010102" pitchFamily="34" charset="0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E98FECA-A8C2-41A2-8E17-E8B2562E877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1440932" y="320298"/>
                  <a:ext cx="0" cy="131219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840124F9-1AD9-43AD-805A-8FBE1BD968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548100" y="976393"/>
                  <a:ext cx="107168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DABFDFF3-627B-4C12-A1D4-9FF0B10B4EE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2902" y="1632488"/>
                  <a:ext cx="107168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C77AA90-67AC-493C-BA6E-2EA35D03521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2902" y="321630"/>
                  <a:ext cx="107168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B33261-8FED-4660-9FDC-8E5C38E36611}"/>
                </a:ext>
              </a:extLst>
            </p:cNvPr>
            <p:cNvGrpSpPr/>
            <p:nvPr userDrawn="1"/>
          </p:nvGrpSpPr>
          <p:grpSpPr>
            <a:xfrm>
              <a:off x="-2043110" y="1778296"/>
              <a:ext cx="1561044" cy="1312190"/>
              <a:chOff x="-2419348" y="1786938"/>
              <a:chExt cx="1561044" cy="131219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A257093-E1CB-4692-8438-FFFC1F55901E}"/>
                  </a:ext>
                </a:extLst>
              </p:cNvPr>
              <p:cNvGrpSpPr/>
              <p:nvPr userDrawn="1"/>
            </p:nvGrpSpPr>
            <p:grpSpPr>
              <a:xfrm>
                <a:off x="-1335734" y="1880637"/>
                <a:ext cx="477430" cy="1124792"/>
                <a:chOff x="-1335734" y="1877353"/>
                <a:chExt cx="477430" cy="1124792"/>
              </a:xfrm>
            </p:grpSpPr>
            <p:sp>
              <p:nvSpPr>
                <p:cNvPr id="36" name="Rounded Rectangle 18">
                  <a:extLst>
                    <a:ext uri="{FF2B5EF4-FFF2-40B4-BE49-F238E27FC236}">
                      <a16:creationId xmlns:a16="http://schemas.microsoft.com/office/drawing/2014/main" id="{F2866772-E6EE-4020-964E-450DDB495FA9}"/>
                    </a:ext>
                  </a:extLst>
                </p:cNvPr>
                <p:cNvSpPr/>
                <p:nvPr userDrawn="1">
                  <p:custDataLst>
                    <p:tags r:id="rId41"/>
                  </p:custDataLst>
                </p:nvPr>
              </p:nvSpPr>
              <p:spPr>
                <a:xfrm>
                  <a:off x="-1335734" y="1877353"/>
                  <a:ext cx="186116" cy="186116"/>
                </a:xfrm>
                <a:prstGeom prst="roundRect">
                  <a:avLst/>
                </a:prstGeom>
                <a:solidFill>
                  <a:srgbClr val="AB202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ounded Rectangle 19">
                  <a:extLst>
                    <a:ext uri="{FF2B5EF4-FFF2-40B4-BE49-F238E27FC236}">
                      <a16:creationId xmlns:a16="http://schemas.microsoft.com/office/drawing/2014/main" id="{7B4B2749-4BF0-42AA-BDF2-D12D9FDDCB03}"/>
                    </a:ext>
                  </a:extLst>
                </p:cNvPr>
                <p:cNvSpPr/>
                <p:nvPr userDrawn="1">
                  <p:custDataLst>
                    <p:tags r:id="rId42"/>
                  </p:custDataLst>
                </p:nvPr>
              </p:nvSpPr>
              <p:spPr>
                <a:xfrm>
                  <a:off x="-1044420" y="1877353"/>
                  <a:ext cx="186116" cy="186116"/>
                </a:xfrm>
                <a:prstGeom prst="roundRect">
                  <a:avLst/>
                </a:prstGeom>
                <a:solidFill>
                  <a:srgbClr val="E83C3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ounded Rectangle 20">
                  <a:extLst>
                    <a:ext uri="{FF2B5EF4-FFF2-40B4-BE49-F238E27FC236}">
                      <a16:creationId xmlns:a16="http://schemas.microsoft.com/office/drawing/2014/main" id="{9E3DF093-5C06-4276-9CC9-F8F086F6DAE5}"/>
                    </a:ext>
                  </a:extLst>
                </p:cNvPr>
                <p:cNvSpPr/>
                <p:nvPr userDrawn="1">
                  <p:custDataLst>
                    <p:tags r:id="rId43"/>
                  </p:custDataLst>
                </p:nvPr>
              </p:nvSpPr>
              <p:spPr>
                <a:xfrm>
                  <a:off x="-1335734" y="2176758"/>
                  <a:ext cx="186116" cy="186116"/>
                </a:xfrm>
                <a:prstGeom prst="roundRect">
                  <a:avLst/>
                </a:prstGeom>
                <a:solidFill>
                  <a:srgbClr val="0E1A2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ounded Rectangle 21">
                  <a:extLst>
                    <a:ext uri="{FF2B5EF4-FFF2-40B4-BE49-F238E27FC236}">
                      <a16:creationId xmlns:a16="http://schemas.microsoft.com/office/drawing/2014/main" id="{7181A0EB-802F-4E55-9549-F125E6C7C21F}"/>
                    </a:ext>
                  </a:extLst>
                </p:cNvPr>
                <p:cNvSpPr/>
                <p:nvPr userDrawn="1">
                  <p:custDataLst>
                    <p:tags r:id="rId44"/>
                  </p:custDataLst>
                </p:nvPr>
              </p:nvSpPr>
              <p:spPr>
                <a:xfrm>
                  <a:off x="-1044420" y="2176758"/>
                  <a:ext cx="186116" cy="186116"/>
                </a:xfrm>
                <a:prstGeom prst="roundRect">
                  <a:avLst/>
                </a:prstGeom>
                <a:solidFill>
                  <a:srgbClr val="6DABD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ounded Rectangle 22">
                  <a:extLst>
                    <a:ext uri="{FF2B5EF4-FFF2-40B4-BE49-F238E27FC236}">
                      <a16:creationId xmlns:a16="http://schemas.microsoft.com/office/drawing/2014/main" id="{87EEDC36-D4CC-44F3-A3DB-98876DF17D38}"/>
                    </a:ext>
                  </a:extLst>
                </p:cNvPr>
                <p:cNvSpPr/>
                <p:nvPr userDrawn="1">
                  <p:custDataLst>
                    <p:tags r:id="rId45"/>
                  </p:custDataLst>
                </p:nvPr>
              </p:nvSpPr>
              <p:spPr>
                <a:xfrm>
                  <a:off x="-1335734" y="2500439"/>
                  <a:ext cx="186116" cy="186116"/>
                </a:xfrm>
                <a:prstGeom prst="roundRect">
                  <a:avLst/>
                </a:prstGeom>
                <a:solidFill>
                  <a:srgbClr val="DAD2C6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Rounded Rectangle 23">
                  <a:extLst>
                    <a:ext uri="{FF2B5EF4-FFF2-40B4-BE49-F238E27FC236}">
                      <a16:creationId xmlns:a16="http://schemas.microsoft.com/office/drawing/2014/main" id="{D66086DF-CFAE-49A1-AFAB-AC318B3C4A5B}"/>
                    </a:ext>
                  </a:extLst>
                </p:cNvPr>
                <p:cNvSpPr/>
                <p:nvPr userDrawn="1">
                  <p:custDataLst>
                    <p:tags r:id="rId46"/>
                  </p:custDataLst>
                </p:nvPr>
              </p:nvSpPr>
              <p:spPr>
                <a:xfrm>
                  <a:off x="-1044420" y="2500439"/>
                  <a:ext cx="186116" cy="186116"/>
                </a:xfrm>
                <a:prstGeom prst="roundRect">
                  <a:avLst/>
                </a:prstGeom>
                <a:solidFill>
                  <a:srgbClr val="D3CCB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ounded Rectangle 24">
                  <a:extLst>
                    <a:ext uri="{FF2B5EF4-FFF2-40B4-BE49-F238E27FC236}">
                      <a16:creationId xmlns:a16="http://schemas.microsoft.com/office/drawing/2014/main" id="{70B08946-F1E7-484F-9A7A-540AD18AA010}"/>
                    </a:ext>
                  </a:extLst>
                </p:cNvPr>
                <p:cNvSpPr/>
                <p:nvPr userDrawn="1">
                  <p:custDataLst>
                    <p:tags r:id="rId47"/>
                  </p:custDataLst>
                </p:nvPr>
              </p:nvSpPr>
              <p:spPr>
                <a:xfrm>
                  <a:off x="-1335734" y="2816029"/>
                  <a:ext cx="186116" cy="186116"/>
                </a:xfrm>
                <a:prstGeom prst="roundRect">
                  <a:avLst/>
                </a:prstGeom>
                <a:solidFill>
                  <a:srgbClr val="78767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Rounded Rectangle 25">
                  <a:extLst>
                    <a:ext uri="{FF2B5EF4-FFF2-40B4-BE49-F238E27FC236}">
                      <a16:creationId xmlns:a16="http://schemas.microsoft.com/office/drawing/2014/main" id="{0CDB2BED-B3A5-4423-87AC-797FE0ECCA12}"/>
                    </a:ext>
                  </a:extLst>
                </p:cNvPr>
                <p:cNvSpPr/>
                <p:nvPr userDrawn="1">
                  <p:custDataLst>
                    <p:tags r:id="rId48"/>
                  </p:custDataLst>
                </p:nvPr>
              </p:nvSpPr>
              <p:spPr>
                <a:xfrm>
                  <a:off x="-1044420" y="2816029"/>
                  <a:ext cx="186116" cy="186116"/>
                </a:xfrm>
                <a:prstGeom prst="roundRect">
                  <a:avLst/>
                </a:prstGeom>
                <a:solidFill>
                  <a:srgbClr val="57565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CC9A7BE-D933-404B-9647-458D87A170B6}"/>
                  </a:ext>
                </a:extLst>
              </p:cNvPr>
              <p:cNvGrpSpPr/>
              <p:nvPr userDrawn="1"/>
            </p:nvGrpSpPr>
            <p:grpSpPr>
              <a:xfrm>
                <a:off x="-2419348" y="1786938"/>
                <a:ext cx="1083614" cy="1312190"/>
                <a:chOff x="-2419348" y="1786938"/>
                <a:chExt cx="1083614" cy="1312190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C776B60-9A64-407E-A66D-AA99260970AC}"/>
                    </a:ext>
                  </a:extLst>
                </p:cNvPr>
                <p:cNvSpPr txBox="1"/>
                <p:nvPr userDrawn="1">
                  <p:custDataLst>
                    <p:tags r:id="rId40"/>
                  </p:custDataLst>
                </p:nvPr>
              </p:nvSpPr>
              <p:spPr>
                <a:xfrm>
                  <a:off x="-2419348" y="2342634"/>
                  <a:ext cx="948264" cy="200055"/>
                </a:xfrm>
                <a:prstGeom prst="rect">
                  <a:avLst/>
                </a:prstGeom>
                <a:noFill/>
                <a:ln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700" b="0" spc="-8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Accent</a:t>
                  </a:r>
                  <a:r>
                    <a:rPr lang="en-US" sz="700" b="0" spc="-80" baseline="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 Palette</a:t>
                  </a:r>
                  <a:endParaRPr lang="en-US" sz="700" b="0" spc="-80" dirty="0">
                    <a:solidFill>
                      <a:schemeClr val="bg1">
                        <a:lumMod val="50000"/>
                      </a:schemeClr>
                    </a:solidFill>
                    <a:latin typeface="Circular Std Black" panose="020B0A04020101010102" pitchFamily="34" charset="0"/>
                    <a:cs typeface="Circular Std Black" panose="020B0A04020101010102" pitchFamily="34" charset="0"/>
                  </a:endParaRP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55EDF8C-E0A4-4024-BACE-0CEFCCEFCDE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1440932" y="1786938"/>
                  <a:ext cx="0" cy="131219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294904D-5316-4788-9CF1-4D99806CA4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548100" y="2443033"/>
                  <a:ext cx="107168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F8B17CC-F18E-4FAA-A053-5E9EA8D650D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2902" y="3099128"/>
                  <a:ext cx="107168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6245827-B379-4E80-9FE5-75A42AC9C67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2902" y="1788270"/>
                  <a:ext cx="107168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84E6BE-DA50-4A8D-BAEB-CDA7D21AD361}"/>
                </a:ext>
              </a:extLst>
            </p:cNvPr>
            <p:cNvGrpSpPr/>
            <p:nvPr userDrawn="1"/>
          </p:nvGrpSpPr>
          <p:grpSpPr>
            <a:xfrm>
              <a:off x="-2048009" y="3236295"/>
              <a:ext cx="1565943" cy="1312190"/>
              <a:chOff x="-2424247" y="3236295"/>
              <a:chExt cx="1565943" cy="131219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F069A0A-A870-4F34-B34E-111F1ED2184B}"/>
                  </a:ext>
                </a:extLst>
              </p:cNvPr>
              <p:cNvGrpSpPr/>
              <p:nvPr userDrawn="1"/>
            </p:nvGrpSpPr>
            <p:grpSpPr>
              <a:xfrm>
                <a:off x="-1335734" y="3334040"/>
                <a:ext cx="477430" cy="1116700"/>
                <a:chOff x="-1335734" y="3337965"/>
                <a:chExt cx="477430" cy="1116700"/>
              </a:xfrm>
            </p:grpSpPr>
            <p:sp>
              <p:nvSpPr>
                <p:cNvPr id="21" name="Rounded Rectangle 27">
                  <a:extLst>
                    <a:ext uri="{FF2B5EF4-FFF2-40B4-BE49-F238E27FC236}">
                      <a16:creationId xmlns:a16="http://schemas.microsoft.com/office/drawing/2014/main" id="{09AB84E2-210D-4568-8BDA-98A5B3D988B1}"/>
                    </a:ext>
                  </a:extLst>
                </p:cNvPr>
                <p:cNvSpPr/>
                <p:nvPr userDrawn="1">
                  <p:custDataLst>
                    <p:tags r:id="rId32"/>
                  </p:custDataLst>
                </p:nvPr>
              </p:nvSpPr>
              <p:spPr>
                <a:xfrm>
                  <a:off x="-1335734" y="3337965"/>
                  <a:ext cx="186116" cy="186116"/>
                </a:xfrm>
                <a:prstGeom prst="roundRect">
                  <a:avLst/>
                </a:prstGeom>
                <a:solidFill>
                  <a:srgbClr val="806A9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ounded Rectangle 28">
                  <a:extLst>
                    <a:ext uri="{FF2B5EF4-FFF2-40B4-BE49-F238E27FC236}">
                      <a16:creationId xmlns:a16="http://schemas.microsoft.com/office/drawing/2014/main" id="{07C67804-400C-4E61-8682-2D90A6526EF8}"/>
                    </a:ext>
                  </a:extLst>
                </p:cNvPr>
                <p:cNvSpPr/>
                <p:nvPr userDrawn="1">
                  <p:custDataLst>
                    <p:tags r:id="rId33"/>
                  </p:custDataLst>
                </p:nvPr>
              </p:nvSpPr>
              <p:spPr>
                <a:xfrm>
                  <a:off x="-1044420" y="3337965"/>
                  <a:ext cx="186116" cy="186116"/>
                </a:xfrm>
                <a:prstGeom prst="roundRect">
                  <a:avLst/>
                </a:prstGeom>
                <a:solidFill>
                  <a:srgbClr val="C9BCD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ounded Rectangle 29">
                  <a:extLst>
                    <a:ext uri="{FF2B5EF4-FFF2-40B4-BE49-F238E27FC236}">
                      <a16:creationId xmlns:a16="http://schemas.microsoft.com/office/drawing/2014/main" id="{6D4C3148-6ACB-4278-80B6-CB9F28B20F62}"/>
                    </a:ext>
                  </a:extLst>
                </p:cNvPr>
                <p:cNvSpPr/>
                <p:nvPr userDrawn="1">
                  <p:custDataLst>
                    <p:tags r:id="rId34"/>
                  </p:custDataLst>
                </p:nvPr>
              </p:nvSpPr>
              <p:spPr>
                <a:xfrm>
                  <a:off x="-1335734" y="3661646"/>
                  <a:ext cx="186116" cy="186116"/>
                </a:xfrm>
                <a:prstGeom prst="roundRect">
                  <a:avLst/>
                </a:prstGeom>
                <a:solidFill>
                  <a:srgbClr val="66BCB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ounded Rectangle 30">
                  <a:extLst>
                    <a:ext uri="{FF2B5EF4-FFF2-40B4-BE49-F238E27FC236}">
                      <a16:creationId xmlns:a16="http://schemas.microsoft.com/office/drawing/2014/main" id="{60E462F4-AF93-486E-8513-DAF93FBEE344}"/>
                    </a:ext>
                  </a:extLst>
                </p:cNvPr>
                <p:cNvSpPr/>
                <p:nvPr userDrawn="1">
                  <p:custDataLst>
                    <p:tags r:id="rId35"/>
                  </p:custDataLst>
                </p:nvPr>
              </p:nvSpPr>
              <p:spPr>
                <a:xfrm>
                  <a:off x="-1044420" y="3661646"/>
                  <a:ext cx="186116" cy="186116"/>
                </a:xfrm>
                <a:prstGeom prst="roundRect">
                  <a:avLst/>
                </a:prstGeom>
                <a:solidFill>
                  <a:srgbClr val="D2E3D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ounded Rectangle 31">
                  <a:extLst>
                    <a:ext uri="{FF2B5EF4-FFF2-40B4-BE49-F238E27FC236}">
                      <a16:creationId xmlns:a16="http://schemas.microsoft.com/office/drawing/2014/main" id="{086E6F35-646B-4487-85B4-3E28565E2CD7}"/>
                    </a:ext>
                  </a:extLst>
                </p:cNvPr>
                <p:cNvSpPr/>
                <p:nvPr userDrawn="1">
                  <p:custDataLst>
                    <p:tags r:id="rId36"/>
                  </p:custDataLst>
                </p:nvPr>
              </p:nvSpPr>
              <p:spPr>
                <a:xfrm>
                  <a:off x="-1335734" y="3961053"/>
                  <a:ext cx="186116" cy="186116"/>
                </a:xfrm>
                <a:prstGeom prst="roundRect">
                  <a:avLst/>
                </a:prstGeom>
                <a:solidFill>
                  <a:srgbClr val="F3D48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ounded Rectangle 32">
                  <a:extLst>
                    <a:ext uri="{FF2B5EF4-FFF2-40B4-BE49-F238E27FC236}">
                      <a16:creationId xmlns:a16="http://schemas.microsoft.com/office/drawing/2014/main" id="{060CA025-589E-4E1D-83D8-CBE56284A33D}"/>
                    </a:ext>
                  </a:extLst>
                </p:cNvPr>
                <p:cNvSpPr/>
                <p:nvPr userDrawn="1">
                  <p:custDataLst>
                    <p:tags r:id="rId37"/>
                  </p:custDataLst>
                </p:nvPr>
              </p:nvSpPr>
              <p:spPr>
                <a:xfrm>
                  <a:off x="-1044420" y="3961053"/>
                  <a:ext cx="186116" cy="186116"/>
                </a:xfrm>
                <a:prstGeom prst="roundRect">
                  <a:avLst/>
                </a:prstGeom>
                <a:solidFill>
                  <a:srgbClr val="F9E1A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ounded Rectangle 33">
                  <a:extLst>
                    <a:ext uri="{FF2B5EF4-FFF2-40B4-BE49-F238E27FC236}">
                      <a16:creationId xmlns:a16="http://schemas.microsoft.com/office/drawing/2014/main" id="{6993ED72-8452-403E-8154-219E4E98A8F0}"/>
                    </a:ext>
                  </a:extLst>
                </p:cNvPr>
                <p:cNvSpPr/>
                <p:nvPr userDrawn="1">
                  <p:custDataLst>
                    <p:tags r:id="rId38"/>
                  </p:custDataLst>
                </p:nvPr>
              </p:nvSpPr>
              <p:spPr>
                <a:xfrm>
                  <a:off x="-1335734" y="4268549"/>
                  <a:ext cx="186116" cy="186116"/>
                </a:xfrm>
                <a:prstGeom prst="roundRect">
                  <a:avLst/>
                </a:prstGeom>
                <a:solidFill>
                  <a:srgbClr val="F67E4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ounded Rectangle 34">
                  <a:extLst>
                    <a:ext uri="{FF2B5EF4-FFF2-40B4-BE49-F238E27FC236}">
                      <a16:creationId xmlns:a16="http://schemas.microsoft.com/office/drawing/2014/main" id="{A3D3855C-0C7D-4A31-A755-AA3C31A3804C}"/>
                    </a:ext>
                  </a:extLst>
                </p:cNvPr>
                <p:cNvSpPr/>
                <p:nvPr userDrawn="1">
                  <p:custDataLst>
                    <p:tags r:id="rId39"/>
                  </p:custDataLst>
                </p:nvPr>
              </p:nvSpPr>
              <p:spPr>
                <a:xfrm>
                  <a:off x="-1044420" y="4268549"/>
                  <a:ext cx="186116" cy="186116"/>
                </a:xfrm>
                <a:prstGeom prst="roundRect">
                  <a:avLst/>
                </a:prstGeom>
                <a:solidFill>
                  <a:srgbClr val="FBBEA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D3B9811-9E67-4544-8591-B3A7008C8B52}"/>
                  </a:ext>
                </a:extLst>
              </p:cNvPr>
              <p:cNvGrpSpPr/>
              <p:nvPr userDrawn="1"/>
            </p:nvGrpSpPr>
            <p:grpSpPr>
              <a:xfrm>
                <a:off x="-2424247" y="3236295"/>
                <a:ext cx="1083614" cy="1312190"/>
                <a:chOff x="-2424247" y="3236295"/>
                <a:chExt cx="1083614" cy="1312190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49CB071-A8CC-4946-AE52-61A3B190251D}"/>
                    </a:ext>
                  </a:extLst>
                </p:cNvPr>
                <p:cNvSpPr txBox="1"/>
                <p:nvPr userDrawn="1">
                  <p:custDataLst>
                    <p:tags r:id="rId31"/>
                  </p:custDataLst>
                </p:nvPr>
              </p:nvSpPr>
              <p:spPr>
                <a:xfrm>
                  <a:off x="-2424247" y="3791991"/>
                  <a:ext cx="948264" cy="200055"/>
                </a:xfrm>
                <a:prstGeom prst="rect">
                  <a:avLst/>
                </a:prstGeom>
                <a:noFill/>
                <a:ln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700" b="0" spc="-8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Support</a:t>
                  </a:r>
                  <a:r>
                    <a:rPr lang="en-US" sz="700" b="0" spc="-80" baseline="0" dirty="0">
                      <a:solidFill>
                        <a:schemeClr val="bg1">
                          <a:lumMod val="50000"/>
                        </a:schemeClr>
                      </a:solidFill>
                      <a:latin typeface="Circular Std Black" panose="020B0A04020101010102" pitchFamily="34" charset="0"/>
                      <a:cs typeface="Circular Std Black" panose="020B0A04020101010102" pitchFamily="34" charset="0"/>
                    </a:rPr>
                    <a:t> Palette</a:t>
                  </a:r>
                  <a:endParaRPr lang="en-US" sz="700" b="0" spc="-80" dirty="0">
                    <a:solidFill>
                      <a:schemeClr val="bg1">
                        <a:lumMod val="50000"/>
                      </a:schemeClr>
                    </a:solidFill>
                    <a:latin typeface="Circular Std Black" panose="020B0A04020101010102" pitchFamily="34" charset="0"/>
                    <a:cs typeface="Circular Std Black" panose="020B0A04020101010102" pitchFamily="34" charset="0"/>
                  </a:endParaRP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0F99B34-570C-4AEE-B26B-8BC7FD2F0F8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1445831" y="3236295"/>
                  <a:ext cx="0" cy="131219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79D3766-BF9D-4A88-B58B-DF833A1A4A1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552999" y="3892390"/>
                  <a:ext cx="107168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C4112208-A22A-4DF1-98B5-10A948F02E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7801" y="4548485"/>
                  <a:ext cx="107168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00C2B42-AA44-4503-A06A-7507ED9A5B3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1447801" y="3237627"/>
                  <a:ext cx="107168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5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5" Type="http://schemas.openxmlformats.org/officeDocument/2006/relationships/tags" Target="../tags/tag71.xml"/><Relationship Id="rId15" Type="http://schemas.openxmlformats.org/officeDocument/2006/relationships/slideLayout" Target="../slideLayouts/slideLayout15.xml"/><Relationship Id="rId10" Type="http://schemas.openxmlformats.org/officeDocument/2006/relationships/tags" Target="../tags/tag76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119.png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120.png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120.png"/><Relationship Id="rId4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4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86047" y="2742626"/>
            <a:ext cx="4721818" cy="1372748"/>
          </a:xfrm>
        </p:spPr>
        <p:txBody>
          <a:bodyPr/>
          <a:lstStyle/>
          <a:p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TNKase (Tenecteplase) for Acute Ischemic Stroke Treatment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61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TNKase (Tenecteplase) Administration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475A-B48C-45C6-A878-4589EF6A5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6138" y="1070422"/>
            <a:ext cx="11655848" cy="6426375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inclusion/exclusion criteria with the Physician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(checklist for contraindications)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</a:t>
            </a:r>
            <a:r>
              <a:rPr kumimoji="0" lang="en-US" sz="1600" b="1" i="0" u="none" strike="noStrike" kern="1200" cap="all" spc="0" normalizeH="0" baseline="3000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®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(TENECTEPLASE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) should only be given in patients with a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last known well time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of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≤ 4.5 hours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Administration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Pressure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 is:</a:t>
            </a:r>
            <a:endParaRPr kumimoji="0" lang="en-US" sz="1600" b="0" i="0" u="none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18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**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Treat elevated blood pressure with 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nicardipine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infusion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(titrate up to 15mg/hr)</a:t>
            </a:r>
          </a:p>
          <a:p>
            <a:pPr marL="914400" marR="0" lvl="2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nicardipine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is not immediately available, you may give a 10mg dose of labetalol IV Push.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Determine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correct dose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patient’s weight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verify dose with another nurse or pharmacist</a:t>
            </a: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Dose for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</a:t>
            </a:r>
            <a:r>
              <a:rPr kumimoji="0" lang="en-US" sz="1600" b="1" i="0" u="none" strike="noStrike" kern="1200" cap="all" spc="0" normalizeH="0" baseline="3000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®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(TENECTEPLASE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0.25 mg/kg (Max Dose is 25mg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1600" b="1" i="0" u="none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Concentration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reconstitution is 5mg/mL.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all" spc="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patient’s IV contains dextrose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flush the line with a saline solution prior to and after administration.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Dextrose causes precipitation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71700" marR="0" lvl="4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Flush IV line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bolus (10 ml sodium chloride 0.9% flush)</a:t>
            </a:r>
          </a:p>
          <a:p>
            <a:pPr marL="2171700" marR="0" lvl="4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total TNKase bolus IVP over 5 seconds</a:t>
            </a:r>
          </a:p>
          <a:p>
            <a:pPr marL="2171700" marR="0" lvl="4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Flush IV line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 bolus (10 ml sodium chloride 0.9% flush)</a:t>
            </a: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Pressure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 is: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en-US" sz="1600" b="0" i="0" u="sng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600" b="1" i="1" u="sng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600" b="1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2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Monitoring After TNKase (Tenecteplase) Bolus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475A-B48C-45C6-A878-4589EF6A5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7126" y="1080975"/>
            <a:ext cx="11655848" cy="3710246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the TNKASE</a:t>
            </a:r>
            <a:r>
              <a:rPr kumimoji="0" lang="en-US" sz="2800" b="1" i="0" u="none" strike="noStrike" kern="1200" cap="all" spc="0" normalizeH="0" baseline="3000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®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(TENECTEPLASE) </a:t>
            </a: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Bolus: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Monitor &amp; DOCUMENT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Vital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Signs </a:t>
            </a:r>
            <a:r>
              <a:rPr kumimoji="0" lang="en-US" sz="3600" b="0" i="1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Neurological Assessments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minutes X 2 hours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Every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minutes X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hours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Hourly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16 hours (until 24 hours post Bolus)</a:t>
            </a: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1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>
            <p:custDataLst>
              <p:tags r:id="rId4"/>
            </p:custDataLst>
          </p:nvPr>
        </p:nvGrpSpPr>
        <p:grpSpPr>
          <a:xfrm>
            <a:off x="465992" y="4597281"/>
            <a:ext cx="11566982" cy="1810983"/>
            <a:chOff x="465992" y="4324720"/>
            <a:chExt cx="11566982" cy="1810983"/>
          </a:xfrm>
        </p:grpSpPr>
        <p:grpSp>
          <p:nvGrpSpPr>
            <p:cNvPr id="39" name="Group 38"/>
            <p:cNvGrpSpPr/>
            <p:nvPr/>
          </p:nvGrpSpPr>
          <p:grpSpPr>
            <a:xfrm>
              <a:off x="465992" y="4324720"/>
              <a:ext cx="11566982" cy="1810983"/>
              <a:chOff x="465991" y="3964235"/>
              <a:chExt cx="11566982" cy="1810983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603849" y="4822166"/>
                <a:ext cx="11362482" cy="25879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0C223F"/>
                </a:solidFill>
                <a:prstDash val="solid"/>
                <a:miter lim="800000"/>
                <a:headEnd type="oval"/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603849" y="4848045"/>
                <a:ext cx="0" cy="524055"/>
              </a:xfrm>
              <a:prstGeom prst="line">
                <a:avLst/>
              </a:prstGeom>
              <a:noFill/>
              <a:ln w="3810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521180" y="4864938"/>
                <a:ext cx="0" cy="524055"/>
              </a:xfrm>
              <a:prstGeom prst="line">
                <a:avLst/>
              </a:prstGeom>
              <a:noFill/>
              <a:ln w="3810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456096" y="4864938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3361703" y="4822166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276104" y="4822166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172918" y="4848045"/>
                <a:ext cx="0" cy="524055"/>
              </a:xfrm>
              <a:prstGeom prst="line">
                <a:avLst/>
              </a:prstGeom>
              <a:noFill/>
              <a:ln w="3810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140073" y="4864938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7019304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924911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8865687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9771296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0676904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1626472" y="4822166"/>
                <a:ext cx="0" cy="524055"/>
              </a:xfrm>
              <a:prstGeom prst="line">
                <a:avLst/>
              </a:prstGeom>
              <a:noFill/>
              <a:ln w="3810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1169272" y="4822166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6565034" y="4864938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473572" y="4864938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390903" y="4864938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9334611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0216772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066911" y="4822166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878126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839418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712788" y="4822166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638911" y="4848045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957864" y="4864938"/>
                <a:ext cx="0" cy="524055"/>
              </a:xfrm>
              <a:prstGeom prst="line">
                <a:avLst/>
              </a:prstGeom>
              <a:noFill/>
              <a:ln w="6350" cap="flat" cmpd="sng" algn="ctr">
                <a:solidFill>
                  <a:srgbClr val="0C223F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65991" y="5388993"/>
                <a:ext cx="548165" cy="369332"/>
              </a:xfrm>
              <a:prstGeom prst="rect">
                <a:avLst/>
              </a:prstGeom>
              <a:ln/>
            </p:spPr>
            <p:txBody>
              <a:bodyPr wrap="square" rtlCol="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-80" normalizeH="0" baseline="0" noProof="0" dirty="0" smtClean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 hr</a:t>
                </a:r>
              </a:p>
            </p:txBody>
          </p:sp>
          <p:sp>
            <p:nvSpPr>
              <p:cNvPr id="34" name="TextBox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247097" y="5405886"/>
                <a:ext cx="548165" cy="369332"/>
              </a:xfrm>
              <a:prstGeom prst="rect">
                <a:avLst/>
              </a:prstGeom>
              <a:ln/>
            </p:spPr>
            <p:txBody>
              <a:bodyPr wrap="square" rtlCol="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-80" normalizeH="0" baseline="0" noProof="0" dirty="0" smtClean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 hr</a:t>
                </a:r>
              </a:p>
            </p:txBody>
          </p:sp>
          <p:sp>
            <p:nvSpPr>
              <p:cNvPr id="35" name="TextBox 34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970471" y="5372100"/>
                <a:ext cx="548165" cy="369332"/>
              </a:xfrm>
              <a:prstGeom prst="rect">
                <a:avLst/>
              </a:prstGeom>
              <a:ln/>
            </p:spPr>
            <p:txBody>
              <a:bodyPr wrap="square" rtlCol="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-80" normalizeH="0" baseline="0" noProof="0" dirty="0" smtClean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 hr</a:t>
                </a:r>
              </a:p>
            </p:txBody>
          </p:sp>
          <p:sp>
            <p:nvSpPr>
              <p:cNvPr id="36" name="TextBox 35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1352388" y="5405886"/>
                <a:ext cx="680585" cy="369332"/>
              </a:xfrm>
              <a:prstGeom prst="rect">
                <a:avLst/>
              </a:prstGeom>
              <a:ln/>
            </p:spPr>
            <p:txBody>
              <a:bodyPr wrap="square" rtlCol="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-80" normalizeH="0" baseline="0" noProof="0" dirty="0" smtClean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24 hr</a:t>
                </a:r>
              </a:p>
            </p:txBody>
          </p:sp>
          <p:sp>
            <p:nvSpPr>
              <p:cNvPr id="37" name="Right Brace 36"/>
              <p:cNvSpPr/>
              <p:nvPr>
                <p:custDataLst>
                  <p:tags r:id="rId13"/>
                </p:custDataLst>
              </p:nvPr>
            </p:nvSpPr>
            <p:spPr>
              <a:xfrm rot="16200000">
                <a:off x="885204" y="3986952"/>
                <a:ext cx="298940" cy="973016"/>
              </a:xfrm>
              <a:prstGeom prst="rightBrac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61053" y="3964235"/>
                <a:ext cx="1134209" cy="369332"/>
              </a:xfrm>
              <a:prstGeom prst="rect">
                <a:avLst/>
              </a:prstGeom>
              <a:ln/>
            </p:spPr>
            <p:txBody>
              <a:bodyPr wrap="square" rtlCol="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-8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 15 min</a:t>
                </a:r>
              </a:p>
            </p:txBody>
          </p:sp>
        </p:grpSp>
        <p:sp>
          <p:nvSpPr>
            <p:cNvPr id="40" name="Right Brace 39"/>
            <p:cNvSpPr/>
            <p:nvPr>
              <p:custDataLst>
                <p:tags r:id="rId5"/>
              </p:custDataLst>
            </p:nvPr>
          </p:nvSpPr>
          <p:spPr>
            <a:xfrm rot="16200000">
              <a:off x="3334624" y="3154025"/>
              <a:ext cx="298940" cy="3377655"/>
            </a:xfrm>
            <a:prstGeom prst="rightBrace">
              <a:avLst/>
            </a:prstGeom>
            <a:noFill/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>
              <p:custDataLst>
                <p:tags r:id="rId6"/>
              </p:custDataLst>
            </p:nvPr>
          </p:nvSpPr>
          <p:spPr>
            <a:xfrm>
              <a:off x="2631238" y="4344071"/>
              <a:ext cx="1134209" cy="369332"/>
            </a:xfrm>
            <a:prstGeom prst="rect">
              <a:avLst/>
            </a:prstGeom>
            <a:ln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-8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 30 min</a:t>
              </a:r>
            </a:p>
          </p:txBody>
        </p:sp>
        <p:sp>
          <p:nvSpPr>
            <p:cNvPr id="42" name="Right Brace 41"/>
            <p:cNvSpPr/>
            <p:nvPr>
              <p:custDataLst>
                <p:tags r:id="rId7"/>
              </p:custDataLst>
            </p:nvPr>
          </p:nvSpPr>
          <p:spPr>
            <a:xfrm rot="16200000">
              <a:off x="8483222" y="1840165"/>
              <a:ext cx="298940" cy="5987561"/>
            </a:xfrm>
            <a:prstGeom prst="rightBrace">
              <a:avLst/>
            </a:prstGeom>
            <a:noFill/>
            <a:ln w="6350" cap="flat" cmpd="sng" algn="ctr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>
              <p:custDataLst>
                <p:tags r:id="rId8"/>
              </p:custDataLst>
            </p:nvPr>
          </p:nvSpPr>
          <p:spPr>
            <a:xfrm>
              <a:off x="7799244" y="4344071"/>
              <a:ext cx="978522" cy="369332"/>
            </a:xfrm>
            <a:prstGeom prst="rect">
              <a:avLst/>
            </a:prstGeom>
            <a:ln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-8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 1 hr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89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77126" y="374904"/>
            <a:ext cx="10667999" cy="58428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some of the risks involved with TNKase (Tenecteplase) Administration?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475A-B48C-45C6-A878-4589EF6A5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7126" y="1552671"/>
            <a:ext cx="11814874" cy="4462760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**Observe for Adverse Drug Reactions and Document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Accordingly**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Hypersensitivity</a:t>
            </a:r>
          </a:p>
          <a:p>
            <a:pPr marL="4572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Oralingual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Angioedema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862013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Swelling in the mouth</a:t>
            </a:r>
          </a:p>
          <a:p>
            <a:pPr marL="862013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Swollen gums</a:t>
            </a:r>
          </a:p>
          <a:p>
            <a:pPr marL="862013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Swollen throat and/or tongue</a:t>
            </a:r>
          </a:p>
          <a:p>
            <a:pPr marL="862013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Difficulty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swallowing</a:t>
            </a:r>
          </a:p>
          <a:p>
            <a:pPr marL="862013" marR="0" lvl="4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Difficulty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signs of hypersensitivity occurs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Notify the Physician Immediately!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carry out MD orders for Angioedema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221F3-8A1F-46EB-9ACF-4BE1153FC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11520" r="36731" b="26352"/>
          <a:stretch/>
        </p:blipFill>
        <p:spPr bwMode="auto">
          <a:xfrm>
            <a:off x="9662631" y="2702344"/>
            <a:ext cx="2248960" cy="356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4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77126" y="374904"/>
            <a:ext cx="10667999" cy="58428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some of the risks involved with TNKase (Tenecteplase) Administration?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475A-B48C-45C6-A878-4589EF6A5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7126" y="1139433"/>
            <a:ext cx="11655848" cy="6140142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**Observe for Adverse Drug Reactions and Document Accordingly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Bleeding</a:t>
            </a:r>
          </a:p>
          <a:p>
            <a:pPr marL="633413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Intracranial: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433513" lvl="5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Sudden neurological deterioration</a:t>
            </a:r>
          </a:p>
          <a:p>
            <a:pPr marL="1433513" lvl="5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Decline in level of consciousness</a:t>
            </a:r>
          </a:p>
          <a:p>
            <a:pPr marL="1433513" lvl="5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Nausea/Vomiting </a:t>
            </a:r>
          </a:p>
          <a:p>
            <a:pPr marL="1433513" lvl="5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Headache </a:t>
            </a:r>
          </a:p>
          <a:p>
            <a:pPr marL="1433513" lvl="5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Worsening of preexisting symptoms already present</a:t>
            </a:r>
          </a:p>
          <a:p>
            <a:pPr marL="1433513" lvl="5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becomes more stuporous progressing to coma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76313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Ecchymosis, petechiae, abdominal and/or flank pain, hemoptysis </a:t>
            </a:r>
          </a:p>
          <a:p>
            <a:pPr marL="976313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Gingival oozing</a:t>
            </a:r>
          </a:p>
          <a:p>
            <a:pPr marL="976313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Hematemesis</a:t>
            </a:r>
          </a:p>
          <a:p>
            <a:pPr marL="633413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**Avoid Foley catheters, nasogastric tubes, arterial or venous catheters for at least 24 hours unless approved by treating MD or Neuro ICU Team. 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33413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**No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antiplatelet or anticoagulant agents for the first 24 hours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1" u="sng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signs of bleeding occurs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Notify the Physician Immediately!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 to carry out MD orders for IV Thrombolytic Reversal</a:t>
            </a: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1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5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 anchor="t"/>
          <a:lstStyle/>
          <a:p>
            <a:r>
              <a:rPr lang="en-US" sz="2400" dirty="0" smtClean="0"/>
              <a:t>56 yo male diagnosed with acute AIS confirmed by CT. </a:t>
            </a:r>
          </a:p>
          <a:p>
            <a:pPr lvl="1" algn="l"/>
            <a:endParaRPr lang="en-US" sz="2400" spc="-80" dirty="0" smtClean="0">
              <a:solidFill>
                <a:srgbClr val="0C223F"/>
              </a:solidFill>
              <a:latin typeface="Circular Std Book" panose="020B0604020101020102" pitchFamily="34" charset="0"/>
              <a:cs typeface="Circular Std Book" panose="020B0604020101020102" pitchFamily="34" charset="0"/>
            </a:endParaRPr>
          </a:p>
          <a:p>
            <a:pPr lvl="1" algn="l"/>
            <a:r>
              <a:rPr lang="en-US" sz="2400" spc="-80" dirty="0" smtClean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The Provider </a:t>
            </a:r>
            <a:r>
              <a:rPr lang="en-US" sz="2400" spc="-8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has reviewed inclusion/exclusion criteria with you and has ordered </a:t>
            </a:r>
            <a:r>
              <a:rPr lang="en-US" sz="2400" spc="-80" dirty="0" err="1" smtClean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TNKase</a:t>
            </a:r>
            <a:r>
              <a:rPr lang="en-US" sz="2400" spc="-8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 (Tenecteplase).</a:t>
            </a:r>
          </a:p>
          <a:p>
            <a:endParaRPr lang="en-US" sz="900" dirty="0"/>
          </a:p>
          <a:p>
            <a:pPr marL="457200"/>
            <a:r>
              <a:rPr lang="en-US" sz="2400" b="1" dirty="0"/>
              <a:t>What information would be useful before you give this medication?</a:t>
            </a:r>
          </a:p>
          <a:p>
            <a:pPr marL="1258888" indent="-342900">
              <a:buFont typeface="+mj-lt"/>
              <a:buAutoNum type="alphaUcPeriod"/>
            </a:pPr>
            <a:r>
              <a:rPr lang="en-US" sz="2400" dirty="0" smtClean="0"/>
              <a:t>Current Vital Signs &amp; Neuro status (NIH)</a:t>
            </a:r>
          </a:p>
          <a:p>
            <a:pPr marL="1258888" indent="-342900">
              <a:buFont typeface="+mj-lt"/>
              <a:buAutoNum type="alphaUcPeriod"/>
            </a:pPr>
            <a:r>
              <a:rPr lang="en-US" sz="2400" dirty="0" smtClean="0"/>
              <a:t>Actual Weight</a:t>
            </a:r>
          </a:p>
          <a:p>
            <a:pPr marL="1258888" indent="-342900">
              <a:buFont typeface="+mj-lt"/>
              <a:buAutoNum type="alphaUcPeriod"/>
            </a:pPr>
            <a:r>
              <a:rPr lang="en-US" sz="2400" dirty="0" smtClean="0"/>
              <a:t>Ideal Weight</a:t>
            </a:r>
          </a:p>
          <a:p>
            <a:pPr marL="1258888" indent="-342900">
              <a:buFont typeface="+mj-lt"/>
              <a:buAutoNum type="alphaUcPeriod"/>
            </a:pPr>
            <a:r>
              <a:rPr lang="en-US" sz="2400" dirty="0" smtClean="0"/>
              <a:t>Where to find the consent form</a:t>
            </a:r>
          </a:p>
          <a:p>
            <a:pPr marL="342900" indent="-342900">
              <a:buFont typeface="+mj-lt"/>
              <a:buAutoNum type="alphaUcPeriod"/>
            </a:pPr>
            <a:endParaRPr lang="en-US" dirty="0" smtClean="0"/>
          </a:p>
          <a:p>
            <a:pPr marL="342900" indent="-342900">
              <a:buFont typeface="+mj-lt"/>
              <a:buAutoNum type="alphaUcPeriod"/>
            </a:pPr>
            <a:endParaRPr lang="en-US" dirty="0" smtClean="0"/>
          </a:p>
          <a:p>
            <a:pPr marL="342900" indent="-342900">
              <a:buFont typeface="+mj-lt"/>
              <a:buAutoNum type="alphaUcPeriod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/>
        <p:txBody>
          <a:bodyPr/>
          <a:lstStyle/>
          <a:p>
            <a:pPr algn="l"/>
            <a:r>
              <a:rPr lang="en-US" dirty="0" smtClean="0"/>
              <a:t>Case Study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6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 anchor="t">
            <a:normAutofit lnSpcReduction="10000"/>
          </a:bodyPr>
          <a:lstStyle/>
          <a:p>
            <a:r>
              <a:rPr lang="en-US" sz="2400" dirty="0" smtClean="0"/>
              <a:t>56 yo male diagnosed with acute AIS confirmed by CT. </a:t>
            </a:r>
          </a:p>
          <a:p>
            <a:pPr lvl="1" algn="l"/>
            <a:endParaRPr lang="en-US" sz="2400" spc="-80" dirty="0" smtClean="0">
              <a:solidFill>
                <a:srgbClr val="0C223F"/>
              </a:solidFill>
              <a:latin typeface="Circular Std Book" panose="020B0604020101020102" pitchFamily="34" charset="0"/>
              <a:cs typeface="Circular Std Book" panose="020B0604020101020102" pitchFamily="34" charset="0"/>
            </a:endParaRPr>
          </a:p>
          <a:p>
            <a:pPr lvl="1" algn="l"/>
            <a:r>
              <a:rPr lang="en-US" sz="2400" spc="-80" dirty="0" smtClean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The Provider </a:t>
            </a:r>
            <a:r>
              <a:rPr lang="en-US" sz="2400" spc="-8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has reviewed inclusion/exclusion criteria with you and has ordered </a:t>
            </a:r>
            <a:r>
              <a:rPr lang="en-US" sz="2400" spc="-80" dirty="0" err="1" smtClean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TNKase</a:t>
            </a:r>
            <a:r>
              <a:rPr lang="en-US" sz="2400" spc="-80" dirty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 (Tenecteplase).</a:t>
            </a:r>
          </a:p>
          <a:p>
            <a:endParaRPr lang="en-US" sz="900" dirty="0"/>
          </a:p>
          <a:p>
            <a:pPr marL="457200"/>
            <a:r>
              <a:rPr lang="en-US" sz="2400" b="1" dirty="0"/>
              <a:t>What information would be useful before you give this medication?</a:t>
            </a:r>
          </a:p>
          <a:p>
            <a:pPr marL="1258888" indent="-342900">
              <a:buFont typeface="+mj-lt"/>
              <a:buAutoNum type="alphaUcPeriod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Current Vital Signs &amp; Neuro status (NIH)</a:t>
            </a:r>
          </a:p>
          <a:p>
            <a:pPr marL="1373188" lvl="1" algn="l"/>
            <a:r>
              <a:rPr lang="en-US" sz="1400" dirty="0" smtClean="0"/>
              <a:t>Yes! A baseline is needed. If the BP is higher than 185/110, it will need to be treated before administering</a:t>
            </a:r>
          </a:p>
          <a:p>
            <a:pPr marL="1258888" indent="-342900">
              <a:buFont typeface="+mj-lt"/>
              <a:buAutoNum type="alphaUcPeriod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Actual Weight</a:t>
            </a:r>
          </a:p>
          <a:p>
            <a:pPr marL="1373188" lvl="1" algn="l"/>
            <a:r>
              <a:rPr lang="en-US" sz="1400" dirty="0"/>
              <a:t>Yes! </a:t>
            </a:r>
            <a:r>
              <a:rPr lang="en-US" sz="1400" dirty="0" smtClean="0"/>
              <a:t>The dosage of </a:t>
            </a:r>
            <a:r>
              <a:rPr lang="en-US" sz="1400" dirty="0" err="1" smtClean="0"/>
              <a:t>TNKase</a:t>
            </a:r>
            <a:r>
              <a:rPr lang="en-US" sz="1400" dirty="0" smtClean="0"/>
              <a:t> is based on actual weight</a:t>
            </a:r>
            <a:endParaRPr lang="en-US" sz="1400" dirty="0"/>
          </a:p>
          <a:p>
            <a:pPr marL="1258888" indent="-342900">
              <a:buFont typeface="+mj-lt"/>
              <a:buAutoNum type="alphaUcPeriod"/>
            </a:pPr>
            <a:r>
              <a:rPr lang="en-US" sz="2400" dirty="0" smtClean="0">
                <a:solidFill>
                  <a:srgbClr val="FF0000"/>
                </a:solidFill>
              </a:rPr>
              <a:t>Ideal Weight</a:t>
            </a:r>
          </a:p>
          <a:p>
            <a:pPr marL="1371600"/>
            <a:r>
              <a:rPr lang="en-US" dirty="0" smtClean="0">
                <a:solidFill>
                  <a:schemeClr val="tx1"/>
                </a:solidFill>
                <a:latin typeface="+mn-lt"/>
                <a:cs typeface="+mn-cs"/>
              </a:rPr>
              <a:t>Ideal weight is not used. If the patient’s actual weight is more than 98 kg, the maximum dose is still 25 mg </a:t>
            </a:r>
            <a:endParaRPr lang="en-US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373188" indent="-457200">
              <a:buFont typeface="+mj-lt"/>
              <a:buAutoNum type="alphaUcPeriod" startAt="4"/>
            </a:pPr>
            <a:r>
              <a:rPr lang="en-US" sz="2400" dirty="0" smtClean="0">
                <a:solidFill>
                  <a:srgbClr val="FF0000"/>
                </a:solidFill>
              </a:rPr>
              <a:t>Where to find the consent form</a:t>
            </a:r>
          </a:p>
          <a:p>
            <a:pPr marL="1371600"/>
            <a:r>
              <a:rPr lang="en-US" dirty="0" smtClean="0">
                <a:solidFill>
                  <a:schemeClr val="tx1"/>
                </a:solidFill>
                <a:latin typeface="+mn-lt"/>
                <a:cs typeface="+mn-cs"/>
              </a:rPr>
              <a:t>Written consent is not needed if the Last Known Well time is less than 4.5 hrs ago</a:t>
            </a:r>
            <a:endParaRPr lang="en-US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915988"/>
            <a:endParaRPr lang="en-US" sz="2400" dirty="0" smtClean="0"/>
          </a:p>
          <a:p>
            <a:pPr marL="342900" indent="-342900">
              <a:buFont typeface="+mj-lt"/>
              <a:buAutoNum type="alphaUcPeriod"/>
            </a:pPr>
            <a:endParaRPr lang="en-US" dirty="0" smtClean="0"/>
          </a:p>
          <a:p>
            <a:pPr marL="342900" indent="-342900">
              <a:buFont typeface="+mj-lt"/>
              <a:buAutoNum type="alphaUcPeriod"/>
            </a:pPr>
            <a:endParaRPr lang="en-US" dirty="0" smtClean="0"/>
          </a:p>
          <a:p>
            <a:pPr marL="342900" indent="-342900">
              <a:buFont typeface="+mj-lt"/>
              <a:buAutoNum type="alphaUcPeriod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/>
        <p:txBody>
          <a:bodyPr/>
          <a:lstStyle/>
          <a:p>
            <a:pPr algn="l"/>
            <a:r>
              <a:rPr lang="en-US" dirty="0" smtClean="0"/>
              <a:t>Case Study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45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 anchor="t"/>
          <a:lstStyle/>
          <a:p>
            <a:r>
              <a:rPr lang="en-US" sz="2400" dirty="0" smtClean="0">
                <a:latin typeface="+mn-lt"/>
              </a:rPr>
              <a:t>56 yo male diagnosed with acute AIS</a:t>
            </a:r>
          </a:p>
          <a:p>
            <a:pPr lvl="1" algn="l"/>
            <a:endParaRPr lang="en-US" sz="2400" spc="-80" dirty="0" smtClean="0">
              <a:solidFill>
                <a:srgbClr val="0C223F"/>
              </a:solidFill>
              <a:cs typeface="Circular Std Book" panose="020B0604020101020102" pitchFamily="34" charset="0"/>
            </a:endParaRPr>
          </a:p>
          <a:p>
            <a:pPr lvl="1" algn="l"/>
            <a:r>
              <a:rPr lang="en-US" sz="2400" spc="-80" dirty="0" smtClean="0">
                <a:solidFill>
                  <a:srgbClr val="0C223F"/>
                </a:solidFill>
                <a:cs typeface="Circular Std Book" panose="020B0604020101020102" pitchFamily="34" charset="0"/>
              </a:rPr>
              <a:t>The patient’s actual weight is </a:t>
            </a:r>
            <a:r>
              <a:rPr lang="en-US" sz="2400" b="1" u="sng" spc="-80" dirty="0" smtClean="0">
                <a:solidFill>
                  <a:srgbClr val="0C223F"/>
                </a:solidFill>
                <a:cs typeface="Circular Std Book" panose="020B0604020101020102" pitchFamily="34" charset="0"/>
              </a:rPr>
              <a:t>80 kg</a:t>
            </a:r>
            <a:r>
              <a:rPr lang="en-US" sz="2400" spc="-80" dirty="0" smtClean="0">
                <a:solidFill>
                  <a:srgbClr val="0C223F"/>
                </a:solidFill>
                <a:cs typeface="Circular Std Book" panose="020B0604020101020102" pitchFamily="34" charset="0"/>
              </a:rPr>
              <a:t>. </a:t>
            </a:r>
            <a:endParaRPr lang="en-US" sz="2400" spc="-80" dirty="0">
              <a:solidFill>
                <a:srgbClr val="0C223F"/>
              </a:solidFill>
              <a:cs typeface="Circular Std Book" panose="020B0604020101020102" pitchFamily="34" charset="0"/>
            </a:endParaRPr>
          </a:p>
          <a:p>
            <a:endParaRPr lang="en-US" sz="900" dirty="0">
              <a:latin typeface="+mn-lt"/>
            </a:endParaRPr>
          </a:p>
          <a:p>
            <a:pPr marL="457200"/>
            <a:r>
              <a:rPr lang="en-US" sz="2400" b="1" dirty="0" smtClean="0">
                <a:latin typeface="+mn-lt"/>
              </a:rPr>
              <a:t>What would your next steps be?</a:t>
            </a:r>
            <a:endParaRPr lang="en-US" sz="2400" b="1" dirty="0">
              <a:latin typeface="+mn-lt"/>
            </a:endParaRP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Reconstitute </a:t>
            </a:r>
            <a:r>
              <a:rPr lang="en-US" sz="1800" dirty="0" err="1" smtClean="0">
                <a:latin typeface="+mn-lt"/>
              </a:rPr>
              <a:t>TNKase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</a:t>
            </a:r>
            <a:r>
              <a:rPr lang="en-US" sz="1800" dirty="0">
                <a:latin typeface="+mn-lt"/>
              </a:rPr>
              <a:t>Tenecteplase</a:t>
            </a:r>
            <a:r>
              <a:rPr lang="en-US" sz="1800" dirty="0" smtClean="0">
                <a:latin typeface="+mn-lt"/>
              </a:rPr>
              <a:t>) __ mg vial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with 10 mL _____ _____–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_____ _____until dissolved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Draw up __ mL (__ mg) 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Confirm calculation and dosage with _____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Flush PIV with 10 mL NS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Give dose of </a:t>
            </a:r>
            <a:r>
              <a:rPr lang="en-US" sz="1800" dirty="0" err="1" smtClean="0">
                <a:latin typeface="+mn-lt"/>
              </a:rPr>
              <a:t>TNKase</a:t>
            </a:r>
            <a:r>
              <a:rPr lang="en-US" sz="1800" dirty="0" smtClean="0">
                <a:latin typeface="+mn-lt"/>
              </a:rPr>
              <a:t> over ___ seconds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Flush PIV with 10 mL NS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Monitor VS &amp; Neuro status at timed intervals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Notify provider for any signs of _____ /_____</a:t>
            </a:r>
          </a:p>
          <a:p>
            <a:pPr marL="1373188" indent="-457200">
              <a:buFont typeface="+mj-lt"/>
              <a:buAutoNum type="arabicPeriod"/>
            </a:pP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/>
        <p:txBody>
          <a:bodyPr anchor="t"/>
          <a:lstStyle/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Case Study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" y="2066193"/>
            <a:ext cx="2785252" cy="4278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1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 anchor="t"/>
          <a:lstStyle/>
          <a:p>
            <a:r>
              <a:rPr lang="en-US" sz="2400" dirty="0" smtClean="0"/>
              <a:t>56 yo male diagnosed with acute AIS</a:t>
            </a:r>
          </a:p>
          <a:p>
            <a:pPr lvl="1" algn="l"/>
            <a:endParaRPr lang="en-US" sz="2400" spc="-80" dirty="0" smtClean="0">
              <a:solidFill>
                <a:srgbClr val="0C223F"/>
              </a:solidFill>
              <a:latin typeface="Circular Std Book" panose="020B0604020101020102" pitchFamily="34" charset="0"/>
              <a:cs typeface="Circular Std Book" panose="020B0604020101020102" pitchFamily="34" charset="0"/>
            </a:endParaRPr>
          </a:p>
          <a:p>
            <a:pPr lvl="1" algn="l"/>
            <a:r>
              <a:rPr lang="en-US" sz="2400" spc="-80" dirty="0" smtClean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The patient’s actual weight is </a:t>
            </a:r>
            <a:r>
              <a:rPr lang="en-US" sz="2400" b="1" u="sng" spc="-80" dirty="0" smtClean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80 kg</a:t>
            </a:r>
            <a:r>
              <a:rPr lang="en-US" sz="2400" spc="-80" dirty="0" smtClean="0">
                <a:solidFill>
                  <a:srgbClr val="0C223F"/>
                </a:solidFill>
                <a:latin typeface="Circular Std Book" panose="020B0604020101020102" pitchFamily="34" charset="0"/>
                <a:cs typeface="Circular Std Book" panose="020B0604020101020102" pitchFamily="34" charset="0"/>
              </a:rPr>
              <a:t>. </a:t>
            </a:r>
            <a:endParaRPr lang="en-US" sz="2400" spc="-80" dirty="0">
              <a:solidFill>
                <a:srgbClr val="0C223F"/>
              </a:solidFill>
              <a:latin typeface="Circular Std Book" panose="020B0604020101020102" pitchFamily="34" charset="0"/>
              <a:cs typeface="Circular Std Book" panose="020B0604020101020102" pitchFamily="34" charset="0"/>
            </a:endParaRPr>
          </a:p>
          <a:p>
            <a:endParaRPr lang="en-US" sz="900" dirty="0"/>
          </a:p>
          <a:p>
            <a:pPr marL="457200"/>
            <a:r>
              <a:rPr lang="en-US" sz="2400" b="1" dirty="0" smtClean="0"/>
              <a:t>What would your next steps be?</a:t>
            </a:r>
            <a:endParaRPr lang="en-US" sz="2400" b="1" dirty="0"/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/>
              <a:t>Reconstitute </a:t>
            </a:r>
            <a:r>
              <a:rPr lang="en-US" sz="1800" dirty="0" err="1" smtClean="0"/>
              <a:t>TNKase</a:t>
            </a:r>
            <a:r>
              <a:rPr lang="en-US" sz="1800" dirty="0"/>
              <a:t> </a:t>
            </a:r>
            <a:r>
              <a:rPr lang="en-US" sz="1800" dirty="0" smtClean="0"/>
              <a:t>(</a:t>
            </a:r>
            <a:r>
              <a:rPr lang="en-US" sz="1800" dirty="0"/>
              <a:t>Tenecteplase</a:t>
            </a:r>
            <a:r>
              <a:rPr lang="en-US" sz="1800" dirty="0" smtClean="0"/>
              <a:t>) </a:t>
            </a:r>
            <a:r>
              <a:rPr lang="en-US" sz="1800" b="1" dirty="0" smtClean="0"/>
              <a:t>50 mg </a:t>
            </a:r>
            <a:r>
              <a:rPr lang="en-US" sz="1800" dirty="0" smtClean="0"/>
              <a:t>vial </a:t>
            </a:r>
            <a:br>
              <a:rPr lang="en-US" sz="1800" dirty="0" smtClean="0"/>
            </a:br>
            <a:r>
              <a:rPr lang="en-US" sz="1800" dirty="0" smtClean="0"/>
              <a:t>with 10 mL </a:t>
            </a:r>
            <a:r>
              <a:rPr lang="en-US" sz="1800" b="1" dirty="0" smtClean="0"/>
              <a:t>Sterile Saline </a:t>
            </a:r>
            <a:r>
              <a:rPr lang="en-US" sz="1800" dirty="0" smtClean="0"/>
              <a:t>– </a:t>
            </a:r>
            <a:br>
              <a:rPr lang="en-US" sz="1800" dirty="0" smtClean="0"/>
            </a:br>
            <a:r>
              <a:rPr lang="en-US" sz="1800" b="1" dirty="0" smtClean="0"/>
              <a:t>GENTLY SWIRLING </a:t>
            </a:r>
            <a:r>
              <a:rPr lang="en-US" sz="1800" dirty="0" smtClean="0"/>
              <a:t>until dissolved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/>
              <a:t>Draw up </a:t>
            </a:r>
            <a:r>
              <a:rPr lang="en-US" sz="1800" b="1" dirty="0" smtClean="0"/>
              <a:t>4</a:t>
            </a:r>
            <a:r>
              <a:rPr lang="en-US" sz="1800" dirty="0" smtClean="0"/>
              <a:t> mL (</a:t>
            </a:r>
            <a:r>
              <a:rPr lang="en-US" sz="1800" b="1" dirty="0" smtClean="0"/>
              <a:t>20</a:t>
            </a:r>
            <a:r>
              <a:rPr lang="en-US" sz="1800" dirty="0" smtClean="0"/>
              <a:t> mg) 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/>
              <a:t>Confirm calculation and dosage with </a:t>
            </a:r>
            <a:r>
              <a:rPr lang="en-US" sz="1800" b="1" dirty="0" smtClean="0"/>
              <a:t>second RN/Pharmacist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/>
              <a:t>Flush PIV with 10 mL NS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/>
              <a:t>Give dose of </a:t>
            </a:r>
            <a:r>
              <a:rPr lang="en-US" sz="1800" dirty="0" err="1" smtClean="0"/>
              <a:t>TNKase</a:t>
            </a:r>
            <a:r>
              <a:rPr lang="en-US" sz="1800" dirty="0" smtClean="0"/>
              <a:t> over </a:t>
            </a:r>
            <a:r>
              <a:rPr lang="en-US" sz="1800" b="1" dirty="0" smtClean="0"/>
              <a:t>5</a:t>
            </a:r>
            <a:r>
              <a:rPr lang="en-US" sz="1800" dirty="0" smtClean="0"/>
              <a:t> seconds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/>
              <a:t>Flush PIV with 10 mL NS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/>
              <a:t>Monitor VS &amp; Neuro status at timed intervals</a:t>
            </a:r>
          </a:p>
          <a:p>
            <a:pPr marL="1373188" indent="-457200">
              <a:buFont typeface="+mj-lt"/>
              <a:buAutoNum type="arabicPeriod"/>
            </a:pPr>
            <a:r>
              <a:rPr lang="en-US" sz="1800" dirty="0" smtClean="0"/>
              <a:t>Notify provider for any signs of </a:t>
            </a:r>
            <a:r>
              <a:rPr lang="en-US" sz="1800" b="1" dirty="0" smtClean="0"/>
              <a:t>hypersensitivity/bleeding</a:t>
            </a:r>
          </a:p>
          <a:p>
            <a:pPr marL="1373188" indent="-457200">
              <a:buFont typeface="+mj-lt"/>
              <a:buAutoNum type="arabicPeriod"/>
            </a:pP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377825" y="436833"/>
            <a:ext cx="3470546" cy="5663835"/>
          </a:xfrm>
        </p:spPr>
        <p:txBody>
          <a:bodyPr anchor="t"/>
          <a:lstStyle/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Case Study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" y="2066193"/>
            <a:ext cx="2785252" cy="4278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7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Take </a:t>
            </a:r>
            <a:r>
              <a:rPr lang="en-US" sz="3000" dirty="0" err="1" smtClean="0"/>
              <a:t>aways</a:t>
            </a:r>
            <a:r>
              <a:rPr lang="en-US" sz="3000" dirty="0" smtClean="0"/>
              <a:t>: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475A-B48C-45C6-A878-4589EF6A5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7126" y="1457485"/>
            <a:ext cx="11655848" cy="4708981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 (Tenecteplase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be used for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Ischemic Stroke (AIS) at Medical City 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Hospitals </a:t>
            </a:r>
            <a:r>
              <a:rPr kumimoji="0" lang="en-US" sz="2000" b="0" i="1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 of IV </a:t>
            </a:r>
            <a:r>
              <a:rPr kumimoji="0" lang="en-US" sz="2000" b="0" i="1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Alteplase (tPA</a:t>
            </a:r>
            <a:r>
              <a:rPr kumimoji="0" lang="en-US" sz="2000" b="0" i="1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1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Written consent is not needed if used for AIS &lt; 4.5 hrs from time of Last Known Well</a:t>
            </a: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Checklists are used for inclusion/exclusion criteria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pressure and platelet counts can be corrected prior to and after administration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Pre-administration BP goal = less than 185/110</a:t>
            </a: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Dosing is weight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(0.25 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mg/kg) – but maximum amount to be given is 25 mg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Medication is reconstituted with 10 mL STERILE Saline, then gently SWIRLED – never shaken.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Bolus is given over 5 seconds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8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of Monitoring/Documentation (VS &amp; Neuro) - (Q15min x 2 hr, Q30min x 6 hr, Q1hr x 16 hr)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administration BP goal = less than 180/105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Signs of reaction (hypersensitivity/bleeding)</a:t>
            </a:r>
            <a:endParaRPr kumimoji="0" lang="en-US" sz="2000" b="1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1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77126" y="373270"/>
            <a:ext cx="10667999" cy="58428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475A-B48C-45C6-A878-4589EF6A5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7126" y="1457485"/>
            <a:ext cx="11655848" cy="1631216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AHA/ASA guidelines for the Early management of patients with AIS: 2019 update to the 2018 Guidelines for the Early Management of AIS.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https://www.gene.com/patients/medicines/tnkase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1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878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D432CB-D0C9-42DC-93F7-8ED6885052B7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Objectives</a:t>
            </a:r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94A82-68B7-4E89-B4A2-C0DAD3FE970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7126" y="1325217"/>
            <a:ext cx="11364300" cy="4093428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in practice 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utilizing IV Alteplase 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(tPA) to use of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 (Tenecteplase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Acute Ischemic Stroke (AIS) at Medical City 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-8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appropriate use of disclosure and consents 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use of </a:t>
            </a:r>
            <a:r>
              <a:rPr kumimoji="0" lang="en-US" sz="2000" b="1" i="0" u="none" strike="noStrike" kern="1200" cap="none" spc="-80" normalizeH="0" baseline="0" noProof="0" dirty="0" err="1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(Tenecteplase)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-8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 contraindications to use of </a:t>
            </a:r>
            <a:r>
              <a:rPr kumimoji="0" lang="en-US" sz="2000" b="1" i="0" u="none" strike="noStrike" kern="1200" cap="none" spc="-80" normalizeH="0" baseline="0" noProof="0" dirty="0" err="1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(Tenecteplase)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Acute Ischemic Stroke (AIS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 correct 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 for reconstitution and administration 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2000" b="1" i="0" u="none" strike="noStrike" kern="1200" cap="none" spc="-80" normalizeH="0" baseline="0" noProof="0" dirty="0" err="1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(Tenecteplase)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Acute Ischemic Stroke (AIS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the correct 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care and monitoring 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the use of </a:t>
            </a:r>
            <a:r>
              <a:rPr kumimoji="0" lang="en-US" sz="2000" b="1" i="0" u="none" strike="noStrike" kern="1200" cap="none" spc="-80" normalizeH="0" baseline="0" noProof="0" dirty="0" err="1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(Tenecteplase)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Acute Ischemic Stroke (AIS)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-8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4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D432CB-D0C9-42DC-93F7-8ED6885052B7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is TNKase (Tenecteplase)?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94A82-68B7-4E89-B4A2-C0DAD3FE970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7126" y="1325217"/>
            <a:ext cx="11364300" cy="4093428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 (TENECTEPLASE)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</a:t>
            </a:r>
            <a:r>
              <a:rPr kumimoji="0" lang="en-US" sz="2000" b="0" i="0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single-bolus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thrombolytic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agent.  It is a clot busting medication.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-8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(TENECTEPLASE)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been approved as the primary IV thrombolytic drug for </a:t>
            </a:r>
            <a:r>
              <a:rPr kumimoji="0" lang="en-US" sz="2000" b="0" i="0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Ischemic Stroke (AIS)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</a:t>
            </a:r>
            <a:r>
              <a:rPr kumimoji="0" lang="en-US" sz="2000" b="0" i="0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 City </a:t>
            </a:r>
            <a:r>
              <a:rPr kumimoji="0" lang="en-US" sz="2000" b="0" i="0" u="sng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Hospitals</a:t>
            </a: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-8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80" normalizeH="0" baseline="0" noProof="0" dirty="0" err="1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(Tenecteplase)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in AIS is considered an “off label” use, but with evidence suggesting similar efficacy and toxicity to IV Alteplase (tPA).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-8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80" normalizeH="0" baseline="0" noProof="0" dirty="0" err="1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(Tenecteplase)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associated with longer half-life than IV Alteplase (20-24 minutes), greater fibrin specificity and ease of administration due to lack of need for infusion.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8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 for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TNKase (Tenecteplase)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to </a:t>
            </a:r>
            <a:r>
              <a:rPr kumimoji="0" lang="en-US" sz="2000" b="0" i="0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achieve rapid arterial </a:t>
            </a:r>
            <a:r>
              <a:rPr kumimoji="0" lang="en-US" sz="2000" b="0" i="0" u="sng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perfusion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improve patient outcomes in an acute ischemic stroke.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3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D432CB-D0C9-42DC-93F7-8ED6885052B7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are some benefits of TNKase (Tenecteplase)?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4658" y="3064265"/>
            <a:ext cx="4069080" cy="3352497"/>
          </a:xfrm>
          <a:prstGeom prst="rect">
            <a:avLst/>
          </a:prstGeom>
          <a:solidFill>
            <a:srgbClr val="E05929">
              <a:alpha val="12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74320" tIns="274320" rIns="18288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0592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Quicker preparation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0592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bolus is administered intravenously over 5 seconds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0592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infusion dose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0592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need 50ml of normal saline post infusion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3173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67215"/>
            <a:ext cx="4078224" cy="3352497"/>
          </a:xfrm>
          <a:prstGeom prst="rect">
            <a:avLst/>
          </a:prstGeom>
          <a:solidFill>
            <a:srgbClr val="63B1BA">
              <a:alpha val="12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74320" tIns="274320" rIns="18288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3B1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Genetically modified variant of alteplase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3B1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 greater fibrin specificity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3B1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Longer T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1/2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that permits bolus administration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609600" y="1234910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33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Tenecteplase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317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94930" y="1515906"/>
            <a:ext cx="1262175" cy="943977"/>
            <a:chOff x="7280247" y="474193"/>
            <a:chExt cx="1262175" cy="9439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CB15B6-8F19-BA4E-B238-A42619313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0955" y="474193"/>
              <a:ext cx="891467" cy="8914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3537">
              <a:off x="7280247" y="609540"/>
              <a:ext cx="816967" cy="808630"/>
            </a:xfrm>
            <a:prstGeom prst="rect">
              <a:avLst/>
            </a:prstGeom>
          </p:spPr>
        </p:pic>
      </p:grpSp>
      <p:sp>
        <p:nvSpPr>
          <p:cNvPr id="12" name="Content Placeholder 18"/>
          <p:cNvSpPr txBox="1">
            <a:spLocks/>
          </p:cNvSpPr>
          <p:nvPr/>
        </p:nvSpPr>
        <p:spPr>
          <a:xfrm>
            <a:off x="0" y="2610015"/>
            <a:ext cx="4073996" cy="457200"/>
          </a:xfrm>
          <a:prstGeom prst="rect">
            <a:avLst/>
          </a:prstGeom>
          <a:solidFill>
            <a:srgbClr val="63B1BA"/>
          </a:solidFill>
          <a:ln w="2540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1" kern="1200">
                <a:solidFill>
                  <a:schemeClr val="accent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SzPct val="100000"/>
              <a:buFontTx/>
              <a:buNone/>
              <a:tabLst/>
              <a:defRPr sz="220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4337" indent="-171446" algn="l" defTabSz="45718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/>
                </a:solidFill>
                <a:latin typeface="Gotham Thin" pitchFamily="50" charset="0"/>
                <a:ea typeface="+mn-ea"/>
                <a:cs typeface="Gotham Thin" pitchFamily="50" charset="0"/>
              </a:defRPr>
            </a:lvl3pPr>
            <a:lvl4pPr marL="685783" indent="-171446" algn="l" defTabSz="45718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/>
                </a:solidFill>
                <a:latin typeface="Gotham Thin" pitchFamily="50" charset="0"/>
                <a:ea typeface="+mn-ea"/>
                <a:cs typeface="Gotham Thin" pitchFamily="50" charset="0"/>
              </a:defRPr>
            </a:lvl4pPr>
            <a:lvl5pPr marL="857228" indent="-171446" algn="l" defTabSz="457189" rtl="0" eaLnBrk="1" latinLnBrk="0" hangingPunct="1"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/>
                </a:solidFill>
                <a:latin typeface="Gotham Thin" pitchFamily="50" charset="0"/>
                <a:ea typeface="+mn-ea"/>
                <a:cs typeface="Gotham Thin" pitchFamily="50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Thrombolytic</a:t>
            </a:r>
          </a:p>
        </p:txBody>
      </p:sp>
      <p:sp>
        <p:nvSpPr>
          <p:cNvPr id="13" name="Content Placeholder 18"/>
          <p:cNvSpPr txBox="1">
            <a:spLocks/>
          </p:cNvSpPr>
          <p:nvPr/>
        </p:nvSpPr>
        <p:spPr>
          <a:xfrm>
            <a:off x="4073850" y="2610015"/>
            <a:ext cx="4069080" cy="457200"/>
          </a:xfrm>
          <a:prstGeom prst="rect">
            <a:avLst/>
          </a:prstGeom>
          <a:solidFill>
            <a:srgbClr val="E05929"/>
          </a:solidFill>
          <a:ln w="2540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1" kern="1200">
                <a:solidFill>
                  <a:schemeClr val="accent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SzPct val="100000"/>
              <a:buFontTx/>
              <a:buNone/>
              <a:tabLst/>
              <a:defRPr sz="220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4337" indent="-171446" algn="l" defTabSz="45718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/>
                </a:solidFill>
                <a:latin typeface="Gotham Thin" pitchFamily="50" charset="0"/>
                <a:ea typeface="+mn-ea"/>
                <a:cs typeface="Gotham Thin" pitchFamily="50" charset="0"/>
              </a:defRPr>
            </a:lvl3pPr>
            <a:lvl4pPr marL="685783" indent="-171446" algn="l" defTabSz="45718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/>
                </a:solidFill>
                <a:latin typeface="Gotham Thin" pitchFamily="50" charset="0"/>
                <a:ea typeface="+mn-ea"/>
                <a:cs typeface="Gotham Thin" pitchFamily="50" charset="0"/>
              </a:defRPr>
            </a:lvl4pPr>
            <a:lvl5pPr marL="857228" indent="-171446" algn="l" defTabSz="457189" rtl="0" eaLnBrk="1" latinLnBrk="0" hangingPunct="1"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/>
                </a:solidFill>
                <a:latin typeface="Gotham Thin" pitchFamily="50" charset="0"/>
                <a:ea typeface="+mn-ea"/>
                <a:cs typeface="Gotham Thin" pitchFamily="50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Advantages</a:t>
            </a:r>
          </a:p>
        </p:txBody>
      </p:sp>
      <p:sp>
        <p:nvSpPr>
          <p:cNvPr id="14" name="Content Placeholder 18"/>
          <p:cNvSpPr txBox="1">
            <a:spLocks/>
          </p:cNvSpPr>
          <p:nvPr/>
        </p:nvSpPr>
        <p:spPr>
          <a:xfrm>
            <a:off x="8140690" y="2610015"/>
            <a:ext cx="4059936" cy="457200"/>
          </a:xfrm>
          <a:prstGeom prst="rect">
            <a:avLst/>
          </a:prstGeom>
          <a:solidFill>
            <a:srgbClr val="0C223F"/>
          </a:solidFill>
          <a:ln w="2540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Font typeface="Arial" panose="020B0604020202020204" pitchFamily="34" charset="0"/>
              <a:buNone/>
              <a:tabLst/>
              <a:defRPr sz="1200" b="1" kern="1200">
                <a:solidFill>
                  <a:schemeClr val="accent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45718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SzPct val="100000"/>
              <a:buFontTx/>
              <a:buNone/>
              <a:tabLst/>
              <a:defRPr sz="220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4337" indent="-171446" algn="l" defTabSz="45718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/>
                </a:solidFill>
                <a:latin typeface="Gotham Thin" pitchFamily="50" charset="0"/>
                <a:ea typeface="+mn-ea"/>
                <a:cs typeface="Gotham Thin" pitchFamily="50" charset="0"/>
              </a:defRPr>
            </a:lvl3pPr>
            <a:lvl4pPr marL="685783" indent="-171446" algn="l" defTabSz="45718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/>
                </a:solidFill>
                <a:latin typeface="Gotham Thin" pitchFamily="50" charset="0"/>
                <a:ea typeface="+mn-ea"/>
                <a:cs typeface="Gotham Thin" pitchFamily="50" charset="0"/>
              </a:defRPr>
            </a:lvl4pPr>
            <a:lvl5pPr marL="857228" indent="-171446" algn="l" defTabSz="457189" rtl="0" eaLnBrk="1" latinLnBrk="0" hangingPunct="1"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/>
                </a:solidFill>
                <a:latin typeface="Gotham Thin" pitchFamily="50" charset="0"/>
                <a:ea typeface="+mn-ea"/>
                <a:cs typeface="Gotham Thin" pitchFamily="50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3592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Clinical Outcomes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40690" y="3064264"/>
            <a:ext cx="4069080" cy="3352497"/>
          </a:xfrm>
          <a:prstGeom prst="rect">
            <a:avLst/>
          </a:prstGeom>
          <a:solidFill>
            <a:srgbClr val="0085CA">
              <a:alpha val="12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274320" tIns="274320" rIns="18288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85C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effective and safe as alteplase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85C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317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 early reperfusion and functional outcome in patients who received tenecteplase and mechanical thrombectomy compared to those treated with alteplase and mechanical thrombectomy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04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Who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can</a:t>
            </a:r>
            <a:r>
              <a:rPr lang="en-US" sz="3000" dirty="0"/>
              <a:t> receive TNKase (Tenecteplase)?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475A-B48C-45C6-A878-4589EF6A5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1752" y="1351722"/>
            <a:ext cx="11343861" cy="3170099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Inclusion criteria: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diagnosis of 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ischemic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stroke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causing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measurable neurological disability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known 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</a:t>
            </a:r>
            <a:r>
              <a:rPr kumimoji="0" lang="en-US" sz="2000" b="1" i="0" u="sng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4.5 </a:t>
            </a:r>
            <a:r>
              <a:rPr kumimoji="0" lang="en-US" sz="2000" b="1" i="0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hours</a:t>
            </a:r>
            <a:r>
              <a:rPr kumimoji="0" lang="en-US" sz="2000" b="0" i="0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beginning </a:t>
            </a:r>
            <a:r>
              <a:rPr lang="en-US" sz="2000" spc="-80" dirty="0">
                <a:solidFill>
                  <a:srgbClr val="0C223F"/>
                </a:solidFill>
              </a:rPr>
              <a:t>treatment or per Wake-Up </a:t>
            </a:r>
            <a:r>
              <a:rPr lang="en-US" sz="2000" spc="-80" dirty="0" smtClean="0">
                <a:solidFill>
                  <a:srgbClr val="0C223F"/>
                </a:solidFill>
              </a:rPr>
              <a:t>protocol</a:t>
            </a: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 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≥ 18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***A consent </a:t>
            </a:r>
            <a:r>
              <a:rPr kumimoji="0" lang="en-US" sz="2000" b="1" i="0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</a:t>
            </a:r>
            <a:r>
              <a:rPr kumimoji="0" lang="en-US" sz="2000" b="1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not needed for Tenecteplase, </a:t>
            </a:r>
            <a: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000" b="0" i="1" u="sng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 obtain consent from the patient/family and explain the risks, benefits and alternatives to treatment and document in the medical record.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3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Who should </a:t>
            </a:r>
            <a:r>
              <a:rPr lang="en-US" sz="3000" dirty="0">
                <a:solidFill>
                  <a:srgbClr val="C00000"/>
                </a:solidFill>
              </a:rPr>
              <a:t>not</a:t>
            </a:r>
            <a:r>
              <a:rPr lang="en-US" sz="3000" dirty="0"/>
              <a:t> receive TNKase (Tenecteplase)?</a:t>
            </a:r>
          </a:p>
        </p:txBody>
      </p:sp>
      <p:sp>
        <p:nvSpPr>
          <p:cNvPr id="5" name="Google Shape;92;p18"/>
          <p:cNvSpPr txBox="1">
            <a:spLocks noGrp="1"/>
          </p:cNvSpPr>
          <p:nvPr>
            <p:ph type="subTitle" idx="4294967295"/>
          </p:nvPr>
        </p:nvSpPr>
        <p:spPr>
          <a:xfrm>
            <a:off x="301752" y="1139825"/>
            <a:ext cx="11366500" cy="3529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b="1" dirty="0">
                <a:solidFill>
                  <a:srgbClr val="0C223F"/>
                </a:solidFill>
                <a:cs typeface="Arial" panose="020B0604020202020204" pitchFamily="34" charset="0"/>
              </a:rPr>
              <a:t>Age &lt; 18 years</a:t>
            </a:r>
            <a:endParaRPr sz="1900" b="1" dirty="0">
              <a:solidFill>
                <a:srgbClr val="0C223F"/>
              </a:solidFill>
              <a:cs typeface="Arial" panose="020B0604020202020204" pitchFamily="34" charset="0"/>
            </a:endParaRPr>
          </a:p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dirty="0">
                <a:solidFill>
                  <a:srgbClr val="0C223F"/>
                </a:solidFill>
                <a:cs typeface="Arial" panose="020B0604020202020204" pitchFamily="34" charset="0"/>
              </a:rPr>
              <a:t>Elevated BP </a:t>
            </a:r>
            <a:r>
              <a:rPr lang="en" sz="1900" b="1" dirty="0">
                <a:solidFill>
                  <a:srgbClr val="0C223F"/>
                </a:solidFill>
                <a:cs typeface="Arial" panose="020B0604020202020204" pitchFamily="34" charset="0"/>
              </a:rPr>
              <a:t>&gt;185/&gt;110 mmHg</a:t>
            </a:r>
            <a:endParaRPr sz="1900" b="1" dirty="0">
              <a:solidFill>
                <a:srgbClr val="0C223F"/>
              </a:solidFill>
              <a:cs typeface="Arial" panose="020B0604020202020204" pitchFamily="34" charset="0"/>
            </a:endParaRPr>
          </a:p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dirty="0">
                <a:solidFill>
                  <a:srgbClr val="0C223F"/>
                </a:solidFill>
                <a:cs typeface="Arial" panose="020B0604020202020204" pitchFamily="34" charset="0"/>
              </a:rPr>
              <a:t>Platelet count </a:t>
            </a:r>
            <a:r>
              <a:rPr lang="en" sz="1900" b="1" dirty="0">
                <a:solidFill>
                  <a:srgbClr val="0C223F"/>
                </a:solidFill>
                <a:cs typeface="Arial" panose="020B0604020202020204" pitchFamily="34" charset="0"/>
              </a:rPr>
              <a:t>&lt; 100,000 mm</a:t>
            </a:r>
            <a:r>
              <a:rPr lang="en" sz="1900" b="1" baseline="30000" dirty="0">
                <a:solidFill>
                  <a:srgbClr val="0C223F"/>
                </a:solidFill>
                <a:cs typeface="Arial" panose="020B0604020202020204" pitchFamily="34" charset="0"/>
              </a:rPr>
              <a:t>3</a:t>
            </a:r>
            <a:endParaRPr sz="1900" b="1" dirty="0">
              <a:solidFill>
                <a:srgbClr val="0C223F"/>
              </a:solidFill>
              <a:cs typeface="Arial" panose="020B0604020202020204" pitchFamily="34" charset="0"/>
            </a:endParaRPr>
          </a:p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b="1" dirty="0">
                <a:solidFill>
                  <a:srgbClr val="0C223F"/>
                </a:solidFill>
                <a:cs typeface="Arial" panose="020B0604020202020204" pitchFamily="34" charset="0"/>
              </a:rPr>
              <a:t>Head trauma or previous AIS in past 3 months</a:t>
            </a:r>
            <a:endParaRPr sz="1900" b="1" dirty="0">
              <a:solidFill>
                <a:srgbClr val="0C223F"/>
              </a:solidFill>
              <a:cs typeface="Arial" panose="020B0604020202020204" pitchFamily="34" charset="0"/>
            </a:endParaRPr>
          </a:p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b="1" dirty="0">
                <a:solidFill>
                  <a:srgbClr val="0C223F"/>
                </a:solidFill>
                <a:cs typeface="Arial" panose="020B0604020202020204" pitchFamily="34" charset="0"/>
              </a:rPr>
              <a:t>Signs or symptoms of bleeding</a:t>
            </a:r>
            <a:r>
              <a:rPr lang="en" sz="1900" dirty="0">
                <a:solidFill>
                  <a:srgbClr val="0C223F"/>
                </a:solidFill>
                <a:cs typeface="Arial" panose="020B0604020202020204" pitchFamily="34" charset="0"/>
              </a:rPr>
              <a:t> (i.e, subarachnoid hemorrhage, internal bleeding, etc.) </a:t>
            </a:r>
            <a:r>
              <a:rPr lang="en" sz="1900" b="1" dirty="0">
                <a:solidFill>
                  <a:srgbClr val="0C223F"/>
                </a:solidFill>
                <a:cs typeface="Arial" panose="020B0604020202020204" pitchFamily="34" charset="0"/>
              </a:rPr>
              <a:t>or high risk of bleeding</a:t>
            </a:r>
            <a:r>
              <a:rPr lang="en" sz="1900" dirty="0">
                <a:solidFill>
                  <a:srgbClr val="0C223F"/>
                </a:solidFill>
                <a:cs typeface="Arial" panose="020B0604020202020204" pitchFamily="34" charset="0"/>
              </a:rPr>
              <a:t> (i.e, previous intracranial hemorrhage, being within 7 days of an arterial puncture at a non-compressible site, recent intracranial/spinal surgery or lumbar puncture, head CT showing hypodensity from recent cerebral infarction, acute bleeding diathesis, an intracranial intra-axial neoplasm, or a vascular malformation)</a:t>
            </a:r>
            <a:endParaRPr sz="1900" dirty="0">
              <a:solidFill>
                <a:srgbClr val="0C223F"/>
              </a:solidFill>
              <a:cs typeface="Arial" panose="020B0604020202020204" pitchFamily="34" charset="0"/>
            </a:endParaRPr>
          </a:p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b="1" dirty="0">
                <a:solidFill>
                  <a:srgbClr val="0C223F"/>
                </a:solidFill>
                <a:cs typeface="Arial" panose="020B0604020202020204" pitchFamily="34" charset="0"/>
              </a:rPr>
              <a:t>Anticoagulation</a:t>
            </a:r>
            <a:r>
              <a:rPr lang="en" sz="1900" dirty="0">
                <a:solidFill>
                  <a:srgbClr val="0C223F"/>
                </a:solidFill>
                <a:cs typeface="Arial" panose="020B0604020202020204" pitchFamily="34" charset="0"/>
              </a:rPr>
              <a:t>:</a:t>
            </a:r>
            <a:endParaRPr sz="1900" dirty="0">
              <a:solidFill>
                <a:srgbClr val="0C223F"/>
              </a:solidFill>
              <a:cs typeface="Arial" panose="020B0604020202020204" pitchFamily="34" charset="0"/>
            </a:endParaRPr>
          </a:p>
          <a:p>
            <a:pPr marL="914400" lvl="1" indent="-304165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spc="-60" dirty="0">
                <a:solidFill>
                  <a:srgbClr val="0C223F"/>
                </a:solidFill>
                <a:cs typeface="Arial" panose="020B0604020202020204" pitchFamily="34" charset="0"/>
              </a:rPr>
              <a:t>Heparin within 48 hours: </a:t>
            </a:r>
            <a:r>
              <a:rPr lang="en" sz="1900" spc="-60" dirty="0" smtClean="0">
                <a:solidFill>
                  <a:srgbClr val="0C223F"/>
                </a:solidFill>
                <a:cs typeface="Arial" panose="020B0604020202020204" pitchFamily="34" charset="0"/>
                <a:sym typeface="Roboto"/>
              </a:rPr>
              <a:t>↑ aPTT </a:t>
            </a:r>
            <a:r>
              <a:rPr lang="en" sz="1900" spc="-60" dirty="0">
                <a:solidFill>
                  <a:srgbClr val="0C223F"/>
                </a:solidFill>
                <a:cs typeface="Arial" panose="020B0604020202020204" pitchFamily="34" charset="0"/>
                <a:sym typeface="Roboto"/>
              </a:rPr>
              <a:t>&gt; 40 seconds</a:t>
            </a:r>
            <a:endParaRPr sz="1900" spc="-60" dirty="0">
              <a:solidFill>
                <a:srgbClr val="0C223F"/>
              </a:solidFill>
              <a:cs typeface="Arial" panose="020B0604020202020204" pitchFamily="34" charset="0"/>
              <a:sym typeface="Roboto"/>
            </a:endParaRPr>
          </a:p>
          <a:p>
            <a:pPr marL="914400" lvl="1" indent="-304165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spc="-60" dirty="0">
                <a:solidFill>
                  <a:srgbClr val="0C223F"/>
                </a:solidFill>
                <a:cs typeface="Arial" panose="020B0604020202020204" pitchFamily="34" charset="0"/>
                <a:sym typeface="Roboto"/>
              </a:rPr>
              <a:t>Current warfarin use: INR &gt; 1.7</a:t>
            </a:r>
            <a:endParaRPr sz="1900" spc="-60" dirty="0">
              <a:solidFill>
                <a:srgbClr val="0C223F"/>
              </a:solidFill>
              <a:cs typeface="Arial" panose="020B0604020202020204" pitchFamily="34" charset="0"/>
              <a:sym typeface="Roboto"/>
            </a:endParaRPr>
          </a:p>
          <a:p>
            <a:pPr marL="914400" lvl="1" indent="-304165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spc="-60" dirty="0">
                <a:solidFill>
                  <a:srgbClr val="0C223F"/>
                </a:solidFill>
                <a:cs typeface="Arial" panose="020B0604020202020204" pitchFamily="34" charset="0"/>
                <a:sym typeface="Roboto"/>
              </a:rPr>
              <a:t>Direct thrombin/factor Xa inhibitors: UNLESS labs are normal OR the patient has not received a dose in &gt; 2 days</a:t>
            </a:r>
            <a:endParaRPr sz="1900" spc="-60" dirty="0">
              <a:solidFill>
                <a:srgbClr val="0C223F"/>
              </a:solidFill>
              <a:cs typeface="Arial" panose="020B0604020202020204" pitchFamily="34" charset="0"/>
              <a:sym typeface="Roboto"/>
            </a:endParaRPr>
          </a:p>
          <a:p>
            <a:pPr marL="1371600" lvl="2" indent="-304164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spc="-60" dirty="0">
                <a:solidFill>
                  <a:srgbClr val="0C223F"/>
                </a:solidFill>
                <a:cs typeface="Arial" panose="020B0604020202020204" pitchFamily="34" charset="0"/>
                <a:sym typeface="Roboto"/>
              </a:rPr>
              <a:t>Normal Labs:</a:t>
            </a:r>
            <a:endParaRPr sz="1900" spc="-60" dirty="0">
              <a:solidFill>
                <a:srgbClr val="0C223F"/>
              </a:solidFill>
              <a:cs typeface="Arial" panose="020B0604020202020204" pitchFamily="34" charset="0"/>
              <a:sym typeface="Roboto"/>
            </a:endParaRPr>
          </a:p>
          <a:p>
            <a:pPr marL="1828800" lvl="3" indent="-304164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spc="-60" dirty="0">
                <a:solidFill>
                  <a:srgbClr val="0C223F"/>
                </a:solidFill>
                <a:cs typeface="Arial" panose="020B0604020202020204" pitchFamily="34" charset="0"/>
                <a:sym typeface="Roboto"/>
              </a:rPr>
              <a:t>Anti-Xa &lt;0.3 for Eliquis (apixaban), Xarelto (rivaroxaban), and Savaysa (edoxaban)</a:t>
            </a:r>
            <a:endParaRPr sz="1900" spc="-60" dirty="0">
              <a:solidFill>
                <a:srgbClr val="0C223F"/>
              </a:solidFill>
              <a:cs typeface="Arial" panose="020B0604020202020204" pitchFamily="34" charset="0"/>
              <a:sym typeface="Roboto"/>
            </a:endParaRPr>
          </a:p>
          <a:p>
            <a:pPr marL="1828800" lvl="3" indent="-304164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900" spc="-60" dirty="0">
                <a:solidFill>
                  <a:srgbClr val="0C223F"/>
                </a:solidFill>
                <a:cs typeface="Arial" panose="020B0604020202020204" pitchFamily="34" charset="0"/>
                <a:sym typeface="Roboto"/>
              </a:rPr>
              <a:t>PTT &lt; 20 seconds for Pradaxa (dabigatran)</a:t>
            </a:r>
            <a:endParaRPr sz="1900" spc="-60" dirty="0">
              <a:solidFill>
                <a:srgbClr val="0C223F"/>
              </a:solidFill>
              <a:cs typeface="Arial" panose="020B0604020202020204" pitchFamily="34" charset="0"/>
              <a:sym typeface="Robo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0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77126" y="228600"/>
            <a:ext cx="10667999" cy="584280"/>
          </a:xfrm>
        </p:spPr>
        <p:txBody>
          <a:bodyPr>
            <a:normAutofit/>
          </a:bodyPr>
          <a:lstStyle/>
          <a:p>
            <a:r>
              <a:rPr lang="en-US" sz="3000" dirty="0"/>
              <a:t>Who should </a:t>
            </a:r>
            <a:r>
              <a:rPr lang="en-US" sz="3000" dirty="0">
                <a:solidFill>
                  <a:srgbClr val="C00000"/>
                </a:solidFill>
              </a:rPr>
              <a:t>not</a:t>
            </a:r>
            <a:r>
              <a:rPr lang="en-US" sz="3000" dirty="0"/>
              <a:t> receive TNKase (Tenecteplase)?</a:t>
            </a:r>
          </a:p>
        </p:txBody>
      </p:sp>
      <p:sp>
        <p:nvSpPr>
          <p:cNvPr id="5" name="Google Shape;92;p18"/>
          <p:cNvSpPr txBox="1">
            <a:spLocks noGrp="1"/>
          </p:cNvSpPr>
          <p:nvPr>
            <p:ph type="subTitle" idx="4294967295"/>
          </p:nvPr>
        </p:nvSpPr>
        <p:spPr>
          <a:xfrm>
            <a:off x="300429" y="1139433"/>
            <a:ext cx="11365992" cy="53580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950" b="1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Relative exclusion should be considered for:</a:t>
            </a:r>
          </a:p>
          <a:p>
            <a:pPr marL="474345" lvl="0" indent="-342900"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Pregnancy</a:t>
            </a:r>
          </a:p>
          <a:p>
            <a:pPr marL="474345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Seizure at onset*</a:t>
            </a:r>
          </a:p>
          <a:p>
            <a:pPr marL="474345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Blood glucose &lt; 50 or &gt; 400 mg/</a:t>
            </a:r>
            <a:r>
              <a:rPr lang="en-US" sz="1950" dirty="0" err="1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dL</a:t>
            </a: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*</a:t>
            </a:r>
          </a:p>
          <a:p>
            <a:pPr marL="474345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Major surgery or serious trauma within 14 days</a:t>
            </a:r>
          </a:p>
          <a:p>
            <a:pPr marL="474345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Recent GI or urinary tract hemorrhage within 21 days</a:t>
            </a:r>
          </a:p>
          <a:p>
            <a:pPr marL="474345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Recent AMI (acute myocardial infarction) within 3 months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sz="1950" b="1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Relative time-based exclusion (3-4.5 hour time window):</a:t>
            </a:r>
          </a:p>
          <a:p>
            <a:pPr marL="474345" lvl="0" indent="-342900"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Age &gt; 80 years</a:t>
            </a:r>
          </a:p>
          <a:p>
            <a:pPr marL="474345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Severe stroke (NIHSS &gt; 25)</a:t>
            </a:r>
          </a:p>
          <a:p>
            <a:pPr marL="474345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Current oral anticoagulant use, regardless of INR</a:t>
            </a:r>
          </a:p>
          <a:p>
            <a:pPr marL="474345" lvl="0" indent="-3429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History of BOTH diabetes and past ischemic stroke</a:t>
            </a:r>
          </a:p>
          <a:p>
            <a:pPr marL="131445" lvl="0">
              <a:spcBef>
                <a:spcPts val="0"/>
              </a:spcBef>
              <a:buClr>
                <a:srgbClr val="000000"/>
              </a:buClr>
              <a:buSzPct val="100000"/>
            </a:pPr>
            <a:endParaRPr lang="en-US" sz="1950" dirty="0">
              <a:solidFill>
                <a:srgbClr val="0C223F"/>
              </a:solidFill>
              <a:latin typeface="+mn-lt"/>
              <a:cs typeface="Arial" panose="020B0604020202020204" pitchFamily="34" charset="0"/>
            </a:endParaRP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1950" i="1" dirty="0">
                <a:solidFill>
                  <a:srgbClr val="0C223F"/>
                </a:solidFill>
                <a:latin typeface="+mn-lt"/>
                <a:cs typeface="Arial" panose="020B0604020202020204" pitchFamily="34" charset="0"/>
              </a:rPr>
              <a:t>*Unless concomitant ischemic stroke is suspected or confirmed</a:t>
            </a:r>
          </a:p>
          <a:p>
            <a:pPr marL="457200" lvl="0" indent="-32575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sz="1950" spc="-60" dirty="0">
              <a:solidFill>
                <a:srgbClr val="000000"/>
              </a:solidFill>
              <a:cs typeface="Arial" panose="020B0604020202020204" pitchFamily="34" charset="0"/>
              <a:sym typeface="Robo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43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1A07-19C8-4914-B24F-DD2C5E26C82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Mixing TNKase (Tenecteplase)?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D475A-B48C-45C6-A878-4589EF6A5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7126" y="1139433"/>
            <a:ext cx="11655848" cy="5527667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Tenecteplase will be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mixed by 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nursing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(or pharmacist if present)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Draw up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10 ml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sterile water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with the syringe</a:t>
            </a:r>
          </a:p>
          <a:p>
            <a:pPr marL="9715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Inject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10 ml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into the Tenecteplase 50 mg vial.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Gently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SWIRL, do not shake.  </a:t>
            </a:r>
          </a:p>
          <a:p>
            <a:pPr marL="9144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Concentrate becomes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kumimoji="0" lang="en-US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mg/mL</a:t>
            </a:r>
            <a:endParaRPr kumimoji="0" lang="en-US" sz="2400" b="1" i="1" u="sng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Draw up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 correct volume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based on patient’s weight</a:t>
            </a:r>
          </a:p>
          <a:p>
            <a:pPr marL="9715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Discard any unused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solution</a:t>
            </a: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***Key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Point: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TNK (Tenecteplase) is 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not Approved for reimbursement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if mixed doses are </a:t>
            </a:r>
            <a:r>
              <a:rPr kumimoji="0" lang="en-US" sz="2000" b="0" i="1" u="sng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unused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1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1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E9D8-AA10-4CA4-9A15-D70A4203CF11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TNKase (Tenecteplase) Dosing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563A0-D9F2-4E1A-AC59-90F6A316553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1752" y="1404729"/>
            <a:ext cx="5028195" cy="3785652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Dose for TNKase (Tenecteplase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Obtain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ACTUAL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WEIGHT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TNKase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is weight-based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0.25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mg/kg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Withdraw appropriate volume 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Max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dose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8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01434"/>
              </p:ext>
            </p:extLst>
          </p:nvPr>
        </p:nvGraphicFramePr>
        <p:xfrm>
          <a:off x="6919432" y="181538"/>
          <a:ext cx="4114800" cy="6200147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412760736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77491647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757585834"/>
                    </a:ext>
                  </a:extLst>
                </a:gridCol>
              </a:tblGrid>
              <a:tr h="434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kg)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mg)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Volume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mL)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51305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665840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871354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15431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069459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72488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312305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584981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047629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310925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204679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159942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115284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588315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899546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628457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715621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60352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891725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801098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201902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856108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14768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036910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518907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 mg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133652"/>
                  </a:ext>
                </a:extLst>
              </a:tr>
              <a:tr h="221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≥ 100 kg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mg (max dose)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mL</a:t>
                      </a:r>
                    </a:p>
                  </a:txBody>
                  <a:tcPr marL="7823" marR="7823" marT="78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18766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639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lqa8831\AppData\Local\Temp\PR\data\asimages\{91DD1B84-44AE-4DA7-A285-BD3178F01CFD}_1.png&quot;/&gt;&lt;left val=&quot;-195&quot;/&gt;&lt;top val=&quot;146&quot;/&gt;&lt;width val=&quot;167&quot;/&gt;&lt;height val=&quot;42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ABA5F57C-218C-482D-A1C6-FA5FE6775D8E}_18.png&quot;/&gt;&lt;left val=&quot;13&quot;/&gt;&lt;top val=&quot;35&quot;/&gt;&lt;width val=&quot;1147&quot;/&gt;&lt;height val=&quot;91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5&quot;/&gt;&lt;lineCharCount val=&quot;120&quot;/&gt;&lt;lineCharCount val=&quot;1&quot;/&gt;&lt;lineCharCount val=&quot;85&quot;/&gt;&lt;lineCharCount val=&quot;1&quot;/&gt;&lt;lineCharCount val=&quot;53&quot;/&gt;&lt;lineCharCount val=&quot;86&quot;/&gt;&lt;lineCharCount val=&quot;47&quot;/&gt;&lt;lineCharCount val=&quot;1&quot;/&gt;&lt;lineCharCount val=&quot;78&quot;/&gt;&lt;lineCharCount val=&quot;91&quot;/&gt;&lt;lineCharCount val=&quot;30&quot;/&gt;&lt;lineCharCount val=&quot;1&quot;/&gt;&lt;lineCharCount val=&quot;98&quot;/&gt;&lt;lineCharCount val=&quot;48&quot;/&gt;&lt;lineCharCount val=&quot;45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8C6AB33D-F6DC-4147-AE0E-FCCCBFD1264F}_18.png&quot;/&gt;&lt;left val=&quot;33&quot;/&gt;&lt;top val=&quot;148&quot;/&gt;&lt;width val=&quot;1230&quot;/&gt;&lt;height val=&quot;505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9.PNG&quot;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9C3EC1DF-B5D8-4366-80A5-04A02CD654E5}_19.png&quot;/&gt;&lt;left val=&quot;13&quot;/&gt;&lt;top val=&quot;35&quot;/&gt;&lt;width val=&quot;1147&quot;/&gt;&lt;height val=&quot;91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09&quot;/&gt;&lt;lineCharCount val=&quot;26&quot;/&gt;&lt;lineCharCount val=&quot;1&quot;/&gt;&lt;lineCharCount val=&quot;47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9C1D7633-13BE-4DC8-BCC0-AE5CB403A1A4}_19.png&quot;/&gt;&lt;left val=&quot;32&quot;/&gt;&lt;top val=&quot;148&quot;/&gt;&lt;width val=&quot;1241&quot;/&gt;&lt;height val=&quot;17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7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9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C6E53A9C-E0BD-4B2B-90F7-763B9A315E2F}_2.png&quot;/&gt;&lt;left val=&quot;322&quot;/&gt;&lt;top val=&quot;677&quot;/&gt;&lt;width val=&quot;635&quot;/&gt;&lt;height val=&quot;40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992C4D69-F660-4106-B8E2-65AD35942E30}_2.png&quot;/&gt;&lt;left val=&quot;1221&quot;/&gt;&lt;top val=&quot;677&quot;/&gt;&lt;width val=&quot;45&quot;/&gt;&lt;height val=&quot;40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9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DA0F1C90-5A31-42E9-A2EA-500BD6E368B2}_14.png&quot;/&gt;&lt;left val=&quot;322&quot;/&gt;&lt;top val=&quot;677&quot;/&gt;&lt;width val=&quot;635&quot;/&gt;&lt;height val=&quot;4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22757CD6-68A8-4DBB-B7AF-1E4CE9A44EBB}_14.png&quot;/&gt;&lt;left val=&quot;1221&quot;/&gt;&lt;top val=&quot;677&quot;/&gt;&lt;width val=&quot;45&quot;/&gt;&lt;height val=&quot;40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9C6816A9-9418-423D-BD98-54BB377347EF}_2.png&quot;/&gt;&lt;left val=&quot;13&quot;/&gt;&lt;top val=&quot;10&quot;/&gt;&lt;width val=&quot;1147&quot;/&gt;&lt;height val=&quot;91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115&quot;/&gt;&lt;lineCharCount val=&quot;36&quot;/&gt;&lt;lineCharCount val=&quot;1&quot;/&gt;&lt;lineCharCount val=&quot;85&quot;/&gt;&lt;lineCharCount val=&quot;1&quot;/&gt;&lt;lineCharCount val=&quot;92&quot;/&gt;&lt;lineCharCount val=&quot;1&quot;/&gt;&lt;lineCharCount val=&quot;114&quot;/&gt;&lt;lineCharCount val=&quot;6&quot;/&gt;&lt;lineCharCount val=&quot;1&quot;/&gt;&lt;lineCharCount val=&quot;112&quot;/&gt;&lt;lineCharCount val=&quot;6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8E90B7B7-9914-425B-A4AB-906FF1ED1FD2}_2.png&quot;/&gt;&lt;left val=&quot;33&quot;/&gt;&lt;top val=&quot;134&quot;/&gt;&lt;width val=&quot;1200&quot;/&gt;&lt;height val=&quot;434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D00C421F-320B-4F07-95B3-37D3D76223E9}_3.png&quot;/&gt;&lt;left val=&quot;13&quot;/&gt;&lt;top val=&quot;10&quot;/&gt;&lt;width val=&quot;1147&quot;/&gt;&lt;height val=&quot;91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94&quot;/&gt;&lt;lineCharCount val=&quot;1&quot;/&gt;&lt;lineCharCount val=&quot;111&quot;/&gt;&lt;lineCharCount val=&quot;21&quot;/&gt;&lt;lineCharCount val=&quot;1&quot;/&gt;&lt;lineCharCount val=&quot;117&quot;/&gt;&lt;lineCharCount val=&quot;32&quot;/&gt;&lt;lineCharCount val=&quot;1&quot;/&gt;&lt;lineCharCount val=&quot;120&quot;/&gt;&lt;lineCharCount val=&quot;61&quot;/&gt;&lt;lineCharCount val=&quot;1&quot;/&gt;&lt;lineCharCount val=&quot;113&quot;/&gt;&lt;lineCharCount val=&quot;16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B0A13E6D-A8F9-482A-93C7-EAFFE0F7AC0F}_3.png&quot;/&gt;&lt;left val=&quot;33&quot;/&gt;&lt;top val=&quot;134&quot;/&gt;&lt;width val=&quot;1200&quot;/&gt;&lt;height val=&quot;44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CF947420-1F21-4FEB-B4FF-BCA6D5E3B325}_4.png&quot;/&gt;&lt;left val=&quot;15&quot;/&gt;&lt;top val=&quot;38&quot;/&gt;&lt;width val=&quot;1144&quot;/&gt;&lt;height val=&quot;86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5.PNG&quot;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2CAC34D6-C447-4EC3-9A97-CCD3E6296162}_5.png&quot;/&gt;&lt;left val=&quot;13&quot;/&gt;&lt;top val=&quot;10&quot;/&gt;&lt;width val=&quot;1147&quot;/&gt;&lt;height val=&quot;91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20&quot;/&gt;&lt;lineCharCount val=&quot;1&quot;/&gt;&lt;lineCharCount val=&quot;87&quot;/&gt;&lt;lineCharCount val=&quot;1&quot;/&gt;&lt;lineCharCount val=&quot;60&quot;/&gt;&lt;lineCharCount val=&quot;1&quot;/&gt;&lt;lineCharCount val=&quot;15&quot;/&gt;&lt;lineCharCount val=&quot;1&quot;/&gt;&lt;lineCharCount val=&quot;1&quot;/&gt;&lt;lineCharCount val=&quot;51&quot;/&gt;&lt;lineCharCount val=&quot;93&quot;/&gt;&lt;lineCharCount val=&quot;6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16EA9D39-481A-4180-A619-696779222D05}_5.png&quot;/&gt;&lt;left val=&quot;7&quot;/&gt;&lt;top val=&quot;131&quot;/&gt;&lt;width val=&quot;1212&quot;/&gt;&lt;height val=&quot;528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6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5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70F4DF49-BB2F-4B9B-B7D2-CDD9C457206A}_6.png&quot;/&gt;&lt;left val=&quot;13&quot;/&gt;&lt;top val=&quot;10&quot;/&gt;&lt;width val=&quot;1147&quot;/&gt;&lt;height val=&quot;91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6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5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70F4DF49-BB2F-4B9B-B7D2-CDD9C457206A}_6.png&quot;/&gt;&lt;left val=&quot;13&quot;/&gt;&lt;top val=&quot;10&quot;/&gt;&lt;width val=&quot;1147&quot;/&gt;&lt;height val=&quot;91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8.PNG&quot;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232BC2E9-171D-40B9-94AE-433ADE930C6A}_8.png&quot;/&gt;&lt;left val=&quot;13&quot;/&gt;&lt;top val=&quot;10&quot;/&gt;&lt;width val=&quot;1147&quot;/&gt;&lt;height val=&quot;91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38&quot;/&gt;&lt;lineCharCount val=&quot;48&quot;/&gt;&lt;lineCharCount val=&quot;53&quot;/&gt;&lt;lineCharCount val=&quot;30&quot;/&gt;&lt;lineCharCount val=&quot;28&quot;/&gt;&lt;lineCharCount val=&quot;53&quot;/&gt;&lt;lineCharCount val=&quot;28&quot;/&gt;&lt;lineCharCount val=&quot;1&quot;/&gt;&lt;lineCharCount val=&quot;14&quot;/&gt;&lt;lineCharCount val=&quot;80&quot;/&gt;&lt;lineChar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4AE41B34-A449-47CC-A7BB-02482CA64CC9}_8.png&quot;/&gt;&lt;left val=&quot;25&quot;/&gt;&lt;top val=&quot;115&quot;/&gt;&lt;width val=&quot;1238&quot;/&gt;&lt;height val=&quot;618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9.PNG&quot;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173FED7D-EF2D-4C85-ABD4-87EB4B772899}_9.png&quot;/&gt;&lt;left val=&quot;13&quot;/&gt;&lt;top val=&quot;10&quot;/&gt;&lt;width val=&quot;1147&quot;/&gt;&lt;height val=&quot;91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2&quot;/&gt;&lt;lineCharCount val=&quot;21&quot;/&gt;&lt;lineCharCount val=&quot;34&quot;/&gt;&lt;lineCharCount val=&quot;31&quot;/&gt;&lt;lineCharCount val=&quot;9&quot;/&gt;&lt;lineCharCount val=&quot;17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00B0AC49-AF4A-4D45-A214-50BD60784A70}_9.png&quot;/&gt;&lt;left val=&quot;8&quot;/&gt;&lt;top val=&quot;146&quot;/&gt;&lt;width val=&quot;539&quot;/&gt;&lt;height val=&quot;399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0.PNG&quot;/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9FA2C152-7FFB-4758-BF81-9D23529BB7B8}_10.png&quot;/&gt;&lt;left val=&quot;13&quot;/&gt;&lt;top val=&quot;10&quot;/&gt;&lt;width val=&quot;1147&quot;/&gt;&lt;height val=&quot;91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4&quot;/&gt;&lt;lineCharCount val=&quot;96&quot;/&gt;&lt;lineCharCount val=&quot;99&quot;/&gt;&lt;lineCharCount val=&quot;1&quot;/&gt;&lt;lineCharCount val=&quot;48&quot;/&gt;&lt;lineCharCount val=&quot;10&quot;/&gt;&lt;lineCharCount val=&quot;84&quot;/&gt;&lt;lineCharCount val=&quot;93&quot;/&gt;&lt;lineCharCount val=&quot;1&quot;/&gt;&lt;lineCharCount val=&quot;105&quot;/&gt;&lt;lineCharCount val=&quot;62&quot;/&gt;&lt;lineCharCount val=&quot;47&quot;/&gt;&lt;lineCharCount val=&quot;1&quot;/&gt;&lt;lineCharCount val=&quot;1&quot;/&gt;&lt;lineCharCount val=&quot;113&quot;/&gt;&lt;lineCharCount val=&quot;42&quot;/&gt;&lt;lineCharCount val=&quot;64&quot;/&gt;&lt;lineCharCount val=&quot;49&quot;/&gt;&lt;lineCharCount val=&quot;68&quot;/&gt;&lt;lineCharCount val=&quot;1&quot;/&gt;&lt;lineCharCount val=&quot;46&quot;/&gt;&lt;lineCharCount val=&quot;10&quot;/&gt;&lt;lineCharCount val=&quot;1&quot;/&gt;&lt;lineChar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4C6798E6-FB64-422B-B170-3777F2EAE6F3}_10.png&quot;/&gt;&lt;left val=&quot;42&quot;/&gt;&lt;top val=&quot;111&quot;/&gt;&lt;width val=&quot;1228&quot;/&gt;&lt;height val=&quot;676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4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47A19EDE-27F4-4901-81AE-4710EBE88570}_11.png&quot;/&gt;&lt;left val=&quot;13&quot;/&gt;&lt;top val=&quot;10&quot;/&gt;&lt;width val=&quot;1147&quot;/&gt;&lt;height val=&quot;91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40&quot;/&gt;&lt;lineCharCount val=&quot;1&quot;/&gt;&lt;lineCharCount val=&quot;62&quot;/&gt;&lt;lineCharCount val=&quot;1&quot;/&gt;&lt;lineCharCount val=&quot;27&quot;/&gt;&lt;lineCharCount val=&quot;32&quot;/&gt;&lt;lineCharCount val=&quot;51&quot;/&gt;&lt;lineCharCount val=&quot;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8BACD5BB-3527-4BBA-B051-5FF4EB74FA77}_11.png&quot;/&gt;&lt;left val=&quot;22&quot;/&gt;&lt;top val=&quot;112&quot;/&gt;&lt;width val=&quot;1241&quot;/&gt;&lt;height val=&quot;404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lqa8831\AppData\Local\Temp\PR\data\asimages\{E417433F-4F21-41FF-9287-C19FDD36E8B5}_11.png&quot;/&gt;&lt;left val=&quot;42&quot;/&gt;&lt;top val=&quot;479&quot;/&gt;&lt;width val=&quot;1221&quot;/&gt;&lt;height val=&quot;20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2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8&quot;/&gt;&lt;lineCharCount val=&quot;30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FD222520-326F-45B7-B44E-8F7108DB6E52}_12.png&quot;/&gt;&lt;left val=&quot;15&quot;/&gt;&lt;top val=&quot;0&quot;/&gt;&lt;width val=&quot;1144&quot;/&gt;&lt;height val=&quot;124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64&quot;/&gt;&lt;lineCharCount val=&quot;1&quot;/&gt;&lt;lineCharCount val=&quot;17&quot;/&gt;&lt;lineCharCount val=&quot;24&quot;/&gt;&lt;lineCharCount val=&quot;22&quot;/&gt;&lt;lineCharCount val=&quot;13&quot;/&gt;&lt;lineCharCount val=&quot;29&quot;/&gt;&lt;lineCharCount val=&quot;22&quot;/&gt;&lt;lineCharCount val=&quot;29&quot;/&gt;&lt;lineCharCount val=&quot;1&quot;/&gt;&lt;lineCharCount val=&quot;1&quot;/&gt;&lt;lineCharCount val=&quot;87&quot;/&gt;&lt;lineCharCount val=&quot;44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23637895-8F13-4B9C-8034-480ECAB06055}_12.png&quot;/&gt;&lt;left val=&quot;22&quot;/&gt;&lt;top val=&quot;154&quot;/&gt;&lt;width val=&quot;1260&quot;/&gt;&lt;height val=&quot;484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8&quot;/&gt;&lt;lineCharCount val=&quot;30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34BA8A1E-556E-4735-883C-997727D488BB}_13.png&quot;/&gt;&lt;left val=&quot;15&quot;/&gt;&lt;top val=&quot;0&quot;/&gt;&lt;width val=&quot;1144&quot;/&gt;&lt;height val=&quot;124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62&quot;/&gt;&lt;lineCharCount val=&quot;9&quot;/&gt;&lt;lineCharCount val=&quot;14&quot;/&gt;&lt;lineCharCount val=&quot;34&quot;/&gt;&lt;lineCharCount val=&quot;34&quot;/&gt;&lt;lineCharCount val=&quot;17&quot;/&gt;&lt;lineCharCount val=&quot;10&quot;/&gt;&lt;lineCharCount val=&quot;50&quot;/&gt;&lt;lineCharCount val=&quot;51&quot;/&gt;&lt;lineCharCount val=&quot;64&quot;/&gt;&lt;lineCharCount val=&quot;16&quot;/&gt;&lt;lineCharCount val=&quot;12&quot;/&gt;&lt;lineCharCount val=&quot;95&quot;/&gt;&lt;lineCharCount val=&quot;51&quot;/&gt;&lt;lineCharCount val=&quot;65&quot;/&gt;&lt;lineCharCount val=&quot;1&quot;/&gt;&lt;lineCharCount val=&quot;105&quot;/&gt;&lt;lineCharCount val=&quot;22&quot;/&gt;&lt;lineCharCount val=&quot;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B721B0B4-9241-4CDD-92AF-A55348EB1C94}_13.png&quot;/&gt;&lt;left val=&quot;32&quot;/&gt;&lt;top val=&quot;115&quot;/&gt;&lt;width val=&quot;1232&quot;/&gt;&lt;height val=&quot;649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4.PNG&quot;/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54&quot;/&gt;&lt;lineCharCount val=&quot;1&quot;/&gt;&lt;lineCharCount val=&quot;55&quot;/&gt;&lt;lineCharCount val=&quot;48&quot;/&gt;&lt;lineCharCount val=&quot;1&quot;/&gt;&lt;lineCharCount val=&quot;54&quot;/&gt;&lt;lineCharCount val=&quot;12&quot;/&gt;&lt;lineCharCount val=&quot;41&quot;/&gt;&lt;lineCharCount val=&quot;14&quot;/&gt;&lt;lineCharCount val=&quot;13&quot;/&gt;&lt;lineCharCount val=&quot;31&quot;/&gt;&lt;lineChar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A5BD3C11-83CC-43D6-A0EC-A4EAB9299D64}_14.png&quot;/&gt;&lt;left val=&quot;430&quot;/&gt;&lt;top val=&quot;31&quot;/&gt;&lt;width val=&quot;810&quot;/&gt;&lt;height val=&quot;609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E0E1CF47-7922-4FA3-9A08-800D826E5BD3}_14.png&quot;/&gt;&lt;left val=&quot;13&quot;/&gt;&lt;top val=&quot;44&quot;/&gt;&lt;width val=&quot;391&quot;/&gt;&lt;height val=&quot;5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0&quot;/&gt;&lt;lineCharCount val=&quot;54&quot;/&gt;&lt;lineCharCount val=&quot;1&quot;/&gt;&lt;lineCharCount val=&quot;55&quot;/&gt;&lt;lineCharCount val=&quot;48&quot;/&gt;&lt;lineCharCount val=&quot;1&quot;/&gt;&lt;lineCharCount val=&quot;54&quot;/&gt;&lt;lineCharCount val=&quot;12&quot;/&gt;&lt;lineCharCount val=&quot;41&quot;/&gt;&lt;lineCharCount val=&quot;88&quot;/&gt;&lt;lineCharCount val=&quot;21&quot;/&gt;&lt;lineCharCount val=&quot;14&quot;/&gt;&lt;lineCharCount val=&quot;52&quot;/&gt;&lt;lineCharCount val=&quot;13&quot;/&gt;&lt;lineCharCount val=&quot;103&quot;/&gt;&lt;lineCharCount val=&quot;7&quot;/&gt;&lt;lineCharCount val=&quot;31&quot;/&gt;&lt;lineCharCount val=&quot;83&quot;/&gt;&lt;lineCharCount val=&quot;1&quot;/&gt;&lt;lineChar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FE133719-692D-4431-A323-97F111E423D3}_15.png&quot;/&gt;&lt;left val=&quot;430&quot;/&gt;&lt;top val=&quot;27&quot;/&gt;&lt;width val=&quot;820&quot;/&gt;&lt;height val=&quot;613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5F8FD657-6AD0-4590-8A1C-CC00AC324985}_15.png&quot;/&gt;&lt;left val=&quot;13&quot;/&gt;&lt;top val=&quot;44&quot;/&gt;&lt;width val=&quot;391&quot;/&gt;&lt;height val=&quot;596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8&quot;/&gt;&lt;lineCharCount val=&quot;36&quot;/&gt;&lt;lineCharCount val=&quot;1&quot;/&gt;&lt;lineCharCount val=&quot;39&quot;/&gt;&lt;lineCharCount val=&quot;1&quot;/&gt;&lt;lineCharCount val=&quot;31&quot;/&gt;&lt;lineCharCount val=&quot;47&quot;/&gt;&lt;lineCharCount val=&quot;25&quot;/&gt;&lt;lineCharCount val=&quot;27&quot;/&gt;&lt;lineCharCount val=&quot;23&quot;/&gt;&lt;lineCharCount val=&quot;42&quot;/&gt;&lt;lineCharCount val=&quot;24&quot;/&gt;&lt;lineCharCount val=&quot;37&quot;/&gt;&lt;lineCharCount val=&quot;24&quot;/&gt;&lt;lineCharCount val=&quot;45&quot;/&gt;&lt;lineCharCount val=&quot;46&quot;/&gt;&lt;lineCharCount val=&quot;1&quot;/&gt;&lt;lineChar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F953C856-EEA9-4C9D-BB7A-567A3FD81B06}_16.png&quot;/&gt;&lt;left val=&quot;430&quot;/&gt;&lt;top val=&quot;31&quot;/&gt;&lt;width val=&quot;810&quot;/&gt;&lt;height val=&quot;609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7EAC8522-DB84-4B9A-A1F2-69DD1DD1AB3E}_16.png&quot;/&gt;&lt;left val=&quot;13&quot;/&gt;&lt;top val=&quot;44&quot;/&gt;&lt;width val=&quot;391&quot;/&gt;&lt;height val=&quot;596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7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8&quot;/&gt;&lt;lineCharCount val=&quot;36&quot;/&gt;&lt;lineCharCount val=&quot;1&quot;/&gt;&lt;lineCharCount val=&quot;39&quot;/&gt;&lt;lineCharCount val=&quot;1&quot;/&gt;&lt;lineCharCount val=&quot;31&quot;/&gt;&lt;lineCharCount val=&quot;47&quot;/&gt;&lt;lineCharCount val=&quot;29&quot;/&gt;&lt;lineCharCount val=&quot;32&quot;/&gt;&lt;lineCharCount val=&quot;22&quot;/&gt;&lt;lineCharCount val=&quot;57&quot;/&gt;&lt;lineCharCount val=&quot;24&quot;/&gt;&lt;lineCharCount val=&quot;35&quot;/&gt;&lt;lineCharCount val=&quot;24&quot;/&gt;&lt;lineCharCount val=&quot;45&quot;/&gt;&lt;lineCharCount val=&quot;59&quot;/&gt;&lt;lineCharCount val=&quot;1&quot;/&gt;&lt;lineChar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EE086F6E-1AC2-40A9-8E55-6615A5911218}_17.png&quot;/&gt;&lt;left val=&quot;430&quot;/&gt;&lt;top val=&quot;31&quot;/&gt;&lt;width val=&quot;810&quot;/&gt;&lt;height val=&quot;609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lqa8831\AppData\Local\Temp\PR\data\asimages\{7EAC8522-DB84-4B9A-A1F2-69DD1DD1AB3E}_16.png&quot;/&gt;&lt;left val=&quot;13&quot;/&gt;&lt;top val=&quot;44&quot;/&gt;&lt;width val=&quot;391&quot;/&gt;&lt;height val=&quot;596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</p:tagLst>
</file>

<file path=ppt/theme/theme1.xml><?xml version="1.0" encoding="utf-8"?>
<a:theme xmlns:a="http://schemas.openxmlformats.org/drawingml/2006/main" name="28 - Flat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t" anchorCtr="0"/>
      <a:lstStyle>
        <a:defPPr algn="l">
          <a:defRPr spc="-80" baseline="0" dirty="0" smtClean="0">
            <a:solidFill>
              <a:srgbClr val="0C223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28 - Flat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t" anchorCtr="0"/>
      <a:lstStyle>
        <a:defPPr algn="l">
          <a:defRPr spc="-80" baseline="0" dirty="0" smtClean="0">
            <a:solidFill>
              <a:srgbClr val="0C223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8FD07582856948A6A9B25AD3F86D8D" ma:contentTypeVersion="18" ma:contentTypeDescription="Create a new document." ma:contentTypeScope="" ma:versionID="f184b94dea68413a0b192802f8a747d7">
  <xsd:schema xmlns:xsd="http://www.w3.org/2001/XMLSchema" xmlns:xs="http://www.w3.org/2001/XMLSchema" xmlns:p="http://schemas.microsoft.com/office/2006/metadata/properties" xmlns:ns2="4dd1f55b-2ab3-4691-99c4-2c53526ed89c" xmlns:ns3="3becae9e-d741-4095-9e9b-aa959c4f3c94" targetNamespace="http://schemas.microsoft.com/office/2006/metadata/properties" ma:root="true" ma:fieldsID="60043be21c86dc10b1ebf1d433996637" ns2:_="" ns3:_="">
    <xsd:import namespace="4dd1f55b-2ab3-4691-99c4-2c53526ed89c"/>
    <xsd:import namespace="3becae9e-d741-4095-9e9b-aa959c4f3c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1f55b-2ab3-4691-99c4-2c53526ed8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cae9e-d741-4095-9e9b-aa959c4f3c9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becae9e-d741-4095-9e9b-aa959c4f3c94">
      <UserInfo>
        <DisplayName>Syverson Hillary</DisplayName>
        <AccountId>84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4FE51DC-230A-4D43-9F25-A3E6E1BBBA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d1f55b-2ab3-4691-99c4-2c53526ed89c"/>
    <ds:schemaRef ds:uri="3becae9e-d741-4095-9e9b-aa959c4f3c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9FBAA6-F5CF-48F2-9143-5B18CF153B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C8132C-CC72-48D8-A606-C6FF4637A5A7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www.w3.org/XML/1998/namespace"/>
    <ds:schemaRef ds:uri="4dd1f55b-2ab3-4691-99c4-2c53526ed89c"/>
    <ds:schemaRef ds:uri="http://schemas.microsoft.com/office/infopath/2007/PartnerControls"/>
    <ds:schemaRef ds:uri="http://schemas.openxmlformats.org/package/2006/metadata/core-properties"/>
    <ds:schemaRef ds:uri="3becae9e-d741-4095-9e9b-aa959c4f3c9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1962</Words>
  <Application>Microsoft Office PowerPoint</Application>
  <PresentationFormat>Widescreen</PresentationFormat>
  <Paragraphs>322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Circular Std Black</vt:lpstr>
      <vt:lpstr>Circular Std Book</vt:lpstr>
      <vt:lpstr>Roboto</vt:lpstr>
      <vt:lpstr>Times New Roman</vt:lpstr>
      <vt:lpstr>Wingdings</vt:lpstr>
      <vt:lpstr>28 - Flat Blue</vt:lpstr>
      <vt:lpstr>1_28 - Flat Blue</vt:lpstr>
      <vt:lpstr>TNKase (Tenecteplase) for Acute Ischemic Stroke Treatment </vt:lpstr>
      <vt:lpstr>Objectives</vt:lpstr>
      <vt:lpstr>What is TNKase (Tenecteplase)?</vt:lpstr>
      <vt:lpstr>What are some benefits of TNKase (Tenecteplase)?</vt:lpstr>
      <vt:lpstr>Who can receive TNKase (Tenecteplase)?</vt:lpstr>
      <vt:lpstr>Who should not receive TNKase (Tenecteplase)?</vt:lpstr>
      <vt:lpstr>Who should not receive TNKase (Tenecteplase)?</vt:lpstr>
      <vt:lpstr>Mixing TNKase (Tenecteplase)?</vt:lpstr>
      <vt:lpstr>TNKase (Tenecteplase) Dosing</vt:lpstr>
      <vt:lpstr>TNKase (Tenecteplase) Administration</vt:lpstr>
      <vt:lpstr>Monitoring After TNKase (Tenecteplase) Bolus</vt:lpstr>
      <vt:lpstr>What are some of the risks involved with TNKase (Tenecteplase) Administration?</vt:lpstr>
      <vt:lpstr>What are some of the risks involved with TNKase (Tenecteplase) Administration?</vt:lpstr>
      <vt:lpstr>PowerPoint Presentation</vt:lpstr>
      <vt:lpstr>PowerPoint Presentation</vt:lpstr>
      <vt:lpstr>PowerPoint Presentation</vt:lpstr>
      <vt:lpstr>PowerPoint Presentation</vt:lpstr>
      <vt:lpstr>Take aways: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Anderson</dc:creator>
  <cp:lastModifiedBy>Anderson Jamie - Sunrise</cp:lastModifiedBy>
  <cp:revision>63</cp:revision>
  <dcterms:created xsi:type="dcterms:W3CDTF">2021-06-25T22:15:16Z</dcterms:created>
  <dcterms:modified xsi:type="dcterms:W3CDTF">2022-07-11T21:44:06Z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0x010100678FD07582856948A6A9B25AD3F86D8D</vt:lpwstr>
  </property>
</Properties>
</file>