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79DE50F-E199-4ABD-B433-5E38C0B7D13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5FF1188-64E6-4FDE-9E63-69AD1887C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39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DE50F-E199-4ABD-B433-5E38C0B7D13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F1188-64E6-4FDE-9E63-69AD1887C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91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DE50F-E199-4ABD-B433-5E38C0B7D13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F1188-64E6-4FDE-9E63-69AD1887C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103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DE50F-E199-4ABD-B433-5E38C0B7D13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F1188-64E6-4FDE-9E63-69AD1887C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486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DE50F-E199-4ABD-B433-5E38C0B7D13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F1188-64E6-4FDE-9E63-69AD1887C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114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DE50F-E199-4ABD-B433-5E38C0B7D13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F1188-64E6-4FDE-9E63-69AD1887C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7184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DE50F-E199-4ABD-B433-5E38C0B7D13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F1188-64E6-4FDE-9E63-69AD1887C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803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79DE50F-E199-4ABD-B433-5E38C0B7D13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F1188-64E6-4FDE-9E63-69AD1887C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89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79DE50F-E199-4ABD-B433-5E38C0B7D13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F1188-64E6-4FDE-9E63-69AD1887C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9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DE50F-E199-4ABD-B433-5E38C0B7D13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F1188-64E6-4FDE-9E63-69AD1887C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8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DE50F-E199-4ABD-B433-5E38C0B7D13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F1188-64E6-4FDE-9E63-69AD1887C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53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DE50F-E199-4ABD-B433-5E38C0B7D13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F1188-64E6-4FDE-9E63-69AD1887C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92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DE50F-E199-4ABD-B433-5E38C0B7D13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F1188-64E6-4FDE-9E63-69AD1887C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31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DE50F-E199-4ABD-B433-5E38C0B7D13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F1188-64E6-4FDE-9E63-69AD1887C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58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DE50F-E199-4ABD-B433-5E38C0B7D13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F1188-64E6-4FDE-9E63-69AD1887C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3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DE50F-E199-4ABD-B433-5E38C0B7D13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F1188-64E6-4FDE-9E63-69AD1887C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379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DE50F-E199-4ABD-B433-5E38C0B7D13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F1188-64E6-4FDE-9E63-69AD1887C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822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79DE50F-E199-4ABD-B433-5E38C0B7D13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5FF1188-64E6-4FDE-9E63-69AD1887C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43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EE7555A-BB3F-495F-A2BB-13309F181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Nimodipine for SAH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C448AB5-6D8C-482F-921E-E8E01DAF1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Decreases morbidity from aneurysmal SAH (</a:t>
            </a:r>
            <a:r>
              <a:rPr lang="en-US" dirty="0" err="1"/>
              <a:t>aSAH</a:t>
            </a:r>
            <a:r>
              <a:rPr lang="en-US" dirty="0"/>
              <a:t>) vasospasm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Nimodipine is a </a:t>
            </a:r>
            <a:r>
              <a:rPr lang="en-US" dirty="0">
                <a:solidFill>
                  <a:srgbClr val="FF0000"/>
                </a:solidFill>
              </a:rPr>
              <a:t>Time Critical Medication </a:t>
            </a:r>
            <a:r>
              <a:rPr lang="en-US" dirty="0"/>
              <a:t>with a </a:t>
            </a:r>
            <a:r>
              <a:rPr lang="en-US" dirty="0">
                <a:solidFill>
                  <a:srgbClr val="FF0000"/>
                </a:solidFill>
              </a:rPr>
              <a:t>30 minute </a:t>
            </a:r>
            <a:r>
              <a:rPr lang="en-US" dirty="0"/>
              <a:t>window before or after the scheduled dose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If there is </a:t>
            </a:r>
            <a:r>
              <a:rPr lang="en-US" dirty="0">
                <a:solidFill>
                  <a:srgbClr val="FF0000"/>
                </a:solidFill>
              </a:rPr>
              <a:t>concern that the BP is too low to safely administer Nimodipine, contact the provider</a:t>
            </a:r>
            <a:r>
              <a:rPr lang="en-US" dirty="0"/>
              <a:t> for direction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</a:t>
            </a:r>
            <a:r>
              <a:rPr lang="en-US" b="1" dirty="0"/>
              <a:t>Do not hold Nimodipine without an order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7559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FF27197FC4754BA8321E353075C73E" ma:contentTypeVersion="10" ma:contentTypeDescription="Create a new document." ma:contentTypeScope="" ma:versionID="9791f2024d344ab47147ab1949ed0f63">
  <xsd:schema xmlns:xsd="http://www.w3.org/2001/XMLSchema" xmlns:xs="http://www.w3.org/2001/XMLSchema" xmlns:p="http://schemas.microsoft.com/office/2006/metadata/properties" xmlns:ns3="13b098e3-28aa-4995-99e1-8e73efd60e52" targetNamespace="http://schemas.microsoft.com/office/2006/metadata/properties" ma:root="true" ma:fieldsID="750299242a63158cc5c2db6462a9024f" ns3:_="">
    <xsd:import namespace="13b098e3-28aa-4995-99e1-8e73efd60e5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b098e3-28aa-4995-99e1-8e73efd60e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4A5D63-7875-4693-824A-3D01077656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b098e3-28aa-4995-99e1-8e73efd60e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E35D30-4C50-429B-B9BA-5EA659CA03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4418B6-AD88-4C1B-B81A-248DF0FB00AF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13b098e3-28aa-4995-99e1-8e73efd60e52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</TotalTime>
  <Words>57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 Boardroom</vt:lpstr>
      <vt:lpstr>Nimodipine for SAH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Nimodipine for SAH</dc:title>
  <dc:creator>Zielinski Lisa</dc:creator>
  <cp:lastModifiedBy>Anderson Jamie - Sunrise</cp:lastModifiedBy>
  <cp:revision>3</cp:revision>
  <dcterms:created xsi:type="dcterms:W3CDTF">2021-08-24T18:30:15Z</dcterms:created>
  <dcterms:modified xsi:type="dcterms:W3CDTF">2021-08-27T18:27:16Z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0x01010017FF27197FC4754BA8321E353075C73E</vt:lpwstr>
  </property>
</Properties>
</file>