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83" r:id="rId6"/>
    <p:sldId id="284" r:id="rId7"/>
    <p:sldId id="287" r:id="rId8"/>
    <p:sldId id="288" r:id="rId9"/>
    <p:sldId id="285" r:id="rId10"/>
    <p:sldId id="286" r:id="rId11"/>
    <p:sldId id="291" r:id="rId12"/>
    <p:sldId id="290" r:id="rId13"/>
    <p:sldId id="289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4E3C49-7B80-44D5-BCAA-1E73E8D4A60F}" type="datetimeFigureOut">
              <a:rPr lang="en-US" smtClean="0"/>
              <a:t>9/11/2018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1C6D7C-7692-4E0C-AF24-DE1FDAF0857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PRN Reason vs.   </a:t>
            </a:r>
            <a:br>
              <a:rPr lang="en-US" dirty="0" smtClean="0"/>
            </a:br>
            <a:r>
              <a:rPr lang="en-US" dirty="0" smtClean="0"/>
              <a:t> Pain Assessment Score </a:t>
            </a:r>
            <a:br>
              <a:rPr lang="en-US" dirty="0" smtClean="0"/>
            </a:br>
            <a:r>
              <a:rPr lang="en-US" dirty="0" err="1" smtClean="0"/>
              <a:t>eMAR</a:t>
            </a:r>
            <a:r>
              <a:rPr lang="en-US" dirty="0" smtClean="0"/>
              <a:t> admin rule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1800" dirty="0" smtClean="0"/>
              <a:t>NFD IT&amp;S</a:t>
            </a:r>
          </a:p>
          <a:p>
            <a:r>
              <a:rPr lang="en-US" sz="1800" dirty="0" smtClean="0"/>
              <a:t>Presented by Bill Droste, </a:t>
            </a:r>
            <a:r>
              <a:rPr lang="en-US" sz="1800" dirty="0" err="1" smtClean="0"/>
              <a:t>PharmD</a:t>
            </a:r>
            <a:endParaRPr lang="en-US" sz="1800" dirty="0" smtClean="0"/>
          </a:p>
          <a:p>
            <a:r>
              <a:rPr lang="en-US" sz="1800" dirty="0" smtClean="0"/>
              <a:t>7/25/18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53992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12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issue: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Medications are being documented as given for parameters outside of those specified on the order</a:t>
            </a:r>
          </a:p>
          <a:p>
            <a:r>
              <a:rPr lang="en-US" dirty="0" smtClean="0"/>
              <a:t>Especially notable on PRN Pain Medications</a:t>
            </a:r>
          </a:p>
          <a:p>
            <a:pPr lvl="1"/>
            <a:r>
              <a:rPr lang="en-US" dirty="0" smtClean="0"/>
              <a:t>Nurse must document the pain severity score as part of the administration.</a:t>
            </a:r>
          </a:p>
          <a:p>
            <a:pPr lvl="1"/>
            <a:r>
              <a:rPr lang="en-US" dirty="0" smtClean="0"/>
              <a:t>When the parameters on the order do not coincide with there is no notification of the </a:t>
            </a:r>
            <a:r>
              <a:rPr lang="en-US" dirty="0" err="1" smtClean="0"/>
              <a:t>mis</a:t>
            </a:r>
            <a:r>
              <a:rPr lang="en-US" dirty="0" smtClean="0"/>
              <a:t>-match</a:t>
            </a:r>
          </a:p>
          <a:p>
            <a:r>
              <a:rPr lang="en-US" dirty="0" smtClean="0"/>
              <a:t>It was requested that we develop a method to “pop up” the PRN Reason during administration of pain meds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68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PRN Reason text can be displayed via a rule attached to evaluate at MAR Dose or MAR Admin</a:t>
            </a:r>
          </a:p>
          <a:p>
            <a:endParaRPr lang="en-US" dirty="0" smtClean="0"/>
          </a:p>
          <a:p>
            <a:r>
              <a:rPr lang="en-US" dirty="0" smtClean="0"/>
              <a:t>This would display to the nurse and remind to ensure the PRN Reason matched the pain assessment</a:t>
            </a:r>
          </a:p>
          <a:p>
            <a:endParaRPr lang="en-US" dirty="0"/>
          </a:p>
          <a:p>
            <a:r>
              <a:rPr lang="en-US" dirty="0" smtClean="0"/>
              <a:t>But…..the nurse just completed a pain assessment (though it has not been filed yet), Let’s make use of that to provide a more meaningful alert! </a:t>
            </a:r>
          </a:p>
        </p:txBody>
      </p:sp>
    </p:spTree>
    <p:extLst>
      <p:ext uri="{BB962C8B-B14F-4D97-AF65-F5344CB8AC3E}">
        <p14:creationId xmlns:p14="http://schemas.microsoft.com/office/powerpoint/2010/main" val="165445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rule developed utilizes the pain severity score entered during the assessment.</a:t>
            </a:r>
          </a:p>
          <a:p>
            <a:r>
              <a:rPr lang="en-US" dirty="0" smtClean="0"/>
              <a:t>The PRN Reasons are searched for the parameters for use</a:t>
            </a:r>
          </a:p>
          <a:p>
            <a:pPr lvl="1"/>
            <a:r>
              <a:rPr lang="en-US" dirty="0" smtClean="0"/>
              <a:t>Ex) Pain Scale 7-10.</a:t>
            </a:r>
          </a:p>
          <a:p>
            <a:r>
              <a:rPr lang="en-US" dirty="0" smtClean="0"/>
              <a:t>Then the pain score is compared to the range in the parameters</a:t>
            </a:r>
          </a:p>
          <a:p>
            <a:pPr lvl="1"/>
            <a:r>
              <a:rPr lang="en-US" dirty="0" smtClean="0"/>
              <a:t>If the score is within the parameters the rule allows documentation to continue</a:t>
            </a:r>
          </a:p>
          <a:p>
            <a:pPr lvl="1"/>
            <a:r>
              <a:rPr lang="en-US" dirty="0" smtClean="0"/>
              <a:t>If the score deviates from the parameters a warning is displayed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6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use standard EBCD Pain screens and queries</a:t>
            </a:r>
          </a:p>
          <a:p>
            <a:endParaRPr lang="en-US" dirty="0"/>
          </a:p>
          <a:p>
            <a:r>
              <a:rPr lang="en-US" dirty="0" smtClean="0"/>
              <a:t>Must use corporate standard PRN Reasons and formatting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4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Fentanyl is ordered with the PRN Reason               PAIN SCALE 7-10.  Nurse is documenting 9.  No warning displayed.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310" y="3048000"/>
            <a:ext cx="777938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39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909" y="3048000"/>
            <a:ext cx="8324368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20574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time the pain intensity is  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63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384" y="2362200"/>
            <a:ext cx="8391834" cy="273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0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00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fc38d7e-3c72-4d41-94db-21f3c051e861">J6PAZYZJNWNN-127-163</_dlc_DocId>
    <_dlc_DocIdUrl xmlns="7fc38d7e-3c72-4d41-94db-21f3c051e861">
      <Url>http://divisions.hca.corpad.net/nfd/home/app/nflappservices/_layouts/15/DocIdRedir.aspx?ID=J6PAZYZJNWNN-127-163</Url>
      <Description>J6PAZYZJNWNN-127-163</Description>
    </_dlc_DocIdUrl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6687B4AAFF1445B959BF0EAFFFC0B4" ma:contentTypeVersion="12" ma:contentTypeDescription="Create a new document." ma:contentTypeScope="" ma:versionID="de38264418500ad437c84a7fe4b2fa6e">
  <xsd:schema xmlns:xsd="http://www.w3.org/2001/XMLSchema" xmlns:xs="http://www.w3.org/2001/XMLSchema" xmlns:p="http://schemas.microsoft.com/office/2006/metadata/properties" xmlns:ns1="http://schemas.microsoft.com/sharepoint/v3" xmlns:ns2="7fc38d7e-3c72-4d41-94db-21f3c051e861" targetNamespace="http://schemas.microsoft.com/office/2006/metadata/properties" ma:root="true" ma:fieldsID="c4d8412718d38e96239eaebb66cc6936" ns1:_="" ns2:_="">
    <xsd:import namespace="http://schemas.microsoft.com/sharepoint/v3"/>
    <xsd:import namespace="7fc38d7e-3c72-4d41-94db-21f3c051e86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 ma:readOnly="fals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c38d7e-3c72-4d41-94db-21f3c051e861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14B513-8009-433A-9BDB-D0E89F919FB2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C521918-EE8B-4863-8FCB-F670F2DD8225}">
  <ds:schemaRefs>
    <ds:schemaRef ds:uri="http://purl.org/dc/terms/"/>
    <ds:schemaRef ds:uri="http://purl.org/dc/dcmitype/"/>
    <ds:schemaRef ds:uri="http://schemas.microsoft.com/sharepoint/v3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fc38d7e-3c72-4d41-94db-21f3c051e861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E5B12EF-D358-430B-9087-C359A098D3C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5658693-8D9E-4BD1-B906-3346AC792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fc38d7e-3c72-4d41-94db-21f3c051e8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17058</TotalTime>
  <Words>277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PRN Reason vs.     Pain Assessment Score  eMAR admin rule</vt:lpstr>
      <vt:lpstr>The issue:</vt:lpstr>
      <vt:lpstr>The proposed solution</vt:lpstr>
      <vt:lpstr>The proposed solution</vt:lpstr>
      <vt:lpstr>Disclaimers</vt:lpstr>
      <vt:lpstr>Example</vt:lpstr>
      <vt:lpstr>Example</vt:lpstr>
      <vt:lpstr>Example</vt:lpstr>
      <vt:lpstr>Demonstration</vt:lpstr>
      <vt:lpstr>Questions</vt:lpstr>
    </vt:vector>
  </TitlesOfParts>
  <Company>HCA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Regsitered User</dc:creator>
  <cp:lastModifiedBy>Anderson Jamie - Sunrise</cp:lastModifiedBy>
  <cp:revision>47</cp:revision>
  <dcterms:created xsi:type="dcterms:W3CDTF">2013-04-29T13:01:14Z</dcterms:created>
  <dcterms:modified xsi:type="dcterms:W3CDTF">2018-09-11T20:43:37Z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b62706d5-67a1-44a2-b56a-6f7832e95575</vt:lpwstr>
  </property>
  <property fmtid="{D5CDD505-2E9C-101B-9397-08002B2CF9AE}" pid="3" name="ContentTypeId">
    <vt:lpwstr>0x010100026687B4AAFF1445B959BF0EAFFFC0B4</vt:lpwstr>
  </property>
</Properties>
</file>