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7" r:id="rId6"/>
    <p:sldId id="266" r:id="rId7"/>
    <p:sldId id="258" r:id="rId8"/>
    <p:sldId id="259" r:id="rId9"/>
    <p:sldId id="261" r:id="rId10"/>
    <p:sldId id="265" r:id="rId11"/>
    <p:sldId id="263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"/>
            <a:ext cx="12192000" cy="68575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2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443132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1600204"/>
            <a:ext cx="10972801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6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13164"/>
            <a:ext cx="2743200" cy="4713001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1413164"/>
            <a:ext cx="8026400" cy="4713001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02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9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443132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600204"/>
            <a:ext cx="10972801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9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0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443132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4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70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443132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1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443132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17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35101"/>
            <a:ext cx="6815667" cy="469106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9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CARE_Deck_SamplePage_Pl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"/>
            <a:ext cx="12192000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3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"/>
            <a:ext cx="12192000" cy="68575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1" y="6356353"/>
            <a:ext cx="284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B07F-B695-420E-B12F-DDB11B7EA78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3"/>
            <a:ext cx="284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A5621-903D-49B8-875A-1A4091B57E9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4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48532"/>
            <a:ext cx="9144000" cy="2387600"/>
          </a:xfrm>
        </p:spPr>
        <p:txBody>
          <a:bodyPr/>
          <a:lstStyle/>
          <a:p>
            <a:r>
              <a:rPr lang="en-US" dirty="0" smtClean="0"/>
              <a:t>RN Market Access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04669"/>
            <a:ext cx="9144000" cy="1314867"/>
          </a:xfrm>
        </p:spPr>
        <p:txBody>
          <a:bodyPr/>
          <a:lstStyle/>
          <a:p>
            <a:r>
              <a:rPr lang="en-US" dirty="0" smtClean="0"/>
              <a:t>For Inpatient RNs </a:t>
            </a:r>
          </a:p>
          <a:p>
            <a:r>
              <a:rPr lang="en-US" dirty="0" smtClean="0"/>
              <a:t>Inpatient access to all facilities in the Denver Market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98280" y="6108192"/>
            <a:ext cx="2103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March,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5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763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Nursing requests</a:t>
            </a:r>
          </a:p>
          <a:p>
            <a:pPr lvl="1"/>
            <a:r>
              <a:rPr lang="en-US" dirty="0" smtClean="0"/>
              <a:t>More efficient</a:t>
            </a:r>
          </a:p>
          <a:p>
            <a:pPr lvl="2"/>
            <a:r>
              <a:rPr lang="en-US" sz="2400" dirty="0" smtClean="0"/>
              <a:t>First </a:t>
            </a:r>
            <a:r>
              <a:rPr lang="en-US" sz="2400" dirty="0"/>
              <a:t>Day Access, no extra service tickets, no extra </a:t>
            </a:r>
            <a:r>
              <a:rPr lang="en-US" sz="2400" dirty="0" err="1"/>
              <a:t>eSAFs</a:t>
            </a:r>
            <a:r>
              <a:rPr lang="en-US" sz="2400" dirty="0"/>
              <a:t> etc. </a:t>
            </a:r>
            <a:endParaRPr lang="en-US" sz="2400" dirty="0" smtClean="0"/>
          </a:p>
          <a:p>
            <a:pPr lvl="2"/>
            <a:r>
              <a:rPr lang="en-US" sz="2400" dirty="0" smtClean="0"/>
              <a:t>Currently 100+ inpatient templates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 down </a:t>
            </a:r>
            <a:r>
              <a:rPr lang="en-US" sz="2400" dirty="0"/>
              <a:t>to </a:t>
            </a:r>
            <a:r>
              <a:rPr lang="en-US" sz="2400" dirty="0" smtClean="0"/>
              <a:t>one template </a:t>
            </a:r>
          </a:p>
          <a:p>
            <a:pPr lvl="1"/>
            <a:r>
              <a:rPr lang="en-US" dirty="0" smtClean="0"/>
              <a:t>Reduce Stress to nursing staff</a:t>
            </a:r>
          </a:p>
          <a:p>
            <a:pPr lvl="2"/>
            <a:r>
              <a:rPr lang="en-US" sz="2400" dirty="0" smtClean="0"/>
              <a:t>On first day orientation</a:t>
            </a:r>
          </a:p>
          <a:p>
            <a:pPr lvl="2"/>
            <a:r>
              <a:rPr lang="en-US" sz="2400" dirty="0" smtClean="0"/>
              <a:t>On floating between units and hospitals</a:t>
            </a:r>
          </a:p>
          <a:p>
            <a:pPr lvl="2"/>
            <a:r>
              <a:rPr lang="en-US" sz="2400" dirty="0" smtClean="0"/>
              <a:t>Same menus, same options, same hot keys </a:t>
            </a:r>
            <a:endParaRPr lang="en-US" sz="2400" dirty="0"/>
          </a:p>
          <a:p>
            <a:pPr lvl="1"/>
            <a:r>
              <a:rPr lang="en-US" dirty="0" smtClean="0"/>
              <a:t>More effective</a:t>
            </a:r>
          </a:p>
          <a:p>
            <a:pPr lvl="2"/>
            <a:r>
              <a:rPr lang="en-US" sz="2400" dirty="0" smtClean="0"/>
              <a:t>Streamline </a:t>
            </a:r>
            <a:r>
              <a:rPr lang="en-US" sz="2400" dirty="0"/>
              <a:t>user </a:t>
            </a:r>
            <a:r>
              <a:rPr lang="en-US" sz="2400" dirty="0" smtClean="0"/>
              <a:t>menus</a:t>
            </a:r>
          </a:p>
          <a:p>
            <a:pPr lvl="2"/>
            <a:r>
              <a:rPr lang="en-US" sz="2400" dirty="0" smtClean="0"/>
              <a:t>Ease of use</a:t>
            </a:r>
          </a:p>
          <a:p>
            <a:pPr lvl="2"/>
            <a:r>
              <a:rPr lang="en-US" sz="2400" dirty="0" smtClean="0"/>
              <a:t>There </a:t>
            </a:r>
            <a:r>
              <a:rPr lang="en-US" sz="2400" dirty="0"/>
              <a:t>are a lot of very old menus with reports and choices that no longer </a:t>
            </a:r>
            <a:r>
              <a:rPr lang="en-US" sz="2400" dirty="0" smtClean="0"/>
              <a:t>work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64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877" y="123779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i="1" dirty="0" smtClean="0">
                <a:solidFill>
                  <a:srgbClr val="C00000"/>
                </a:solidFill>
              </a:rPr>
              <a:t>Please remember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You must follow the Appropriate Access Policy and access charts on a need to know basis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You are taking care of the patient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Audits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 marL="457200" lvl="1" indent="0">
              <a:buNone/>
            </a:pPr>
            <a:r>
              <a:rPr lang="en-US" i="1" dirty="0" smtClean="0"/>
              <a:t>Don’t access patient records that you do not need to review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5773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Standardization across the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267463"/>
            <a:ext cx="10515600" cy="4351338"/>
          </a:xfrm>
        </p:spPr>
        <p:txBody>
          <a:bodyPr/>
          <a:lstStyle/>
          <a:p>
            <a:r>
              <a:rPr lang="en-US" sz="2600" dirty="0" smtClean="0"/>
              <a:t>RNs will have market access to all nursing modules</a:t>
            </a:r>
          </a:p>
          <a:p>
            <a:pPr lvl="1"/>
            <a:r>
              <a:rPr lang="en-US" sz="2600" dirty="0" smtClean="0"/>
              <a:t>Options will be the same across the Division (Status Board, Integrated Desktop, Magic Key menu, Print Report)</a:t>
            </a:r>
          </a:p>
          <a:p>
            <a:pPr lvl="2"/>
            <a:r>
              <a:rPr lang="en-US" sz="2600" dirty="0" smtClean="0"/>
              <a:t>Same order/same hot keys/same menu</a:t>
            </a:r>
            <a:endParaRPr lang="en-US" sz="2600" dirty="0"/>
          </a:p>
          <a:p>
            <a:pPr lvl="1"/>
            <a:r>
              <a:rPr lang="en-US" sz="2600" dirty="0" smtClean="0"/>
              <a:t>eSAF modifications will no longer be needed to add the nursing module for RNs who float to other facilities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2050" name="Picture 2" descr="C:\Users\dpi9243\AppData\Local\Temp\SNAGHTML4e599ab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095" y="3664256"/>
            <a:ext cx="4299282" cy="297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89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Board &amp; Integrated Desktop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3425"/>
            <a:ext cx="10972801" cy="4525963"/>
          </a:xfrm>
        </p:spPr>
        <p:txBody>
          <a:bodyPr/>
          <a:lstStyle/>
          <a:p>
            <a:r>
              <a:rPr lang="en-US" dirty="0" smtClean="0"/>
              <a:t>Status Board &amp; Integrated Desktop will be standard across the division</a:t>
            </a:r>
          </a:p>
          <a:p>
            <a:pPr lvl="1"/>
            <a:r>
              <a:rPr lang="en-US" dirty="0" smtClean="0"/>
              <a:t>The options will be the same at all facilities</a:t>
            </a:r>
          </a:p>
          <a:p>
            <a:endParaRPr lang="en-US" dirty="0"/>
          </a:p>
        </p:txBody>
      </p:sp>
      <p:pic>
        <p:nvPicPr>
          <p:cNvPr id="3074" name="Picture 2" descr="C:\Users\dpi9243\AppData\Local\Temp\SNAGHTML4e5c368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348" y="3106737"/>
            <a:ext cx="5855368" cy="354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364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Magic Key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Magic Key menu will be standard at all facilities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76652" y="3196932"/>
            <a:ext cx="1798320" cy="89535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790548" y="3201485"/>
            <a:ext cx="1009851" cy="7310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pi9243\AppData\Local\Temp\SNAGHTML192150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274" y="2707791"/>
            <a:ext cx="5827923" cy="341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44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0425" y="246682"/>
            <a:ext cx="8161421" cy="6776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Magic Key Menu -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4552"/>
            <a:ext cx="10515600" cy="5967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/>
              <a:t>When selecting reports, click on the facility that you logged into</a:t>
            </a:r>
            <a:endParaRPr lang="en-US" sz="2000" dirty="0"/>
          </a:p>
        </p:txBody>
      </p:sp>
      <p:pic>
        <p:nvPicPr>
          <p:cNvPr id="5124" name="Picture 4" descr="C:\Users\dpi9243\AppData\Local\Temp\SNAGHTML4e6163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74" y="4718366"/>
            <a:ext cx="3223715" cy="202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2289" y="4691658"/>
            <a:ext cx="3587921" cy="2056009"/>
          </a:xfrm>
          <a:prstGeom prst="rect">
            <a:avLst/>
          </a:prstGeom>
        </p:spPr>
      </p:pic>
      <p:pic>
        <p:nvPicPr>
          <p:cNvPr id="5128" name="Picture 8" descr="C:\Users\dpi9243\AppData\Local\Temp\SNAGHTML4e63306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502" y="4695293"/>
            <a:ext cx="3536399" cy="205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C:\Users\dpi9243\AppData\Local\Temp\SNAGHTML4e63fba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15" y="2203010"/>
            <a:ext cx="3235374" cy="21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1807007"/>
            <a:ext cx="250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Admissions/Registration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51232" y="1809091"/>
            <a:ext cx="250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Nursing Reports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71807" y="1807006"/>
            <a:ext cx="250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Armbands/Labels/</a:t>
            </a:r>
            <a:r>
              <a:rPr lang="en-US" sz="1400" dirty="0" err="1" smtClean="0">
                <a:solidFill>
                  <a:schemeClr val="accent1">
                    <a:lumMod val="75000"/>
                  </a:schemeClr>
                </a:solidFill>
              </a:rPr>
              <a:t>Facesheets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3979" y="4399053"/>
            <a:ext cx="250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Census Reports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1807" y="4399053"/>
            <a:ext cx="250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Behavioral Health Reports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13815" y="4371355"/>
            <a:ext cx="2787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Rehab Specific Reports (Spalding)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2" name="Picture 4" descr="C:\Users\dpi9243\AppData\Local\Temp\SNAGHTML193974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997" y="2203010"/>
            <a:ext cx="3566904" cy="208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dpi9243\AppData\Local\Temp\SNAGHTML194616c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86" y="2203010"/>
            <a:ext cx="3629824" cy="2102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72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Report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744453" cy="3428164"/>
          </a:xfrm>
        </p:spPr>
        <p:txBody>
          <a:bodyPr/>
          <a:lstStyle/>
          <a:p>
            <a:r>
              <a:rPr lang="en-US" dirty="0" smtClean="0"/>
              <a:t>The Print Report button will be the new market Magic Key menu at every facility</a:t>
            </a:r>
          </a:p>
          <a:p>
            <a:pPr lvl="1"/>
            <a:r>
              <a:rPr lang="en-US" dirty="0" err="1" smtClean="0"/>
              <a:t>Mobilab</a:t>
            </a:r>
            <a:r>
              <a:rPr lang="en-US" dirty="0" smtClean="0"/>
              <a:t>, HIE, </a:t>
            </a:r>
            <a:r>
              <a:rPr lang="en-US" dirty="0" err="1" smtClean="0"/>
              <a:t>ePrescribe</a:t>
            </a:r>
            <a:r>
              <a:rPr lang="en-US" dirty="0" smtClean="0"/>
              <a:t> Transmitting Report will also be available on the Print Report button</a:t>
            </a:r>
            <a:endParaRPr lang="en-US" dirty="0"/>
          </a:p>
        </p:txBody>
      </p:sp>
      <p:pic>
        <p:nvPicPr>
          <p:cNvPr id="6146" name="Picture 2" descr="C:\Users\dpi9243\AppData\Local\Temp\SNAGHTML4e69599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889" y="1720223"/>
            <a:ext cx="4869203" cy="363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48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0997"/>
            <a:ext cx="10515600" cy="35659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i="1" dirty="0" smtClean="0"/>
              <a:t>If you have any questions or need assistance, please contact your facility clinical analyst 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531499777"/>
      </p:ext>
    </p:extLst>
  </p:cSld>
  <p:clrMapOvr>
    <a:masterClrMapping/>
  </p:clrMapOvr>
</p:sld>
</file>

<file path=ppt/theme/theme1.xml><?xml version="1.0" encoding="utf-8"?>
<a:theme xmlns:a="http://schemas.openxmlformats.org/drawingml/2006/main" name="HCA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CA Theme" id="{ECFD02E4-7791-4AED-BD43-D68AAEF6DEB7}" vid="{70D191A6-2C6A-45E4-8704-12B476583C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FF27197FC4754BA8321E353075C73E" ma:contentTypeVersion="10" ma:contentTypeDescription="Create a new document." ma:contentTypeScope="" ma:versionID="9791f2024d344ab47147ab1949ed0f63">
  <xsd:schema xmlns:xsd="http://www.w3.org/2001/XMLSchema" xmlns:xs="http://www.w3.org/2001/XMLSchema" xmlns:p="http://schemas.microsoft.com/office/2006/metadata/properties" xmlns:ns3="13b098e3-28aa-4995-99e1-8e73efd60e52" targetNamespace="http://schemas.microsoft.com/office/2006/metadata/properties" ma:root="true" ma:fieldsID="750299242a63158cc5c2db6462a9024f" ns3:_="">
    <xsd:import namespace="13b098e3-28aa-4995-99e1-8e73efd60e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098e3-28aa-4995-99e1-8e73efd60e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289221-6BB4-475E-9807-A87EC7C870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098e3-28aa-4995-99e1-8e73efd60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A7FC40-1179-4F32-B8D7-D0985ABB22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47C760-3050-4313-B802-363BBB447618}">
  <ds:schemaRefs>
    <ds:schemaRef ds:uri="13b098e3-28aa-4995-99e1-8e73efd60e52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Education Theme Presentation1</Template>
  <TotalTime>215</TotalTime>
  <Words>314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HCA Theme</vt:lpstr>
      <vt:lpstr>RN Market Access</vt:lpstr>
      <vt:lpstr>Why the change?</vt:lpstr>
      <vt:lpstr>PowerPoint Presentation</vt:lpstr>
      <vt:lpstr>Standardization across the Division</vt:lpstr>
      <vt:lpstr>Status Board &amp; Integrated Desktop</vt:lpstr>
      <vt:lpstr>Magic Key Menu</vt:lpstr>
      <vt:lpstr>Magic Key Menu - Reports</vt:lpstr>
      <vt:lpstr>Print Report button</vt:lpstr>
      <vt:lpstr>Questions? </vt:lpstr>
    </vt:vector>
  </TitlesOfParts>
  <Company>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Dechant Tammy</dc:creator>
  <cp:lastModifiedBy>Anderson Jamie - Sunrise</cp:lastModifiedBy>
  <cp:revision>21</cp:revision>
  <dcterms:created xsi:type="dcterms:W3CDTF">2019-10-15T19:03:30Z</dcterms:created>
  <dcterms:modified xsi:type="dcterms:W3CDTF">2020-03-17T21:20:30Z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0x01010017FF27197FC4754BA8321E353075C73E</vt:lpwstr>
  </property>
</Properties>
</file>