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C7A3-00B0-454B-8AC4-89D80D77B2D0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4777F-9B58-450C-AE33-F55555075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5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6D386-719D-4087-92B2-3F745D97F3E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6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1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6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8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4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0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2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4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6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419C5-BA27-4104-843B-A5E430655A8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02CF-F136-4263-8ED2-A72A21C07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9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225112"/>
              </p:ext>
            </p:extLst>
          </p:nvPr>
        </p:nvGraphicFramePr>
        <p:xfrm>
          <a:off x="76200" y="23446"/>
          <a:ext cx="89916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200">
                <a:tc rowSpan="5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Topic/Subject: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SPOT ( Sepsis Prevention and Optimization of Therapy)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32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Area/Discipline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Clinical</a:t>
                      </a:r>
                      <a:r>
                        <a:rPr lang="en-US" sz="1700" baseline="0" dirty="0" smtClean="0"/>
                        <a:t> Areas</a:t>
                      </a:r>
                      <a:endParaRPr lang="en-US" sz="17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Presented</a:t>
                      </a:r>
                      <a:r>
                        <a:rPr lang="en-US" sz="1700" b="1" baseline="0" dirty="0" smtClean="0"/>
                        <a:t> by: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Sepsis Coordinator</a:t>
                      </a:r>
                      <a:endParaRPr lang="en-US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Content</a:t>
                      </a:r>
                      <a:r>
                        <a:rPr lang="en-US" sz="1700" b="1" baseline="0" dirty="0" smtClean="0"/>
                        <a:t> Expert: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Sepsis Coordinator</a:t>
                      </a:r>
                      <a:endParaRPr lang="en-US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Resources:</a:t>
                      </a:r>
                      <a:endParaRPr lang="en-US" sz="17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Healthstream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25896"/>
              </p:ext>
            </p:extLst>
          </p:nvPr>
        </p:nvGraphicFramePr>
        <p:xfrm>
          <a:off x="76200" y="2057400"/>
          <a:ext cx="89916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u="sng" dirty="0" smtClean="0"/>
                        <a:t>Goal</a:t>
                      </a:r>
                      <a:r>
                        <a:rPr lang="en-US" sz="2000" b="1" i="0" u="none" dirty="0" smtClean="0"/>
                        <a:t>: To</a:t>
                      </a:r>
                      <a:r>
                        <a:rPr lang="en-US" sz="2000" b="1" i="0" u="none" baseline="0" dirty="0" smtClean="0"/>
                        <a:t> improve knowledge and responsiveness regarding SPOT alerts.</a:t>
                      </a:r>
                      <a:endParaRPr lang="en-US" sz="2000" b="1" i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59184" y="182940"/>
            <a:ext cx="13324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Single</a:t>
            </a:r>
          </a:p>
          <a:p>
            <a:pPr algn="ctr"/>
            <a:r>
              <a:rPr lang="en-US" sz="3200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Point</a:t>
            </a:r>
          </a:p>
          <a:p>
            <a:pPr algn="ctr"/>
            <a:r>
              <a:rPr lang="en-US" sz="3200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2631281"/>
            <a:ext cx="4953000" cy="3970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SPOT is a program that uses artificial intelligence to screen </a:t>
            </a:r>
            <a:r>
              <a:rPr lang="en-US" dirty="0" err="1" smtClean="0"/>
              <a:t>Meditech</a:t>
            </a:r>
            <a:r>
              <a:rPr lang="en-US" dirty="0" smtClean="0"/>
              <a:t> for Sepsis. It looks at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SIRS criteria (HR &gt;90, RR&gt;20, T: 38C/100.4F      </a:t>
            </a:r>
            <a:r>
              <a:rPr lang="en-US" i="1" dirty="0" smtClean="0"/>
              <a:t>or</a:t>
            </a:r>
            <a:r>
              <a:rPr lang="en-US" dirty="0" smtClean="0"/>
              <a:t> &lt; 36C/96.8F; WBC &gt; 12,000 </a:t>
            </a:r>
            <a:r>
              <a:rPr lang="en-US" i="1" dirty="0" smtClean="0"/>
              <a:t>or</a:t>
            </a:r>
            <a:r>
              <a:rPr lang="en-US" dirty="0" smtClean="0"/>
              <a:t> &lt;4,000)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Suspicion or presence of an infection as evidenced by patient being on antibiotics or blood cultures being drawn in the past 48 hours.  </a:t>
            </a:r>
          </a:p>
          <a:p>
            <a:endParaRPr lang="en-US" dirty="0"/>
          </a:p>
          <a:p>
            <a:r>
              <a:rPr lang="en-US" dirty="0" smtClean="0"/>
              <a:t>Immediate Sepsis assessment and documentation determines SPOT Tier 0, Tier 1, Tier 2, or Tier 3 and the level of response necessary.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1371600"/>
            <a:ext cx="1485900" cy="68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57800" y="2667000"/>
            <a:ext cx="3657600" cy="3970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/>
              <a:t>Process</a:t>
            </a:r>
          </a:p>
          <a:p>
            <a:pPr algn="ctr"/>
            <a:r>
              <a:rPr lang="en-US" dirty="0" smtClean="0"/>
              <a:t>SPOT alerts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Telemetry Technician notifies RN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RN assess patients and documents Sepsis Assessment in </a:t>
            </a:r>
            <a:r>
              <a:rPr lang="en-US" dirty="0" err="1" smtClean="0"/>
              <a:t>Meditech</a:t>
            </a:r>
            <a:r>
              <a:rPr lang="en-US" dirty="0" smtClean="0"/>
              <a:t>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Documentation to occur in </a:t>
            </a:r>
            <a:r>
              <a:rPr lang="en-US" b="1" dirty="0" smtClean="0">
                <a:solidFill>
                  <a:srgbClr val="FF0000"/>
                </a:solidFill>
              </a:rPr>
              <a:t>less than 60 minutes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call or text.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This snoozes the patient from alarming for the next 6 hours. </a:t>
            </a:r>
          </a:p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7010400" y="3205545"/>
            <a:ext cx="109508" cy="299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010400" y="3733800"/>
            <a:ext cx="109508" cy="299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053292" y="4572000"/>
            <a:ext cx="109508" cy="299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lus 11"/>
          <p:cNvSpPr/>
          <p:nvPr/>
        </p:nvSpPr>
        <p:spPr>
          <a:xfrm>
            <a:off x="2133600" y="3810000"/>
            <a:ext cx="609600" cy="45205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676400" cy="99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4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gle Point Less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Single Point Lesson</Template>
  <TotalTime>913</TotalTime>
  <Words>174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Single Point Lesson</vt:lpstr>
      <vt:lpstr>PowerPoint Presentation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JZP2836</dc:creator>
  <cp:lastModifiedBy>Anderson Jamie - Sunrise</cp:lastModifiedBy>
  <cp:revision>39</cp:revision>
  <dcterms:created xsi:type="dcterms:W3CDTF">2014-07-11T15:44:41Z</dcterms:created>
  <dcterms:modified xsi:type="dcterms:W3CDTF">2019-07-29T22:01:17Z</dcterms:modified>
</cp:coreProperties>
</file>