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  <p:sldMasterId id="2147483673" r:id="rId5"/>
    <p:sldMasterId id="2147483679" r:id="rId6"/>
  </p:sldMasterIdLst>
  <p:notesMasterIdLst>
    <p:notesMasterId r:id="rId9"/>
  </p:notesMasterIdLst>
  <p:sldIdLst>
    <p:sldId id="257" r:id="rId7"/>
    <p:sldId id="259" r:id="rId8"/>
  </p:sldIdLst>
  <p:sldSz cx="9144000" cy="6858000" type="screen4x3"/>
  <p:notesSz cx="7023100" cy="93091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73E"/>
    <a:srgbClr val="E05929"/>
    <a:srgbClr val="D9D9D6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18" autoAdjust="0"/>
    <p:restoredTop sz="94660"/>
  </p:normalViewPr>
  <p:slideViewPr>
    <p:cSldViewPr snapToGrid="0">
      <p:cViewPr varScale="1">
        <p:scale>
          <a:sx n="89" d="100"/>
          <a:sy n="8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27D5C-20A6-41A4-A0F8-47DAAE1319B5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271C0-03AC-4A64-A819-66A598BAD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0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id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70472" y="3429001"/>
            <a:ext cx="761892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400" b="1" kern="600" spc="-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24D40D-FB95-9C45-9A43-9331A6B7271B}"/>
              </a:ext>
            </a:extLst>
          </p:cNvPr>
          <p:cNvSpPr/>
          <p:nvPr/>
        </p:nvSpPr>
        <p:spPr bwMode="white">
          <a:xfrm>
            <a:off x="0" y="5711844"/>
            <a:ext cx="9144000" cy="1146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5289866" y="6243003"/>
            <a:ext cx="234876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9722ED7-9F65-AB40-A50C-0756C8A60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89" y="5838330"/>
            <a:ext cx="4429915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722ED7-9F65-AB40-A50C-0756C8A60E8C}"/>
              </a:ext>
            </a:extLst>
          </p:cNvPr>
          <p:cNvSpPr txBox="1">
            <a:spLocks/>
          </p:cNvSpPr>
          <p:nvPr/>
        </p:nvSpPr>
        <p:spPr>
          <a:xfrm>
            <a:off x="471489" y="4867875"/>
            <a:ext cx="4429915" cy="6116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45718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Arial" panose="020B0604020202020204" pitchFamily="34" charset="0"/>
              <a:buNone/>
              <a:tabLst/>
              <a:defRPr sz="1200" b="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ctr" defTabSz="45718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Courier New" panose="02070309020205020404" pitchFamily="49" charset="0"/>
              <a:buNone/>
              <a:tabLst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8" indent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Wingdings" pitchFamily="2" charset="2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Arial"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ctr" defTabSz="457189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2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70473" y="4922339"/>
            <a:ext cx="3411537" cy="683709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Enter Department Name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496" y="6004850"/>
            <a:ext cx="1032598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376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y Oversized Pattern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DD6E3AA-33F5-DD46-8E68-03E9AAD40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" y="0"/>
            <a:ext cx="9139842" cy="57250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39395E-8433-084F-B2EC-406D6457D17C}"/>
              </a:ext>
            </a:extLst>
          </p:cNvPr>
          <p:cNvSpPr txBox="1"/>
          <p:nvPr/>
        </p:nvSpPr>
        <p:spPr>
          <a:xfrm>
            <a:off x="8498541" y="613185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2400" b="1" dirty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A9BFA1-7FEC-574C-9FBC-229AE0A90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472" y="3429001"/>
            <a:ext cx="761892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4400" b="1" kern="600" spc="-3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C6D35B-442A-C54D-8CDB-AD1BAF776642}"/>
              </a:ext>
            </a:extLst>
          </p:cNvPr>
          <p:cNvSpPr/>
          <p:nvPr/>
        </p:nvSpPr>
        <p:spPr bwMode="white">
          <a:xfrm>
            <a:off x="0" y="5711844"/>
            <a:ext cx="9144000" cy="116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2D27994-AFA7-0B40-B9EC-F6C9FDE60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89" y="5838330"/>
            <a:ext cx="4429915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5289866" y="6243003"/>
            <a:ext cx="234876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70473" y="4922339"/>
            <a:ext cx="3411537" cy="683709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Enter Department Name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496" y="6004850"/>
            <a:ext cx="1032598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733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s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" b="375"/>
          <a:stretch/>
        </p:blipFill>
        <p:spPr>
          <a:xfrm>
            <a:off x="0" y="0"/>
            <a:ext cx="9144000" cy="5685404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8AE8B65-C0C4-A341-A1E2-86EA9B81DEDB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470472" y="3429001"/>
            <a:ext cx="761892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400" b="1" kern="600" spc="-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B811C8-2DD0-5B45-9ED7-5154E6068453}"/>
              </a:ext>
            </a:extLst>
          </p:cNvPr>
          <p:cNvSpPr/>
          <p:nvPr/>
        </p:nvSpPr>
        <p:spPr bwMode="white">
          <a:xfrm>
            <a:off x="0" y="5685404"/>
            <a:ext cx="9144000" cy="1172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FE648B-60A6-0C43-B206-A16581DCC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89" y="5838330"/>
            <a:ext cx="4429915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5289866" y="6243003"/>
            <a:ext cx="234876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496" y="6004850"/>
            <a:ext cx="1032598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562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s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3" b="16697"/>
          <a:stretch/>
        </p:blipFill>
        <p:spPr>
          <a:xfrm>
            <a:off x="1" y="-68366"/>
            <a:ext cx="9143999" cy="575377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8AE8B65-C0C4-A341-A1E2-86EA9B81DEDB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470472" y="3429001"/>
            <a:ext cx="761892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400" b="1" kern="600" spc="-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B811C8-2DD0-5B45-9ED7-5154E6068453}"/>
              </a:ext>
            </a:extLst>
          </p:cNvPr>
          <p:cNvSpPr/>
          <p:nvPr/>
        </p:nvSpPr>
        <p:spPr bwMode="white">
          <a:xfrm>
            <a:off x="0" y="5685404"/>
            <a:ext cx="9144000" cy="1172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FE648B-60A6-0C43-B206-A16581DCC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89" y="5838330"/>
            <a:ext cx="4429915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5289866" y="6243003"/>
            <a:ext cx="234876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496" y="6004850"/>
            <a:ext cx="1032598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51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s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3"/>
          <a:stretch/>
        </p:blipFill>
        <p:spPr>
          <a:xfrm flipH="1">
            <a:off x="0" y="-28575"/>
            <a:ext cx="9144000" cy="62319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8AE8B65-C0C4-A341-A1E2-86EA9B81DEDB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470473" y="3429001"/>
            <a:ext cx="5323109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400" b="1" kern="600" spc="-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B811C8-2DD0-5B45-9ED7-5154E6068453}"/>
              </a:ext>
            </a:extLst>
          </p:cNvPr>
          <p:cNvSpPr/>
          <p:nvPr/>
        </p:nvSpPr>
        <p:spPr bwMode="white">
          <a:xfrm>
            <a:off x="0" y="5685404"/>
            <a:ext cx="9144000" cy="1172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FE648B-60A6-0C43-B206-A16581DCC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89" y="5838330"/>
            <a:ext cx="4429915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5289866" y="6243003"/>
            <a:ext cx="234876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496" y="6004850"/>
            <a:ext cx="1032598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822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s Backgroun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7"/>
          <a:stretch/>
        </p:blipFill>
        <p:spPr>
          <a:xfrm>
            <a:off x="1" y="0"/>
            <a:ext cx="9143999" cy="674818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8AE8B65-C0C4-A341-A1E2-86EA9B81DEDB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470473" y="3429001"/>
            <a:ext cx="5323109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400" b="1" kern="600" spc="-3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B811C8-2DD0-5B45-9ED7-5154E6068453}"/>
              </a:ext>
            </a:extLst>
          </p:cNvPr>
          <p:cNvSpPr/>
          <p:nvPr/>
        </p:nvSpPr>
        <p:spPr bwMode="white">
          <a:xfrm>
            <a:off x="0" y="5685404"/>
            <a:ext cx="9144000" cy="1172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FE648B-60A6-0C43-B206-A16581DCC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89" y="5838330"/>
            <a:ext cx="4429915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5289866" y="6243003"/>
            <a:ext cx="234876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496" y="6004850"/>
            <a:ext cx="1032598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030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s Backgroun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43"/>
          <a:stretch/>
        </p:blipFill>
        <p:spPr>
          <a:xfrm>
            <a:off x="0" y="1"/>
            <a:ext cx="9144000" cy="579996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8AE8B65-C0C4-A341-A1E2-86EA9B81DEDB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470472" y="3429001"/>
            <a:ext cx="7766272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400" b="1" kern="600" spc="-3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B811C8-2DD0-5B45-9ED7-5154E6068453}"/>
              </a:ext>
            </a:extLst>
          </p:cNvPr>
          <p:cNvSpPr/>
          <p:nvPr/>
        </p:nvSpPr>
        <p:spPr bwMode="white">
          <a:xfrm>
            <a:off x="0" y="5685404"/>
            <a:ext cx="9144000" cy="1172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FE648B-60A6-0C43-B206-A16581DCC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89" y="5838330"/>
            <a:ext cx="4429915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5289866" y="6243003"/>
            <a:ext cx="234876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496" y="6004850"/>
            <a:ext cx="1032598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396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y Diamond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4EE7CA-DA80-804B-8C59-AB5FADE48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39"/>
            <a:ext cx="9144000" cy="59309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CA26ED8-3B10-3A46-AC06-ABA4112E16F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457200" y="4681562"/>
            <a:ext cx="4863570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96860E-E1AD-0D49-8F2B-E81AA9CE1086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457200" y="1148321"/>
            <a:ext cx="4863570" cy="338609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900">
                <a:solidFill>
                  <a:schemeClr val="accent3"/>
                </a:solidFill>
              </a:defRPr>
            </a:lvl1pPr>
          </a:lstStyle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229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y Diamond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D1D0D9-73A4-0B40-8340-4305433B6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"/>
            <a:ext cx="9144000" cy="593090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C82D000-D465-0F4F-999D-763FC54FB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681562"/>
            <a:ext cx="4863570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18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125D4E5-959F-194E-B786-70D92F120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8321"/>
            <a:ext cx="4863570" cy="338609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900">
                <a:solidFill>
                  <a:schemeClr val="accent3"/>
                </a:solidFill>
              </a:defRPr>
            </a:lvl1pPr>
          </a:lstStyle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156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Diamond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2227C1-93E5-1E49-8E6B-12603A560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71"/>
            <a:ext cx="9144000" cy="5930900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white">
          <a:xfrm>
            <a:off x="457200" y="4681562"/>
            <a:ext cx="4863570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F0F0FD-8048-7444-8432-F00D4AF61994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457200" y="1148321"/>
            <a:ext cx="4863570" cy="338609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900">
                <a:solidFill>
                  <a:schemeClr val="accent3"/>
                </a:solidFill>
              </a:defRPr>
            </a:lvl1pPr>
          </a:lstStyle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6967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id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6CBFB78-1E7B-DE4A-9797-DEC114E0E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088" y="4681562"/>
            <a:ext cx="4874682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14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54AEFCC-64B6-C843-A8D6-39011EA90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8321"/>
            <a:ext cx="4863570" cy="338609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900">
                <a:solidFill>
                  <a:schemeClr val="accent3"/>
                </a:solidFill>
              </a:defRPr>
            </a:lvl1pPr>
          </a:lstStyle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338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id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6D046BA-6C73-1C44-A575-006C5E118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472" y="3429001"/>
            <a:ext cx="761892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400" b="1" kern="600" spc="-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F68877-F14C-1447-8D46-EA5EFC557BC1}"/>
              </a:ext>
            </a:extLst>
          </p:cNvPr>
          <p:cNvSpPr/>
          <p:nvPr/>
        </p:nvSpPr>
        <p:spPr bwMode="white">
          <a:xfrm>
            <a:off x="0" y="5711844"/>
            <a:ext cx="9144000" cy="1146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9722ED7-9F65-AB40-A50C-0756C8A60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89" y="5838330"/>
            <a:ext cx="4429915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5289866" y="6243003"/>
            <a:ext cx="234876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70473" y="4922339"/>
            <a:ext cx="3411537" cy="683709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Enter Department Name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496" y="6004850"/>
            <a:ext cx="1032598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692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Gray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white">
          <a:xfrm>
            <a:off x="0" y="0"/>
            <a:ext cx="9144000" cy="59817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825B2DF-E46F-D348-9838-B0F5F47A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156"/>
            <a:ext cx="82296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63CD7C5F-0754-844D-A178-E5A0C858A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58299"/>
            <a:ext cx="7886700" cy="4070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1FE7553C-0DDB-0440-9250-11D48CA44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900">
                <a:solidFill>
                  <a:schemeClr val="accent3"/>
                </a:solidFill>
              </a:defRPr>
            </a:lvl1pPr>
          </a:lstStyle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4562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Gray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black">
          <a:xfrm>
            <a:off x="0" y="1651000"/>
            <a:ext cx="9144000" cy="431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EF6DEB3-3AC4-0F47-8EBF-643227F8F51D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446090" y="2077156"/>
            <a:ext cx="5505533" cy="3483328"/>
          </a:xfrm>
          <a:prstGeom prst="rect">
            <a:avLst/>
          </a:prstGeom>
        </p:spPr>
        <p:txBody>
          <a:bodyPr>
            <a:noAutofit/>
          </a:bodyPr>
          <a:lstStyle>
            <a:lvl1pPr marL="171442" indent="-171442">
              <a:lnSpc>
                <a:spcPct val="100000"/>
              </a:lnSpc>
              <a:spcBef>
                <a:spcPts val="0"/>
              </a:spcBef>
              <a:tabLst/>
              <a:defRPr sz="135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4E4540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50">
                <a:solidFill>
                  <a:srgbClr val="4E4540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50">
                <a:solidFill>
                  <a:srgbClr val="4E4540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03D086-8945-F84E-9EBB-92AFA677F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156"/>
            <a:ext cx="82296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EC264354-1E2B-6A47-80E0-BC0799931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900">
                <a:solidFill>
                  <a:schemeClr val="accent3"/>
                </a:solidFill>
              </a:defRPr>
            </a:lvl1pPr>
          </a:lstStyle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0034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Orang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black">
          <a:xfrm flipH="1">
            <a:off x="1" y="0"/>
            <a:ext cx="3019011" cy="5981700"/>
          </a:xfrm>
          <a:prstGeom prst="rect">
            <a:avLst/>
          </a:prstGeom>
          <a:solidFill>
            <a:schemeClr val="accent2"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3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egular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3429000" y="1452883"/>
            <a:ext cx="4972050" cy="416185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345255" indent="-17858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47037" y="640087"/>
            <a:ext cx="2346971" cy="5211156"/>
          </a:xfrm>
          <a:prstGeom prst="rect">
            <a:avLst/>
          </a:prstGeom>
        </p:spPr>
        <p:txBody>
          <a:bodyPr anchor="t"/>
          <a:lstStyle>
            <a:lvl1pPr>
              <a:defRPr sz="2800" b="1" i="0" spc="-50" baseline="0">
                <a:solidFill>
                  <a:schemeClr val="bg1"/>
                </a:solidFill>
                <a:latin typeface="Arial Bold"/>
                <a:ea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2349B43-504D-A04A-BEB5-7897B4FB56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8" y="5734525"/>
            <a:ext cx="4426989" cy="20907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lang="en-US" sz="700" b="0" i="0" u="none" kern="1200" spc="0" baseline="0" dirty="0" smtClean="0">
                <a:solidFill>
                  <a:schemeClr val="tx1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CA6F60-9518-AE47-BC29-77491BB95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2" y="634045"/>
            <a:ext cx="3452019" cy="509165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685766" rtl="0" eaLnBrk="1" latinLnBrk="0" hangingPunct="1">
              <a:buNone/>
              <a:defRPr lang="en-US" sz="1600" b="1" i="0" kern="1200" spc="0" baseline="0" dirty="0" smtClean="0">
                <a:solidFill>
                  <a:schemeClr val="tx1"/>
                </a:solidFill>
                <a:latin typeface="Arial Bold"/>
                <a:ea typeface="ヒラギノ角ゴ Pro W3" charset="0"/>
                <a:cs typeface="Arial Bold"/>
              </a:defRPr>
            </a:lvl1pPr>
          </a:lstStyle>
          <a:p>
            <a:pPr marL="0" lvl="0" defTabSz="685766" latinLnBrk="0"/>
            <a:r>
              <a:rPr lang="en-US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11ED62E-3749-4E4B-A013-430125D807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22534" y="634044"/>
            <a:ext cx="1378525" cy="506544"/>
          </a:xfrm>
          <a:prstGeom prst="rect">
            <a:avLst/>
          </a:prstGeom>
          <a:noFill/>
          <a:ln>
            <a:noFill/>
          </a:ln>
        </p:spPr>
        <p:txBody>
          <a:bodyPr wrap="square" rIns="0" anchor="b">
            <a:noAutofit/>
          </a:bodyPr>
          <a:lstStyle>
            <a:lvl1pPr marL="0" indent="0" algn="r">
              <a:buClr>
                <a:schemeClr val="tx1"/>
              </a:buClr>
              <a:buNone/>
              <a:tabLst/>
              <a:defRPr lang="en-US" sz="800" b="0" i="0" kern="1200" spc="0" baseline="0" dirty="0" smtClean="0">
                <a:solidFill>
                  <a:schemeClr val="accent3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marL="0" lvl="0" algn="r" defTabSz="685766" latinLnBrk="0"/>
            <a:r>
              <a:rPr lang="en-US"/>
              <a:t>Edit Master text styles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900">
                <a:solidFill>
                  <a:schemeClr val="accent3"/>
                </a:solidFill>
              </a:defRPr>
            </a:lvl1pPr>
          </a:lstStyle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4476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 flipH="1">
            <a:off x="1" y="0"/>
            <a:ext cx="3019011" cy="5981700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3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egular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3429000" y="1452882"/>
            <a:ext cx="4972050" cy="41778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345255" indent="-17858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47037" y="640087"/>
            <a:ext cx="2346971" cy="5211156"/>
          </a:xfrm>
          <a:prstGeom prst="rect">
            <a:avLst/>
          </a:prstGeom>
        </p:spPr>
        <p:txBody>
          <a:bodyPr anchor="t"/>
          <a:lstStyle>
            <a:lvl1pPr>
              <a:defRPr sz="2800" b="1" i="0" spc="-50" baseline="0">
                <a:solidFill>
                  <a:schemeClr val="tx2"/>
                </a:solidFill>
                <a:latin typeface="Arial Bold"/>
                <a:ea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2349B43-504D-A04A-BEB5-7897B4FB56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8" y="5741738"/>
            <a:ext cx="4426989" cy="19871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lang="en-US" sz="700" b="0" i="0" u="none" kern="1200" spc="0" baseline="0" dirty="0" smtClean="0">
                <a:solidFill>
                  <a:schemeClr val="tx1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CA6F60-9518-AE47-BC29-77491BB95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2" y="634045"/>
            <a:ext cx="3452019" cy="509165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685766" rtl="0" eaLnBrk="1" latinLnBrk="0" hangingPunct="1">
              <a:buNone/>
              <a:defRPr lang="en-US" sz="1600" b="1" i="0" kern="1200" spc="0" baseline="0" dirty="0" smtClean="0">
                <a:solidFill>
                  <a:schemeClr val="tx1"/>
                </a:solidFill>
                <a:latin typeface="Arial Bold"/>
                <a:ea typeface="ヒラギノ角ゴ Pro W3" charset="0"/>
                <a:cs typeface="Arial Bold"/>
              </a:defRPr>
            </a:lvl1pPr>
          </a:lstStyle>
          <a:p>
            <a:pPr marL="0" lvl="0" defTabSz="685766" latinLnBrk="0"/>
            <a:r>
              <a:rPr lang="en-US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11ED62E-3749-4E4B-A013-430125D807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22534" y="634044"/>
            <a:ext cx="1378525" cy="506544"/>
          </a:xfrm>
          <a:prstGeom prst="rect">
            <a:avLst/>
          </a:prstGeom>
          <a:noFill/>
          <a:ln>
            <a:noFill/>
          </a:ln>
        </p:spPr>
        <p:txBody>
          <a:bodyPr wrap="square" rIns="0" anchor="b">
            <a:noAutofit/>
          </a:bodyPr>
          <a:lstStyle>
            <a:lvl1pPr marL="0" indent="0" algn="r">
              <a:buClr>
                <a:schemeClr val="tx1"/>
              </a:buClr>
              <a:buNone/>
              <a:tabLst/>
              <a:defRPr lang="en-US" sz="800" b="0" i="0" kern="1200" spc="0" baseline="0" dirty="0" smtClean="0">
                <a:solidFill>
                  <a:schemeClr val="accent3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marL="0" lvl="0" algn="r" defTabSz="685766" latinLnBrk="0"/>
            <a:r>
              <a:rPr lang="en-US"/>
              <a:t>Edit Master text styles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900">
                <a:solidFill>
                  <a:schemeClr val="accent3"/>
                </a:solidFill>
              </a:defRPr>
            </a:lvl1pPr>
          </a:lstStyle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2270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Une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29002" y="634045"/>
            <a:ext cx="3452019" cy="509165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685766" rtl="0" eaLnBrk="1" latinLnBrk="0" hangingPunct="1">
              <a:buNone/>
              <a:defRPr lang="en-US" sz="1600" b="1" i="0" kern="1200" spc="0" baseline="0" dirty="0" smtClean="0">
                <a:solidFill>
                  <a:schemeClr val="tx1"/>
                </a:solidFill>
                <a:latin typeface="Arial Bold"/>
                <a:ea typeface="ヒラギノ角ゴ Pro W3" charset="0"/>
                <a:cs typeface="Arial Bold"/>
              </a:defRPr>
            </a:lvl1pPr>
          </a:lstStyle>
          <a:p>
            <a:pPr marL="0" lvl="0" defTabSz="685766" latinLnBrk="0"/>
            <a:r>
              <a:rPr lang="en-US"/>
              <a:t>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7022534" y="634044"/>
            <a:ext cx="1378525" cy="506544"/>
          </a:xfrm>
          <a:prstGeom prst="rect">
            <a:avLst/>
          </a:prstGeom>
          <a:noFill/>
          <a:ln>
            <a:noFill/>
          </a:ln>
        </p:spPr>
        <p:txBody>
          <a:bodyPr wrap="square" rIns="0" anchor="b">
            <a:noAutofit/>
          </a:bodyPr>
          <a:lstStyle>
            <a:lvl1pPr marL="0" indent="0" algn="r">
              <a:buClr>
                <a:schemeClr val="tx1"/>
              </a:buClr>
              <a:buNone/>
              <a:tabLst/>
              <a:defRPr lang="en-US" sz="800" b="0" i="0" kern="1200" spc="0" baseline="0" dirty="0" smtClean="0">
                <a:solidFill>
                  <a:schemeClr val="accent3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marL="0" lvl="0" algn="r" defTabSz="685766" latinLnBrk="0"/>
            <a:r>
              <a:rPr lang="en-US"/>
              <a:t>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47029" y="640087"/>
            <a:ext cx="2363904" cy="534161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 i="0" spc="-50" baseline="0">
                <a:solidFill>
                  <a:schemeClr val="tx2"/>
                </a:solidFill>
                <a:latin typeface="Arial Bold"/>
                <a:ea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900">
                <a:solidFill>
                  <a:schemeClr val="accent3"/>
                </a:solidFill>
              </a:defRPr>
            </a:lvl1pPr>
          </a:lstStyle>
          <a:p>
            <a:endParaRPr lang="en-US" dirty="0">
              <a:cs typeface="Arial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 bwMode="auto">
          <a:xfrm>
            <a:off x="3429000" y="1452882"/>
            <a:ext cx="4972050" cy="41778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345255" indent="-17858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22349B43-504D-A04A-BEB5-7897B4FB56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8" y="5741738"/>
            <a:ext cx="4426989" cy="19871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lang="en-US" sz="700" b="0" i="0" u="none" kern="1200" spc="0" baseline="0" dirty="0" smtClean="0">
                <a:solidFill>
                  <a:schemeClr val="tx1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0484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6FBAC50-0E6A-F444-BC5A-1C3D878B1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58297"/>
            <a:ext cx="7886700" cy="4323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EC3810-B220-0E43-90BE-1EED7A66762D}"/>
              </a:ext>
            </a:extLst>
          </p:cNvPr>
          <p:cNvSpPr txBox="1"/>
          <p:nvPr/>
        </p:nvSpPr>
        <p:spPr>
          <a:xfrm>
            <a:off x="482600" y="641773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2400" b="1" dirty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B88050-5855-754D-B6D1-27F5E829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156"/>
            <a:ext cx="82296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248D9E72-72C2-A744-B9ED-14BA2662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900">
                <a:solidFill>
                  <a:schemeClr val="accent3"/>
                </a:solidFill>
              </a:defRPr>
            </a:lvl1pPr>
          </a:lstStyle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64393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W/ Small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1156"/>
            <a:ext cx="82296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58296"/>
            <a:ext cx="6245362" cy="4349749"/>
          </a:xfrm>
          <a:prstGeom prst="rect">
            <a:avLst/>
          </a:prstGeom>
        </p:spPr>
        <p:txBody>
          <a:bodyPr>
            <a:noAutofit/>
          </a:bodyPr>
          <a:lstStyle>
            <a:lvl1pPr marL="171442" indent="-171442">
              <a:lnSpc>
                <a:spcPct val="100000"/>
              </a:lnSpc>
              <a:spcBef>
                <a:spcPts val="0"/>
              </a:spcBef>
              <a:tabLst/>
              <a:defRPr sz="18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350">
                <a:solidFill>
                  <a:srgbClr val="4E4540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4E4540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50">
                <a:solidFill>
                  <a:srgbClr val="4E4540"/>
                </a:solidFill>
              </a:defRPr>
            </a:lvl4pPr>
            <a:lvl5pPr>
              <a:defRPr sz="1050">
                <a:solidFill>
                  <a:schemeClr val="accent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6951949" y="1658297"/>
            <a:ext cx="1734851" cy="43497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rgbClr val="4E4540"/>
                </a:solidFill>
              </a:defRPr>
            </a:lvl1pPr>
            <a:lvl2pPr marL="457178" indent="0">
              <a:buNone/>
              <a:defRPr sz="1000"/>
            </a:lvl2pPr>
            <a:lvl3pPr marL="914355" indent="0">
              <a:buNone/>
              <a:defRPr sz="10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6B290EBC-C250-0143-92CF-639A3B806F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900">
                <a:solidFill>
                  <a:schemeClr val="accent3"/>
                </a:solidFill>
              </a:defRPr>
            </a:lvl1pPr>
          </a:lstStyle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07669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58297"/>
            <a:ext cx="3907187" cy="4349749"/>
          </a:xfrm>
          <a:prstGeom prst="rect">
            <a:avLst/>
          </a:prstGeom>
        </p:spPr>
        <p:txBody>
          <a:bodyPr>
            <a:noAutofit/>
          </a:bodyPr>
          <a:lstStyle>
            <a:lvl1pPr marL="171442" indent="-171442">
              <a:lnSpc>
                <a:spcPct val="100000"/>
              </a:lnSpc>
              <a:spcBef>
                <a:spcPts val="0"/>
              </a:spcBef>
              <a:tabLst/>
              <a:defRPr sz="18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35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5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solidFill>
                  <a:schemeClr val="accent3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1156"/>
            <a:ext cx="82296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667930" y="1658297"/>
            <a:ext cx="3909060" cy="4349749"/>
          </a:xfrm>
          <a:prstGeom prst="rect">
            <a:avLst/>
          </a:prstGeom>
        </p:spPr>
        <p:txBody>
          <a:bodyPr>
            <a:noAutofit/>
          </a:bodyPr>
          <a:lstStyle>
            <a:lvl1pPr marL="171442" indent="-171442">
              <a:lnSpc>
                <a:spcPct val="100000"/>
              </a:lnSpc>
              <a:spcBef>
                <a:spcPts val="0"/>
              </a:spcBef>
              <a:tabLst/>
              <a:defRPr sz="18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35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5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solidFill>
                  <a:schemeClr val="accent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E2B74776-0A09-6F45-B76E-A50A9BF6B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900">
                <a:solidFill>
                  <a:schemeClr val="accent3"/>
                </a:solidFill>
              </a:defRPr>
            </a:lvl1pPr>
          </a:lstStyle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4120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58297"/>
            <a:ext cx="2537460" cy="4323404"/>
          </a:xfrm>
          <a:prstGeom prst="rect">
            <a:avLst/>
          </a:prstGeom>
        </p:spPr>
        <p:txBody>
          <a:bodyPr>
            <a:noAutofit/>
          </a:bodyPr>
          <a:lstStyle>
            <a:lvl1pPr marL="171442" indent="-171442">
              <a:lnSpc>
                <a:spcPct val="100000"/>
              </a:lnSpc>
              <a:spcBef>
                <a:spcPts val="0"/>
              </a:spcBef>
              <a:tabLst/>
              <a:defRPr sz="135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5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5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1156"/>
            <a:ext cx="82296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22D488-BAA3-B846-866B-5889189F2B5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308169" y="1658297"/>
            <a:ext cx="2537460" cy="4323404"/>
          </a:xfrm>
          <a:prstGeom prst="rect">
            <a:avLst/>
          </a:prstGeom>
        </p:spPr>
        <p:txBody>
          <a:bodyPr>
            <a:noAutofit/>
          </a:bodyPr>
          <a:lstStyle>
            <a:lvl1pPr marL="171442" indent="-171442">
              <a:lnSpc>
                <a:spcPct val="100000"/>
              </a:lnSpc>
              <a:spcBef>
                <a:spcPts val="0"/>
              </a:spcBef>
              <a:tabLst/>
              <a:defRPr sz="135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5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5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12096EE-FD27-024F-92C7-F21530130DA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149340" y="1658297"/>
            <a:ext cx="2537460" cy="4323404"/>
          </a:xfrm>
          <a:prstGeom prst="rect">
            <a:avLst/>
          </a:prstGeom>
        </p:spPr>
        <p:txBody>
          <a:bodyPr>
            <a:noAutofit/>
          </a:bodyPr>
          <a:lstStyle>
            <a:lvl1pPr marL="171442" indent="-171442">
              <a:lnSpc>
                <a:spcPct val="100000"/>
              </a:lnSpc>
              <a:spcBef>
                <a:spcPts val="0"/>
              </a:spcBef>
              <a:tabLst/>
              <a:defRPr sz="135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5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5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7DDE8AA2-E6CC-A241-9E75-D0EDF47737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900">
                <a:solidFill>
                  <a:schemeClr val="accent3"/>
                </a:solidFill>
              </a:defRPr>
            </a:lvl1pPr>
          </a:lstStyle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64503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49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range Avenue Patter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27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A6FA76-4335-1240-AA7D-0A3AB60CE3DE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470472" y="3429001"/>
            <a:ext cx="761892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400" b="1" kern="600" spc="-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3BF07A-FB7A-2847-8E78-24846A5DCB54}"/>
              </a:ext>
            </a:extLst>
          </p:cNvPr>
          <p:cNvSpPr/>
          <p:nvPr/>
        </p:nvSpPr>
        <p:spPr bwMode="white">
          <a:xfrm>
            <a:off x="0" y="5711844"/>
            <a:ext cx="9144000" cy="1146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689AAA9-EE5F-2F46-A5B9-71862AD2F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89" y="5838330"/>
            <a:ext cx="4429915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5289866" y="6243003"/>
            <a:ext cx="234876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470473" y="4922339"/>
            <a:ext cx="3411537" cy="683709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Enter Department Name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496" y="6004850"/>
            <a:ext cx="1032598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778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/ Photo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7304"/>
            <a:ext cx="2394858" cy="7159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200" b="1">
                <a:latin typeface="+mn-lt"/>
              </a:defRPr>
            </a:lvl1pPr>
            <a:lvl2pPr marL="0" indent="0">
              <a:buSzPct val="100000"/>
              <a:buFontTx/>
              <a:buNone/>
              <a:defRPr sz="2200"/>
            </a:lvl2pPr>
            <a:lvl3pPr marL="514325" indent="-171442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>
                <a:latin typeface="Gotham Thin" pitchFamily="50" charset="0"/>
                <a:cs typeface="Gotham Thin" pitchFamily="50" charset="0"/>
              </a:defRPr>
            </a:lvl3pPr>
            <a:lvl4pPr marL="685766" indent="-171442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>
                <a:latin typeface="Gotham Thin" pitchFamily="50" charset="0"/>
                <a:cs typeface="Gotham Thin" pitchFamily="50" charset="0"/>
              </a:defRPr>
            </a:lvl4pPr>
            <a:lvl5pPr marL="857207" indent="-171442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57200" y="4047575"/>
            <a:ext cx="2394858" cy="1934126"/>
          </a:xfrm>
          <a:prstGeom prst="rect">
            <a:avLst/>
          </a:prstGeom>
        </p:spPr>
        <p:txBody>
          <a:bodyPr>
            <a:normAutofit/>
          </a:bodyPr>
          <a:lstStyle>
            <a:lvl1pPr marL="171442" indent="-171442">
              <a:lnSpc>
                <a:spcPct val="114000"/>
              </a:lnSpc>
              <a:buFont typeface="Arial" panose="020B0604020202020204" pitchFamily="34" charset="0"/>
              <a:buChar char="•"/>
              <a:defRPr sz="1050" b="0" i="0">
                <a:latin typeface="+mn-lt"/>
                <a:cs typeface="Arial Regular"/>
              </a:defRPr>
            </a:lvl1pPr>
            <a:lvl2pPr marL="0" indent="0">
              <a:buSzPct val="100000"/>
              <a:buFontTx/>
              <a:buNone/>
              <a:defRPr sz="2000">
                <a:latin typeface="Gotham Thin" pitchFamily="50" charset="0"/>
                <a:cs typeface="Gotham Thin" pitchFamily="50" charset="0"/>
              </a:defRPr>
            </a:lvl2pPr>
            <a:lvl3pPr marL="514325" indent="-171442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>
                <a:latin typeface="Gotham Thin" pitchFamily="50" charset="0"/>
                <a:cs typeface="Gotham Thin" pitchFamily="50" charset="0"/>
              </a:defRPr>
            </a:lvl3pPr>
            <a:lvl4pPr marL="685766" indent="-171442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>
                <a:latin typeface="Gotham Thin" pitchFamily="50" charset="0"/>
                <a:cs typeface="Gotham Thin" pitchFamily="50" charset="0"/>
              </a:defRPr>
            </a:lvl4pPr>
            <a:lvl5pPr marL="857207" indent="-171442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3380922" y="3217304"/>
            <a:ext cx="2264230" cy="7159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200" b="1">
                <a:latin typeface="+mn-lt"/>
              </a:defRPr>
            </a:lvl1pPr>
            <a:lvl2pPr marL="0" indent="0">
              <a:buSzPct val="100000"/>
              <a:buFontTx/>
              <a:buNone/>
              <a:defRPr sz="2200"/>
            </a:lvl2pPr>
            <a:lvl3pPr marL="514325" indent="-171442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>
                <a:latin typeface="Gotham Thin" pitchFamily="50" charset="0"/>
                <a:cs typeface="Gotham Thin" pitchFamily="50" charset="0"/>
              </a:defRPr>
            </a:lvl3pPr>
            <a:lvl4pPr marL="685766" indent="-171442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>
                <a:latin typeface="Gotham Thin" pitchFamily="50" charset="0"/>
                <a:cs typeface="Gotham Thin" pitchFamily="50" charset="0"/>
              </a:defRPr>
            </a:lvl4pPr>
            <a:lvl5pPr marL="857207" indent="-171442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3380922" y="4047575"/>
            <a:ext cx="2264230" cy="1934126"/>
          </a:xfrm>
          <a:prstGeom prst="rect">
            <a:avLst/>
          </a:prstGeom>
        </p:spPr>
        <p:txBody>
          <a:bodyPr>
            <a:normAutofit/>
          </a:bodyPr>
          <a:lstStyle>
            <a:lvl1pPr marL="171442" indent="-171442">
              <a:lnSpc>
                <a:spcPct val="114000"/>
              </a:lnSpc>
              <a:buFont typeface="Arial" panose="020B0604020202020204" pitchFamily="34" charset="0"/>
              <a:buChar char="•"/>
              <a:defRPr sz="1050" b="0" i="0">
                <a:latin typeface="+mn-lt"/>
                <a:cs typeface="Arial Regular"/>
              </a:defRPr>
            </a:lvl1pPr>
            <a:lvl2pPr marL="0" indent="0">
              <a:buSzPct val="100000"/>
              <a:buFontTx/>
              <a:buNone/>
              <a:defRPr sz="2000">
                <a:latin typeface="Gotham Thin" pitchFamily="50" charset="0"/>
                <a:cs typeface="Gotham Thin" pitchFamily="50" charset="0"/>
              </a:defRPr>
            </a:lvl2pPr>
            <a:lvl3pPr marL="514325" indent="-171442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>
                <a:latin typeface="Gotham Thin" pitchFamily="50" charset="0"/>
                <a:cs typeface="Gotham Thin" pitchFamily="50" charset="0"/>
              </a:defRPr>
            </a:lvl3pPr>
            <a:lvl4pPr marL="685766" indent="-171442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>
                <a:latin typeface="Gotham Thin" pitchFamily="50" charset="0"/>
                <a:cs typeface="Gotham Thin" pitchFamily="50" charset="0"/>
              </a:defRPr>
            </a:lvl4pPr>
            <a:lvl5pPr marL="857207" indent="-171442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174015" y="3217304"/>
            <a:ext cx="2512786" cy="7159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200" b="1">
                <a:latin typeface="+mn-lt"/>
              </a:defRPr>
            </a:lvl1pPr>
            <a:lvl2pPr marL="0" indent="0">
              <a:buSzPct val="100000"/>
              <a:buFontTx/>
              <a:buNone/>
              <a:defRPr sz="2200"/>
            </a:lvl2pPr>
            <a:lvl3pPr marL="514325" indent="-171442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>
                <a:latin typeface="Gotham Thin" pitchFamily="50" charset="0"/>
                <a:cs typeface="Gotham Thin" pitchFamily="50" charset="0"/>
              </a:defRPr>
            </a:lvl3pPr>
            <a:lvl4pPr marL="685766" indent="-171442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>
                <a:latin typeface="Gotham Thin" pitchFamily="50" charset="0"/>
                <a:cs typeface="Gotham Thin" pitchFamily="50" charset="0"/>
              </a:defRPr>
            </a:lvl4pPr>
            <a:lvl5pPr marL="857207" indent="-171442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6174015" y="4047575"/>
            <a:ext cx="2512786" cy="1934126"/>
          </a:xfrm>
          <a:prstGeom prst="rect">
            <a:avLst/>
          </a:prstGeom>
        </p:spPr>
        <p:txBody>
          <a:bodyPr>
            <a:normAutofit/>
          </a:bodyPr>
          <a:lstStyle>
            <a:lvl1pPr marL="171442" indent="-171442">
              <a:lnSpc>
                <a:spcPct val="114000"/>
              </a:lnSpc>
              <a:buFont typeface="Arial" panose="020B0604020202020204" pitchFamily="34" charset="0"/>
              <a:buChar char="•"/>
              <a:defRPr sz="1050" b="0" i="0">
                <a:latin typeface="+mn-lt"/>
                <a:cs typeface="Arial Regular"/>
              </a:defRPr>
            </a:lvl1pPr>
            <a:lvl2pPr marL="0" indent="0">
              <a:buSzPct val="100000"/>
              <a:buFontTx/>
              <a:buNone/>
              <a:defRPr sz="2000">
                <a:latin typeface="Gotham Thin" pitchFamily="50" charset="0"/>
                <a:cs typeface="Gotham Thin" pitchFamily="50" charset="0"/>
              </a:defRPr>
            </a:lvl2pPr>
            <a:lvl3pPr marL="514325" indent="-171442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>
                <a:latin typeface="Gotham Thin" pitchFamily="50" charset="0"/>
                <a:cs typeface="Gotham Thin" pitchFamily="50" charset="0"/>
              </a:defRPr>
            </a:lvl3pPr>
            <a:lvl4pPr marL="685766" indent="-171442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>
                <a:latin typeface="Gotham Thin" pitchFamily="50" charset="0"/>
                <a:cs typeface="Gotham Thin" pitchFamily="50" charset="0"/>
              </a:defRPr>
            </a:lvl4pPr>
            <a:lvl5pPr marL="857207" indent="-171442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02C863-C7DC-3043-81C0-478CDF8D7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156"/>
            <a:ext cx="82296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AA3073F7-2F26-4143-A1FD-2ADD81A274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38530" y="1661243"/>
            <a:ext cx="1032138" cy="1347511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C94971A-6D42-8B46-90D3-B61A837C75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96967" y="1661243"/>
            <a:ext cx="1032139" cy="1347511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4E1C01E7-46F2-C548-BACD-02648DBD76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14338" y="1642186"/>
            <a:ext cx="1032138" cy="1347511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900">
                <a:solidFill>
                  <a:schemeClr val="accent3"/>
                </a:solidFill>
              </a:defRPr>
            </a:lvl1pPr>
          </a:lstStyle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6312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2016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ou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1"/>
            <a:ext cx="4038600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3831" indent="-173831">
              <a:lnSpc>
                <a:spcPct val="114000"/>
              </a:lnSpc>
              <a:tabLst/>
              <a:defRPr sz="18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881082" y="5082817"/>
            <a:ext cx="371475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571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 sz="900" i="0">
                <a:latin typeface="+mn-lt"/>
              </a:defRPr>
            </a:lvl1pPr>
          </a:lstStyle>
          <a:p>
            <a:pPr marL="0" marR="0" lvl="0" indent="0" algn="ctr" defTabSz="4571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B7F577-8C78-6942-BD8E-E1BBE73F6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156"/>
            <a:ext cx="82296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1F6C215E-13E4-1C47-A22D-F91F897689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66882" y="1817876"/>
            <a:ext cx="2343150" cy="3084091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900">
                <a:solidFill>
                  <a:schemeClr val="accent3"/>
                </a:solidFill>
              </a:defRPr>
            </a:lvl1pPr>
          </a:lstStyle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055656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 w/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BB582D1-E07B-AC48-9D1F-97CC0FDC59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3206" y="4296245"/>
            <a:ext cx="1828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2E4251F-09AA-6242-9ABB-8120E647A28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93206" y="4524847"/>
            <a:ext cx="18288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EF9D98-5F0E-B24A-8BAC-0B2D5CF10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156"/>
            <a:ext cx="82296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373AF00-B671-0E4D-8346-9C4A14350A5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649853" y="4296245"/>
            <a:ext cx="1828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71C76E3-3560-6C42-8BE5-ED184A5E97AC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3649853" y="4524847"/>
            <a:ext cx="18288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D7468871-96FE-EC43-8F72-14C7606C348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406500" y="4296245"/>
            <a:ext cx="1828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658B6A8A-A03E-B940-9646-5B6CDC7DC67C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6406500" y="4524847"/>
            <a:ext cx="18288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CF9A1BDE-8764-8D49-BD44-EECCA2BB985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167527" y="2386544"/>
            <a:ext cx="1280159" cy="1706880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9AB962E8-9675-CD46-8499-42D43F01F00F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3938045" y="2386544"/>
            <a:ext cx="1280159" cy="1706880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89B734A4-DAA3-F242-862F-BEF31B0E56F0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6680821" y="2386544"/>
            <a:ext cx="1280159" cy="1706880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900">
                <a:solidFill>
                  <a:schemeClr val="accent3"/>
                </a:solidFill>
              </a:defRPr>
            </a:lvl1pPr>
          </a:lstStyle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09290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1998" userDrawn="1">
          <p15:clr>
            <a:srgbClr val="FBAE40"/>
          </p15:clr>
        </p15:guide>
        <p15:guide id="4" orient="horz" pos="1488" userDrawn="1">
          <p15:clr>
            <a:srgbClr val="FBAE40"/>
          </p15:clr>
        </p15:guide>
        <p15:guide id="0" pos="3744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ven Photos w/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BEA8A6-BC3E-1D4F-9BF4-871716F6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156"/>
            <a:ext cx="82296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085C5513-13DB-9F4A-87C6-5CE330EC84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423112"/>
            <a:ext cx="1828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96D0BFAF-BD6E-FA41-977A-8CB9EC9A2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06875" y="2423112"/>
            <a:ext cx="1828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8DF3F5F8-62FC-7740-A30C-D302D156F4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9875" y="2423112"/>
            <a:ext cx="1828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DCC593EB-D496-7E44-801E-FD1834C934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651715"/>
            <a:ext cx="18288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6FBF6677-E790-754C-BA2A-29ECC0FA2E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06875" y="2651715"/>
            <a:ext cx="18288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7D9711AA-C3D0-AF47-95A1-1B81812019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9875" y="2651715"/>
            <a:ext cx="18288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7" name="Picture Placeholder 14">
            <a:extLst>
              <a:ext uri="{FF2B5EF4-FFF2-40B4-BE49-F238E27FC236}">
                <a16:creationId xmlns:a16="http://schemas.microsoft.com/office/drawing/2014/main" id="{C98E102E-61D3-0742-808A-B3EAFDE7F87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00400" y="1527763"/>
            <a:ext cx="6858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B080405E-B424-D444-B477-EFFC940DAF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2875" y="2423112"/>
            <a:ext cx="1828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CB83B9BC-DE83-5A48-B517-A103C9F5B2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72875" y="2651715"/>
            <a:ext cx="18288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C2143D35-65E6-584E-B5AF-2BB86B0CEE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4024911"/>
            <a:ext cx="1828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0A60333F-1AB5-F446-A2F1-D78156AD79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06875" y="4024911"/>
            <a:ext cx="1828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7698CECD-C294-8B46-82BA-B6CF702CFD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89875" y="4024911"/>
            <a:ext cx="1828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7EF9C35E-E0C8-2946-932A-1EA035C785B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57200" y="4253514"/>
            <a:ext cx="18288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2D42CE3B-A592-2545-B63B-003FD92EDE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606875" y="4253514"/>
            <a:ext cx="18288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C695613A-027C-A847-AE6C-99E7392190D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875" y="4253514"/>
            <a:ext cx="18288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7F8E43B3-AE60-A542-8836-9EA4CE36B5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72875" y="4024911"/>
            <a:ext cx="1828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D4F48B59-D1F2-2E4F-A697-8BC8D3B5A51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772875" y="4253514"/>
            <a:ext cx="18288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3E130FC0-342D-434B-B7F2-9E31BAECE8A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24000" y="5571844"/>
            <a:ext cx="1828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2168A16B-A067-184D-B505-EEF623F50CB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57600" y="5571844"/>
            <a:ext cx="1828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8C6DEF85-4D4D-704D-963D-992111E84A9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756675" y="5571844"/>
            <a:ext cx="1828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D905B680-7F66-1F46-823D-F18333E6F6D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524000" y="5800445"/>
            <a:ext cx="18288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7C1AC7F8-16AA-1140-8093-B43909C4D60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57600" y="5800445"/>
            <a:ext cx="18288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A23B9713-3FFC-714B-9378-A8AE7167B7A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756675" y="5800445"/>
            <a:ext cx="18288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" name="Picture Placeholder 14">
            <a:extLst>
              <a:ext uri="{FF2B5EF4-FFF2-40B4-BE49-F238E27FC236}">
                <a16:creationId xmlns:a16="http://schemas.microsoft.com/office/drawing/2014/main" id="{E45CABF3-6B98-494C-A8EB-D2D7EC201EA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066800" y="1532460"/>
            <a:ext cx="6858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6" name="Picture Placeholder 14">
            <a:extLst>
              <a:ext uri="{FF2B5EF4-FFF2-40B4-BE49-F238E27FC236}">
                <a16:creationId xmlns:a16="http://schemas.microsoft.com/office/drawing/2014/main" id="{5959F7FF-48A6-5F4E-B446-7D4A3D124BE8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5257800" y="1532460"/>
            <a:ext cx="6858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7" name="Picture Placeholder 14">
            <a:extLst>
              <a:ext uri="{FF2B5EF4-FFF2-40B4-BE49-F238E27FC236}">
                <a16:creationId xmlns:a16="http://schemas.microsoft.com/office/drawing/2014/main" id="{AD9FF4D3-677F-A242-8431-3BA97129228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7315200" y="1532460"/>
            <a:ext cx="6858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8" name="Picture Placeholder 14">
            <a:extLst>
              <a:ext uri="{FF2B5EF4-FFF2-40B4-BE49-F238E27FC236}">
                <a16:creationId xmlns:a16="http://schemas.microsoft.com/office/drawing/2014/main" id="{716215FD-531B-3343-9411-567B03FCBE2C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3200400" y="3133497"/>
            <a:ext cx="6858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Picture Placeholder 14">
            <a:extLst>
              <a:ext uri="{FF2B5EF4-FFF2-40B4-BE49-F238E27FC236}">
                <a16:creationId xmlns:a16="http://schemas.microsoft.com/office/drawing/2014/main" id="{2870A804-BC98-DA45-B010-50BB3875C6D9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1066800" y="3138195"/>
            <a:ext cx="6858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0" name="Picture Placeholder 14">
            <a:extLst>
              <a:ext uri="{FF2B5EF4-FFF2-40B4-BE49-F238E27FC236}">
                <a16:creationId xmlns:a16="http://schemas.microsoft.com/office/drawing/2014/main" id="{B1D49557-AF6F-6C4E-964F-A09F0813C114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5257800" y="3138195"/>
            <a:ext cx="6858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1" name="Picture Placeholder 14">
            <a:extLst>
              <a:ext uri="{FF2B5EF4-FFF2-40B4-BE49-F238E27FC236}">
                <a16:creationId xmlns:a16="http://schemas.microsoft.com/office/drawing/2014/main" id="{3434E7C5-4BAB-9049-97D7-1DEB8F7E4311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7315200" y="3138195"/>
            <a:ext cx="6858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2" name="Picture Placeholder 14">
            <a:extLst>
              <a:ext uri="{FF2B5EF4-FFF2-40B4-BE49-F238E27FC236}">
                <a16:creationId xmlns:a16="http://schemas.microsoft.com/office/drawing/2014/main" id="{976DBF47-12D3-064F-A999-581CC3F19C9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4191000" y="4670777"/>
            <a:ext cx="6858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3" name="Picture Placeholder 14">
            <a:extLst>
              <a:ext uri="{FF2B5EF4-FFF2-40B4-BE49-F238E27FC236}">
                <a16:creationId xmlns:a16="http://schemas.microsoft.com/office/drawing/2014/main" id="{46D84929-5FAB-794F-AFEF-D2F551288A8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133600" y="4675475"/>
            <a:ext cx="6858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5" name="Picture Placeholder 14">
            <a:extLst>
              <a:ext uri="{FF2B5EF4-FFF2-40B4-BE49-F238E27FC236}">
                <a16:creationId xmlns:a16="http://schemas.microsoft.com/office/drawing/2014/main" id="{041CE872-B0A8-1140-B24D-CE1D597EB68D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6324600" y="4675475"/>
            <a:ext cx="6858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900">
                <a:solidFill>
                  <a:schemeClr val="accent3"/>
                </a:solidFill>
              </a:defRPr>
            </a:lvl1pPr>
          </a:lstStyle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98220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1620" userDrawn="1">
          <p15:clr>
            <a:srgbClr val="FBAE40"/>
          </p15:clr>
        </p15:guide>
        <p15:guide id="5" pos="4104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1" i="0" cap="all" baseline="0">
                <a:solidFill>
                  <a:schemeClr val="accent3"/>
                </a:solidFill>
                <a:latin typeface="Arial Bold"/>
                <a:cs typeface="Arial Bold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57200" y="2870200"/>
            <a:ext cx="82296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1" i="0" cap="all" baseline="0">
                <a:solidFill>
                  <a:schemeClr val="accent3"/>
                </a:solidFill>
                <a:latin typeface="Arial Bold"/>
                <a:cs typeface="Arial Bold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57200" y="3759200"/>
            <a:ext cx="82296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1" i="0" cap="all" baseline="0">
                <a:solidFill>
                  <a:schemeClr val="accent3"/>
                </a:solidFill>
                <a:latin typeface="Arial Bold"/>
                <a:cs typeface="Arial Bold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7200" y="4648200"/>
            <a:ext cx="82296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1" i="0" cap="all" baseline="0">
                <a:solidFill>
                  <a:schemeClr val="accent3"/>
                </a:solidFill>
                <a:latin typeface="Arial Bold"/>
                <a:cs typeface="Arial Bold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B24DF4-0314-594F-AD91-4E22B32CD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156"/>
            <a:ext cx="82296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900">
                <a:solidFill>
                  <a:schemeClr val="accent3"/>
                </a:solidFill>
              </a:defRPr>
            </a:lvl1pPr>
          </a:lstStyle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802790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vy Avenue Patter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01"/>
            <a:ext cx="9144000" cy="57277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634E7DF-B2BE-FB49-A440-C7B586BE1492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470472" y="3429001"/>
            <a:ext cx="761892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400" b="1" kern="600" spc="-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B9A70F-DA84-E14E-8D78-254C32FC3E60}"/>
              </a:ext>
            </a:extLst>
          </p:cNvPr>
          <p:cNvSpPr/>
          <p:nvPr/>
        </p:nvSpPr>
        <p:spPr bwMode="white">
          <a:xfrm>
            <a:off x="0" y="5711844"/>
            <a:ext cx="9144000" cy="1146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66977A6-53C5-0349-A6E9-69196F696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89" y="5838330"/>
            <a:ext cx="4429915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5289866" y="6243003"/>
            <a:ext cx="234876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470473" y="4922339"/>
            <a:ext cx="3411537" cy="683709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Enter Department Name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496" y="6004850"/>
            <a:ext cx="1032598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939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y Avenue Pattern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7"/>
            <a:ext cx="9144000" cy="5727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39395E-8433-084F-B2EC-406D6457D17C}"/>
              </a:ext>
            </a:extLst>
          </p:cNvPr>
          <p:cNvSpPr txBox="1"/>
          <p:nvPr/>
        </p:nvSpPr>
        <p:spPr>
          <a:xfrm>
            <a:off x="8498541" y="613185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2400" b="1" dirty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A9BFA1-7FEC-574C-9FBC-229AE0A90D7F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470472" y="3429001"/>
            <a:ext cx="7624846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400" b="1" kern="600" spc="-3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C6D35B-442A-C54D-8CDB-AD1BAF776642}"/>
              </a:ext>
            </a:extLst>
          </p:cNvPr>
          <p:cNvSpPr/>
          <p:nvPr/>
        </p:nvSpPr>
        <p:spPr bwMode="white">
          <a:xfrm>
            <a:off x="0" y="5711844"/>
            <a:ext cx="9144000" cy="1146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70702AC-7D20-EB40-9FBA-D68F1A0B7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89" y="5838330"/>
            <a:ext cx="4429915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5289866" y="6243003"/>
            <a:ext cx="234876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70473" y="4922339"/>
            <a:ext cx="3411537" cy="683709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Enter Department Name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496" y="6004850"/>
            <a:ext cx="1032598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845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D25B6F-9899-7444-9A22-B086967762B8}"/>
              </a:ext>
            </a:extLst>
          </p:cNvPr>
          <p:cNvSpPr/>
          <p:nvPr/>
        </p:nvSpPr>
        <p:spPr bwMode="black">
          <a:xfrm>
            <a:off x="9" y="0"/>
            <a:ext cx="981307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4E93606-D20A-5C4B-92C6-7F7E9DB1A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3193" y="2277130"/>
            <a:ext cx="5939344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400" b="1" kern="600" spc="-3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587F970-33B9-394B-A9ED-33E8369CB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3194" y="3817154"/>
            <a:ext cx="5683250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35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88630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92" userDrawn="1">
          <p15:clr>
            <a:srgbClr val="FBAE40"/>
          </p15:clr>
        </p15:guide>
        <p15:guide id="2" orient="horz" pos="2160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y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D25B6F-9899-7444-9A22-B086967762B8}"/>
              </a:ext>
            </a:extLst>
          </p:cNvPr>
          <p:cNvSpPr/>
          <p:nvPr/>
        </p:nvSpPr>
        <p:spPr bwMode="white">
          <a:xfrm>
            <a:off x="9" y="0"/>
            <a:ext cx="981307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7BF5ECA-E282-C04C-AD22-AAE64911C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3193" y="2277130"/>
            <a:ext cx="5939344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400" b="1" kern="600" spc="-3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DF31917-AC1B-D74C-A1F1-582B3FDA5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3194" y="3817154"/>
            <a:ext cx="5683250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35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81847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92" userDrawn="1">
          <p15:clr>
            <a:srgbClr val="FBAE40"/>
          </p15:clr>
        </p15:guide>
        <p15:guide id="3" orient="horz" pos="216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range Oversized Patter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1BE94C-EF74-7A40-A399-128AA95C1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" y="0"/>
            <a:ext cx="9139843" cy="572509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A6FA76-4335-1240-AA7D-0A3AB60CE3DE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470472" y="3429001"/>
            <a:ext cx="761892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4400" b="1" kern="600" spc="-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3BF07A-FB7A-2847-8E78-24846A5DCB54}"/>
              </a:ext>
            </a:extLst>
          </p:cNvPr>
          <p:cNvSpPr/>
          <p:nvPr/>
        </p:nvSpPr>
        <p:spPr bwMode="white">
          <a:xfrm>
            <a:off x="0" y="5711844"/>
            <a:ext cx="9144000" cy="116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ACD30FF-4182-AB45-A4F7-FF890778F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89" y="5838330"/>
            <a:ext cx="4429915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5289866" y="6243003"/>
            <a:ext cx="234876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470473" y="4922339"/>
            <a:ext cx="3411537" cy="683709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Enter Department Name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496" y="6004850"/>
            <a:ext cx="1032598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560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vy Oversized Patter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45BACB8-9170-6542-A1C2-7792E2DB2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843" cy="572509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634E7DF-B2BE-FB49-A440-C7B586BE1492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470472" y="3429001"/>
            <a:ext cx="761892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4400" b="1" kern="600" spc="-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B9A70F-DA84-E14E-8D78-254C32FC3E60}"/>
              </a:ext>
            </a:extLst>
          </p:cNvPr>
          <p:cNvSpPr/>
          <p:nvPr/>
        </p:nvSpPr>
        <p:spPr bwMode="white">
          <a:xfrm>
            <a:off x="0" y="5711844"/>
            <a:ext cx="9144000" cy="116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7D87A85-1C95-284D-86C3-B5253763E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89" y="5838330"/>
            <a:ext cx="4429915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5289866" y="6243003"/>
            <a:ext cx="234876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470473" y="4922339"/>
            <a:ext cx="3411537" cy="683709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Enter Department Name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496" y="6004850"/>
            <a:ext cx="1032598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580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4">
            <a:extLst>
              <a:ext uri="{FF2B5EF4-FFF2-40B4-BE49-F238E27FC236}">
                <a16:creationId xmlns:a16="http://schemas.microsoft.com/office/drawing/2014/main" id="{C1B40A55-A07E-F74A-BC88-CD34FB88E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156"/>
            <a:ext cx="8229600" cy="1082439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7A8769A6-BB1F-F94D-9E22-36BAF0157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58297"/>
            <a:ext cx="7886700" cy="4310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5289866" y="6243003"/>
            <a:ext cx="234876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rgbClr val="898B8E"/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rgbClr val="898B8E"/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496" y="6004850"/>
            <a:ext cx="1032598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5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63" r:id="rId11"/>
    <p:sldLayoutId id="2147483696" r:id="rId12"/>
    <p:sldLayoutId id="2147483697" r:id="rId13"/>
    <p:sldLayoutId id="2147483698" r:id="rId14"/>
    <p:sldLayoutId id="2147483699" r:id="rId15"/>
  </p:sldLayoutIdLst>
  <p:hf sldNum="0" hdr="0" ftr="0"/>
  <p:txStyles>
    <p:titleStyle>
      <a:lvl1pPr marL="0" marR="0" indent="0" algn="l" defTabSz="457178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8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3351" indent="-233351" algn="l" defTabSz="457178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rgbClr val="E35929"/>
        </a:buClr>
        <a:buFont typeface="Arial" panose="020B0604020202020204" pitchFamily="34" charset="0"/>
        <a:buChar char="•"/>
        <a:tabLst/>
        <a:defRPr sz="18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1pPr>
      <a:lvl2pPr marL="406380" indent="-176204" algn="l" defTabSz="457178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rgbClr val="E35929"/>
        </a:buClr>
        <a:buFont typeface="Courier New" panose="02070309020205020404" pitchFamily="49" charset="0"/>
        <a:buChar char="o"/>
        <a:tabLst/>
        <a:defRPr sz="135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2pPr>
      <a:lvl3pPr marL="574647" indent="-168267" algn="l" defTabSz="45717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E35929"/>
        </a:buClr>
        <a:buFont typeface="Wingdings" pitchFamily="2" charset="2"/>
        <a:buChar char="§"/>
        <a:tabLst/>
        <a:defRPr sz="12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3pPr>
      <a:lvl4pPr marL="749264" indent="-174617" algn="l" defTabSz="45717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E35929"/>
        </a:buClr>
        <a:buFont typeface="Arial"/>
        <a:buChar char="–"/>
        <a:tabLst/>
        <a:defRPr sz="105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4pPr>
      <a:lvl5pPr marL="919117" indent="-176204" algn="l" defTabSz="457178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tabLst/>
        <a:defRPr sz="105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3600" userDrawn="1">
          <p15:clr>
            <a:srgbClr val="F26B43"/>
          </p15:clr>
        </p15:guide>
        <p15:guide id="6" orient="horz" pos="19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4"/>
          <p:cNvSpPr>
            <a:spLocks noGrp="1"/>
          </p:cNvSpPr>
          <p:nvPr>
            <p:ph type="title"/>
          </p:nvPr>
        </p:nvSpPr>
        <p:spPr>
          <a:xfrm>
            <a:off x="457200" y="331156"/>
            <a:ext cx="8229600" cy="1082439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4BC5F2B7-DA94-0A42-990C-5A7C0D1D4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58297"/>
            <a:ext cx="7886700" cy="4310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5289866" y="6243003"/>
            <a:ext cx="234876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900">
                <a:solidFill>
                  <a:schemeClr val="accent3"/>
                </a:solidFill>
              </a:defRPr>
            </a:lvl1pPr>
          </a:lstStyle>
          <a:p>
            <a:endParaRPr lang="en-US" dirty="0">
              <a:cs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913" y="6227250"/>
            <a:ext cx="641867" cy="36534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0F5AE40-A680-FD4D-9AE8-82DB5C69E1E6}"/>
              </a:ext>
            </a:extLst>
          </p:cNvPr>
          <p:cNvCxnSpPr/>
          <p:nvPr userDrawn="1"/>
        </p:nvCxnSpPr>
        <p:spPr>
          <a:xfrm>
            <a:off x="663497" y="6335643"/>
            <a:ext cx="0" cy="163551"/>
          </a:xfrm>
          <a:prstGeom prst="line">
            <a:avLst/>
          </a:prstGeom>
          <a:ln w="952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369920" y="6295496"/>
            <a:ext cx="246888" cy="243840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pPr algn="r"/>
            <a:fld id="{6A80920A-E64B-3542-A76A-8E6A3F6E04A6}" type="slidenum">
              <a:rPr lang="en-US" sz="900" smtClean="0">
                <a:solidFill>
                  <a:schemeClr val="accent3"/>
                </a:solidFill>
                <a:latin typeface="Arial"/>
                <a:cs typeface="Arial"/>
              </a:rPr>
              <a:pPr algn="r"/>
              <a:t>‹#›</a:t>
            </a:fld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+mn-lt"/>
                <a:cs typeface="Arial"/>
              </a:rPr>
              <a:t> </a:t>
            </a:r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796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sldNum="0" hdr="0" ftr="0"/>
  <p:txStyles>
    <p:titleStyle>
      <a:lvl1pPr marL="0" marR="0" indent="0" algn="l" defTabSz="457178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8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3351" indent="-233351" algn="l" defTabSz="457178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rgbClr val="E35929"/>
        </a:buClr>
        <a:buFont typeface="Arial" panose="020B0604020202020204" pitchFamily="34" charset="0"/>
        <a:buChar char="•"/>
        <a:tabLst/>
        <a:defRPr sz="18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1pPr>
      <a:lvl2pPr marL="406380" indent="-176204" algn="l" defTabSz="457178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rgbClr val="E35929"/>
        </a:buClr>
        <a:buFont typeface="Courier New" panose="02070309020205020404" pitchFamily="49" charset="0"/>
        <a:buChar char="o"/>
        <a:tabLst/>
        <a:defRPr sz="135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2pPr>
      <a:lvl3pPr marL="574647" indent="-168267" algn="l" defTabSz="45717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E35929"/>
        </a:buClr>
        <a:buFont typeface="Wingdings" pitchFamily="2" charset="2"/>
        <a:buChar char="§"/>
        <a:tabLst/>
        <a:defRPr sz="12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3pPr>
      <a:lvl4pPr marL="749264" indent="-174617" algn="l" defTabSz="45717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E35929"/>
        </a:buClr>
        <a:buFont typeface="Arial"/>
        <a:buChar char="–"/>
        <a:tabLst/>
        <a:defRPr sz="105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4pPr>
      <a:lvl5pPr marL="919117" indent="-176204" algn="l" defTabSz="457178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tabLst/>
        <a:defRPr sz="105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7" pos="2880" userDrawn="1">
          <p15:clr>
            <a:srgbClr val="A4A3A4"/>
          </p15:clr>
        </p15:guide>
        <p15:guide id="8" orient="horz" pos="2160" userDrawn="1">
          <p15:clr>
            <a:srgbClr val="A4A3A4"/>
          </p15:clr>
        </p15:guide>
        <p15:guide id="9" orient="horz" pos="3768" userDrawn="1">
          <p15:clr>
            <a:srgbClr val="F26B43"/>
          </p15:clr>
        </p15:guide>
        <p15:guide id="10" orient="horz" pos="19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43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hf sldNum="0" hdr="0" ftr="0"/>
  <p:txStyles>
    <p:titleStyle>
      <a:lvl1pPr marL="0" marR="0" indent="0" algn="l" defTabSz="457178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8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3351" indent="-233351" algn="l" defTabSz="457178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rgbClr val="E35929"/>
        </a:buClr>
        <a:buFont typeface="Arial" panose="020B0604020202020204" pitchFamily="34" charset="0"/>
        <a:buChar char="•"/>
        <a:tabLst/>
        <a:defRPr sz="1800" b="0" kern="1200">
          <a:solidFill>
            <a:schemeClr val="accent3"/>
          </a:solidFill>
          <a:latin typeface="+mn-lt"/>
          <a:ea typeface="+mn-ea"/>
          <a:cs typeface="Arial"/>
        </a:defRPr>
      </a:lvl1pPr>
      <a:lvl2pPr marL="406380" indent="-176204" algn="l" defTabSz="457178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rgbClr val="E35929"/>
        </a:buClr>
        <a:buFont typeface="Courier New" panose="02070309020205020404" pitchFamily="49" charset="0"/>
        <a:buChar char="o"/>
        <a:tabLst/>
        <a:defRPr sz="135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74647" indent="-168267" algn="l" defTabSz="45717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E35929"/>
        </a:buClr>
        <a:buFont typeface="Wingdings" pitchFamily="2" charset="2"/>
        <a:buChar char="§"/>
        <a:tabLst/>
        <a:defRPr sz="12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49264" indent="-174617" algn="l" defTabSz="45717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E35929"/>
        </a:buClr>
        <a:buFont typeface="Arial"/>
        <a:buChar char="–"/>
        <a:tabLst/>
        <a:defRPr sz="105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20704" indent="-169855" algn="l" defTabSz="457178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tabLst/>
        <a:defRPr sz="105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32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6" orient="horz" pos="192" userDrawn="1">
          <p15:clr>
            <a:srgbClr val="F26B43"/>
          </p15:clr>
        </p15:guide>
        <p15:guide id="7" pos="2880" userDrawn="1">
          <p15:clr>
            <a:srgbClr val="A4A3A4"/>
          </p15:clr>
        </p15:guide>
        <p15:guide id="8" orient="horz" pos="2160" userDrawn="1">
          <p15:clr>
            <a:srgbClr val="A4A3A4"/>
          </p15:clr>
        </p15:guide>
        <p15:guide id="9" orient="horz" pos="37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144000" cy="56454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Accepting Clinical Telemetry Alerts </a:t>
            </a:r>
            <a:endParaRPr 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487268" y="1978293"/>
            <a:ext cx="438149" cy="40203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2000" b="1" dirty="0">
              <a:solidFill>
                <a:srgbClr val="001641"/>
              </a:solidFill>
              <a:latin typeface="Mark for HCA" panose="020B0606020201010104" pitchFamily="34" charset="0"/>
              <a:cs typeface="Mark for HCA" panose="020B06060202010101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75" y="146322"/>
            <a:ext cx="722376" cy="30837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440326F-5C9F-4F23-BE04-4C0AAB8234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35"/>
          <a:stretch/>
        </p:blipFill>
        <p:spPr>
          <a:xfrm>
            <a:off x="3733101" y="1200647"/>
            <a:ext cx="5327811" cy="463708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6A21E2B-0AF3-4DEF-BF82-A6A90D126426}"/>
              </a:ext>
            </a:extLst>
          </p:cNvPr>
          <p:cNvSpPr txBox="1"/>
          <p:nvPr/>
        </p:nvSpPr>
        <p:spPr>
          <a:xfrm>
            <a:off x="61153" y="654341"/>
            <a:ext cx="3469225" cy="5561901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r>
              <a:rPr lang="en-US" sz="1100" b="1" dirty="0">
                <a:solidFill>
                  <a:srgbClr val="001641"/>
                </a:solidFill>
                <a:latin typeface="Mark for HCA" panose="020B0606020201010104" pitchFamily="34" charset="0"/>
                <a:cs typeface="Mark for HCA" panose="020B0606020201010104" pitchFamily="34" charset="0"/>
              </a:rPr>
              <a:t>Using the </a:t>
            </a:r>
            <a:r>
              <a:rPr lang="en-US" sz="1100" b="1" dirty="0" err="1">
                <a:solidFill>
                  <a:srgbClr val="001641"/>
                </a:solidFill>
                <a:latin typeface="Mark for HCA" panose="020B0606020201010104" pitchFamily="34" charset="0"/>
                <a:cs typeface="Mark for HCA" panose="020B0606020201010104" pitchFamily="34" charset="0"/>
              </a:rPr>
              <a:t>HeART</a:t>
            </a:r>
            <a:r>
              <a:rPr lang="en-US" sz="1100" b="1" dirty="0">
                <a:solidFill>
                  <a:srgbClr val="001641"/>
                </a:solidFill>
                <a:latin typeface="Mark for HCA" panose="020B0606020201010104" pitchFamily="34" charset="0"/>
                <a:cs typeface="Mark for HCA" panose="020B0606020201010104" pitchFamily="34" charset="0"/>
              </a:rPr>
              <a:t> Telemetry Alert</a:t>
            </a:r>
          </a:p>
          <a:p>
            <a:pPr marL="0" indent="0" algn="l">
              <a:spcBef>
                <a:spcPts val="0"/>
              </a:spcBef>
              <a:buFont typeface="Arial"/>
              <a:buNone/>
            </a:pPr>
            <a:r>
              <a:rPr lang="en-US" sz="1100" b="1" dirty="0">
                <a:solidFill>
                  <a:srgbClr val="001641"/>
                </a:solidFill>
                <a:latin typeface="Mark for HCA" panose="020B0606020201010104" pitchFamily="34" charset="0"/>
                <a:cs typeface="Mark for HCA" panose="020B0606020201010104" pitchFamily="34" charset="0"/>
              </a:rPr>
              <a:t>System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1641"/>
                </a:solidFill>
                <a:latin typeface="Mark for HCA" panose="020B0606020201010104" pitchFamily="34" charset="0"/>
                <a:cs typeface="Mark for HCA" panose="020B0606020201010104" pitchFamily="34" charset="0"/>
              </a:rPr>
              <a:t>Sign on to </a:t>
            </a:r>
            <a:r>
              <a:rPr lang="en-US" sz="1100" dirty="0" err="1">
                <a:solidFill>
                  <a:srgbClr val="001641"/>
                </a:solidFill>
                <a:latin typeface="Mark for HCA" panose="020B0606020201010104" pitchFamily="34" charset="0"/>
                <a:cs typeface="Mark for HCA" panose="020B0606020201010104" pitchFamily="34" charset="0"/>
              </a:rPr>
              <a:t>iMobile</a:t>
            </a:r>
            <a:r>
              <a:rPr lang="en-US" sz="1100" dirty="0">
                <a:solidFill>
                  <a:srgbClr val="001641"/>
                </a:solidFill>
                <a:latin typeface="Mark for HCA" panose="020B0606020201010104" pitchFamily="34" charset="0"/>
                <a:cs typeface="Mark for HCA" panose="020B0606020201010104" pitchFamily="34" charset="0"/>
              </a:rPr>
              <a:t> and create your assignments</a:t>
            </a:r>
          </a:p>
          <a:p>
            <a:pPr algn="l">
              <a:spcBef>
                <a:spcPts val="0"/>
              </a:spcBef>
            </a:pPr>
            <a:r>
              <a:rPr lang="en-US" sz="1100" dirty="0">
                <a:solidFill>
                  <a:srgbClr val="001641"/>
                </a:solidFill>
                <a:latin typeface="Mark for HCA" panose="020B0606020201010104" pitchFamily="34" charset="0"/>
                <a:cs typeface="Mark for HCA" panose="020B0606020201010104" pitchFamily="34" charset="0"/>
              </a:rPr>
              <a:t>    by </a:t>
            </a:r>
            <a:r>
              <a:rPr lang="en-US" sz="1100" b="1" dirty="0">
                <a:solidFill>
                  <a:srgbClr val="001641"/>
                </a:solidFill>
                <a:latin typeface="Mark for HCA" panose="020B0606020201010104" pitchFamily="34" charset="0"/>
                <a:cs typeface="Mark for HCA" panose="020B0606020201010104" pitchFamily="34" charset="0"/>
              </a:rPr>
              <a:t>0715/1915</a:t>
            </a:r>
          </a:p>
          <a:p>
            <a:pPr algn="l">
              <a:spcBef>
                <a:spcPts val="0"/>
              </a:spcBef>
            </a:pPr>
            <a:endParaRPr lang="en-US" sz="1200" b="1" dirty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200" b="1" dirty="0" err="1">
                <a:solidFill>
                  <a:srgbClr val="001641"/>
                </a:solidFill>
                <a:latin typeface="Mark for HCA" panose="020B0606020201010104" pitchFamily="34" charset="0"/>
                <a:cs typeface="Mark for HCA" panose="020B0606020201010104" pitchFamily="34" charset="0"/>
              </a:rPr>
              <a:t>HeART</a:t>
            </a:r>
            <a:r>
              <a:rPr lang="en-US" sz="1200" b="1" dirty="0">
                <a:solidFill>
                  <a:srgbClr val="001641"/>
                </a:solidFill>
                <a:latin typeface="Mark for HCA" panose="020B0606020201010104" pitchFamily="34" charset="0"/>
                <a:cs typeface="Mark for HCA" panose="020B0606020201010104" pitchFamily="34" charset="0"/>
              </a:rPr>
              <a:t> Telemetry Alerts are triggered on </a:t>
            </a:r>
          </a:p>
          <a:p>
            <a:pPr algn="l">
              <a:spcBef>
                <a:spcPts val="0"/>
              </a:spcBef>
            </a:pPr>
            <a:r>
              <a:rPr lang="en-US" sz="1200" b="1" dirty="0">
                <a:solidFill>
                  <a:srgbClr val="001641"/>
                </a:solidFill>
                <a:latin typeface="Mark for HCA" panose="020B0606020201010104" pitchFamily="34" charset="0"/>
                <a:cs typeface="Mark for HCA" panose="020B0606020201010104" pitchFamily="34" charset="0"/>
              </a:rPr>
              <a:t>your </a:t>
            </a:r>
            <a:r>
              <a:rPr lang="en-US" sz="1200" b="1" dirty="0" err="1">
                <a:solidFill>
                  <a:srgbClr val="001641"/>
                </a:solidFill>
                <a:latin typeface="Mark for HCA" panose="020B0606020201010104" pitchFamily="34" charset="0"/>
                <a:cs typeface="Mark for HCA" panose="020B0606020201010104" pitchFamily="34" charset="0"/>
              </a:rPr>
              <a:t>iMobile</a:t>
            </a:r>
            <a:r>
              <a:rPr lang="en-US" sz="1200" b="1" dirty="0">
                <a:solidFill>
                  <a:srgbClr val="001641"/>
                </a:solidFill>
                <a:latin typeface="Mark for HCA" panose="020B0606020201010104" pitchFamily="34" charset="0"/>
                <a:cs typeface="Mark for HCA" panose="020B06060202010101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1641"/>
                </a:solidFill>
                <a:latin typeface="Mark for HCA" panose="020B0606020201010104" pitchFamily="34" charset="0"/>
                <a:cs typeface="Mark for HCA" panose="020B0606020201010104" pitchFamily="34" charset="0"/>
              </a:rPr>
              <a:t>Level 1 Alert – Primary RN reviews and </a:t>
            </a:r>
          </a:p>
          <a:p>
            <a:r>
              <a:rPr lang="en-US" sz="1100" b="1" dirty="0">
                <a:solidFill>
                  <a:srgbClr val="001641"/>
                </a:solidFill>
                <a:latin typeface="Mark for HCA" panose="020B0606020201010104" pitchFamily="34" charset="0"/>
                <a:cs typeface="Mark for HCA" panose="020B0606020201010104" pitchFamily="34" charset="0"/>
              </a:rPr>
              <a:t>    </a:t>
            </a:r>
            <a:r>
              <a:rPr lang="en-US" sz="1100" b="1" dirty="0">
                <a:solidFill>
                  <a:schemeClr val="accent2"/>
                </a:solidFill>
                <a:latin typeface="Mark for HCA" panose="020B0606020201010104" pitchFamily="34" charset="0"/>
                <a:cs typeface="Mark for HCA" panose="020B0606020201010104" pitchFamily="34" charset="0"/>
              </a:rPr>
              <a:t>ACCEPTS</a:t>
            </a:r>
            <a:r>
              <a:rPr lang="en-US" sz="1100" dirty="0">
                <a:solidFill>
                  <a:srgbClr val="001641"/>
                </a:solidFill>
                <a:latin typeface="Mark for HCA" panose="020B0606020201010104" pitchFamily="34" charset="0"/>
                <a:cs typeface="Mark for HCA" panose="020B0606020201010104" pitchFamily="34" charset="0"/>
              </a:rPr>
              <a:t> the alert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1641"/>
                </a:solidFill>
                <a:latin typeface="Mark for HCA" panose="020B0606020201010104" pitchFamily="34" charset="0"/>
                <a:cs typeface="Mark for HCA" panose="020B0606020201010104" pitchFamily="34" charset="0"/>
              </a:rPr>
              <a:t>If the level 1 alert is not accepted, the alert is</a:t>
            </a:r>
          </a:p>
          <a:p>
            <a:pPr algn="l">
              <a:spcBef>
                <a:spcPts val="0"/>
              </a:spcBef>
            </a:pPr>
            <a:r>
              <a:rPr lang="en-US" sz="1100" dirty="0">
                <a:solidFill>
                  <a:srgbClr val="001641"/>
                </a:solidFill>
                <a:latin typeface="Mark for HCA" panose="020B0606020201010104" pitchFamily="34" charset="0"/>
                <a:cs typeface="Mark for HCA" panose="020B0606020201010104" pitchFamily="34" charset="0"/>
              </a:rPr>
              <a:t>    escalated to level 2 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1641"/>
                </a:solidFill>
                <a:latin typeface="Mark for HCA" panose="020B0606020201010104" pitchFamily="34" charset="0"/>
                <a:cs typeface="Mark for HCA" panose="020B0606020201010104" pitchFamily="34" charset="0"/>
              </a:rPr>
              <a:t>If the level 2 alert is still not accepted, the alert  </a:t>
            </a:r>
          </a:p>
          <a:p>
            <a:pPr algn="l">
              <a:spcBef>
                <a:spcPts val="0"/>
              </a:spcBef>
            </a:pPr>
            <a:r>
              <a:rPr lang="en-US" sz="1100" dirty="0">
                <a:solidFill>
                  <a:srgbClr val="001641"/>
                </a:solidFill>
                <a:latin typeface="Mark for HCA" panose="020B0606020201010104" pitchFamily="34" charset="0"/>
                <a:cs typeface="Mark for HCA" panose="020B0606020201010104" pitchFamily="34" charset="0"/>
              </a:rPr>
              <a:t>    is escalated to level 3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1641"/>
                </a:solidFill>
                <a:latin typeface="Mark for HCA" panose="020B0606020201010104" pitchFamily="34" charset="0"/>
                <a:cs typeface="Mark for HCA" panose="020B0606020201010104" pitchFamily="34" charset="0"/>
              </a:rPr>
              <a:t>If alerts are not accepted within 30-60 seconds </a:t>
            </a:r>
          </a:p>
          <a:p>
            <a:pPr algn="l">
              <a:spcBef>
                <a:spcPts val="0"/>
              </a:spcBef>
            </a:pPr>
            <a:r>
              <a:rPr lang="en-US" sz="1100" dirty="0">
                <a:solidFill>
                  <a:srgbClr val="001641"/>
                </a:solidFill>
                <a:latin typeface="Mark for HCA" panose="020B0606020201010104" pitchFamily="34" charset="0"/>
                <a:cs typeface="Mark for HCA" panose="020B0606020201010104" pitchFamily="34" charset="0"/>
              </a:rPr>
              <a:t>    based on rate or rhythm are escalated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1641"/>
                </a:solidFill>
                <a:latin typeface="Mark for HCA" panose="020B0606020201010104" pitchFamily="34" charset="0"/>
                <a:cs typeface="Mark for HCA" panose="020B0606020201010104" pitchFamily="34" charset="0"/>
              </a:rPr>
              <a:t>The alert can be accepted by anyone who </a:t>
            </a:r>
          </a:p>
          <a:p>
            <a:pPr algn="l">
              <a:spcBef>
                <a:spcPts val="0"/>
              </a:spcBef>
            </a:pPr>
            <a:r>
              <a:rPr lang="en-US" sz="1100" dirty="0">
                <a:solidFill>
                  <a:srgbClr val="001641"/>
                </a:solidFill>
                <a:latin typeface="Mark for HCA" panose="020B0606020201010104" pitchFamily="34" charset="0"/>
                <a:cs typeface="Mark for HCA" panose="020B0606020201010104" pitchFamily="34" charset="0"/>
              </a:rPr>
              <a:t>     receives the alert at any point in the escalation </a:t>
            </a:r>
          </a:p>
          <a:p>
            <a:pPr algn="l">
              <a:spcBef>
                <a:spcPts val="0"/>
              </a:spcBef>
            </a:pPr>
            <a:r>
              <a:rPr lang="en-US" sz="1100" dirty="0">
                <a:solidFill>
                  <a:srgbClr val="001641"/>
                </a:solidFill>
                <a:latin typeface="Mark for HCA" panose="020B0606020201010104" pitchFamily="34" charset="0"/>
                <a:cs typeface="Mark for HCA" panose="020B0606020201010104" pitchFamily="34" charset="0"/>
              </a:rPr>
              <a:t>     process</a:t>
            </a:r>
          </a:p>
          <a:p>
            <a:pPr algn="l">
              <a:spcBef>
                <a:spcPts val="0"/>
              </a:spcBef>
            </a:pPr>
            <a:r>
              <a:rPr lang="en-US" sz="1200" dirty="0">
                <a:solidFill>
                  <a:srgbClr val="0016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sz="1200" dirty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sz="1200" dirty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sz="1200" dirty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sz="1200" dirty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sz="1200" dirty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sz="1200" dirty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en-US" sz="1200" dirty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100" b="1" dirty="0">
                <a:solidFill>
                  <a:schemeClr val="accent1"/>
                </a:solidFill>
                <a:latin typeface="Mark for HCA" panose="020B0606020201010104" pitchFamily="34" charset="0"/>
                <a:cs typeface="Mark for HCA" panose="020B0606020201010104" pitchFamily="34" charset="0"/>
              </a:rPr>
              <a:t>Receiving a </a:t>
            </a:r>
            <a:r>
              <a:rPr lang="en-US" sz="1100" b="1" dirty="0">
                <a:solidFill>
                  <a:schemeClr val="accent2"/>
                </a:solidFill>
                <a:latin typeface="Mark for HCA" panose="020B0606020201010104" pitchFamily="34" charset="0"/>
                <a:cs typeface="Mark for HCA" panose="020B0606020201010104" pitchFamily="34" charset="0"/>
              </a:rPr>
              <a:t>CLINICAL ALERT </a:t>
            </a:r>
            <a:r>
              <a:rPr lang="en-US" sz="1100" b="1" dirty="0">
                <a:solidFill>
                  <a:schemeClr val="accent1"/>
                </a:solidFill>
                <a:latin typeface="Mark for HCA" panose="020B0606020201010104" pitchFamily="34" charset="0"/>
                <a:cs typeface="Mark for HCA" panose="020B0606020201010104" pitchFamily="34" charset="0"/>
              </a:rPr>
              <a:t>means that there </a:t>
            </a:r>
          </a:p>
          <a:p>
            <a:pPr algn="l">
              <a:spcBef>
                <a:spcPts val="0"/>
              </a:spcBef>
            </a:pPr>
            <a:r>
              <a:rPr lang="en-US" sz="1100" b="1" dirty="0">
                <a:solidFill>
                  <a:srgbClr val="002060"/>
                </a:solidFill>
                <a:latin typeface="Mark for HCA" panose="020B0606020201010104" pitchFamily="34" charset="0"/>
                <a:cs typeface="Mark for HCA" panose="020B0606020201010104" pitchFamily="34" charset="0"/>
              </a:rPr>
              <a:t>is a </a:t>
            </a:r>
            <a:r>
              <a:rPr lang="en-US" sz="1100" b="1">
                <a:solidFill>
                  <a:schemeClr val="accent2"/>
                </a:solidFill>
                <a:latin typeface="Mark for HCA" panose="020B0606020201010104" pitchFamily="34" charset="0"/>
                <a:cs typeface="Mark for HCA" panose="020B0606020201010104" pitchFamily="34" charset="0"/>
              </a:rPr>
              <a:t>SIGNIFICANT PT EVENT</a:t>
            </a:r>
            <a:r>
              <a:rPr lang="en-US" sz="1100" b="1" dirty="0">
                <a:solidFill>
                  <a:schemeClr val="accent2"/>
                </a:solidFill>
                <a:latin typeface="Mark for HCA" panose="020B0606020201010104" pitchFamily="34" charset="0"/>
                <a:cs typeface="Mark for HCA" panose="020B0606020201010104" pitchFamily="34" charset="0"/>
              </a:rPr>
              <a:t>, ACCEPT, &amp; </a:t>
            </a:r>
          </a:p>
          <a:p>
            <a:pPr algn="l">
              <a:spcBef>
                <a:spcPts val="0"/>
              </a:spcBef>
            </a:pPr>
            <a:r>
              <a:rPr lang="en-US" sz="1100" b="1" dirty="0">
                <a:solidFill>
                  <a:schemeClr val="accent2"/>
                </a:solidFill>
                <a:latin typeface="Mark for HCA" panose="020B0606020201010104" pitchFamily="34" charset="0"/>
                <a:cs typeface="Mark for HCA" panose="020B0606020201010104" pitchFamily="34" charset="0"/>
              </a:rPr>
              <a:t>ASSESS THE PATIENT EVEN IF YOU ARE NOT </a:t>
            </a:r>
          </a:p>
          <a:p>
            <a:pPr algn="l">
              <a:spcBef>
                <a:spcPts val="0"/>
              </a:spcBef>
            </a:pPr>
            <a:r>
              <a:rPr lang="en-US" sz="1100" b="1" dirty="0">
                <a:solidFill>
                  <a:schemeClr val="accent2"/>
                </a:solidFill>
                <a:latin typeface="Mark for HCA" panose="020B0606020201010104" pitchFamily="34" charset="0"/>
                <a:cs typeface="Mark for HCA" panose="020B0606020201010104" pitchFamily="34" charset="0"/>
              </a:rPr>
              <a:t>THE PRIMARY NURSE</a:t>
            </a:r>
          </a:p>
          <a:p>
            <a:pPr algn="l">
              <a:spcBef>
                <a:spcPts val="0"/>
              </a:spcBef>
            </a:pPr>
            <a:endParaRPr lang="en-US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E01507-B782-4714-BC98-90B34D249F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36"/>
          <a:stretch/>
        </p:blipFill>
        <p:spPr>
          <a:xfrm>
            <a:off x="123062" y="3791825"/>
            <a:ext cx="3447291" cy="177846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B368726-B83F-475A-929B-1AD36325781F}"/>
              </a:ext>
            </a:extLst>
          </p:cNvPr>
          <p:cNvSpPr/>
          <p:nvPr/>
        </p:nvSpPr>
        <p:spPr>
          <a:xfrm>
            <a:off x="6212" y="6298389"/>
            <a:ext cx="9137787" cy="564543"/>
          </a:xfrm>
          <a:prstGeom prst="rect">
            <a:avLst/>
          </a:prstGeom>
          <a:solidFill>
            <a:srgbClr val="E05929"/>
          </a:solidFill>
          <a:ln>
            <a:solidFill>
              <a:srgbClr val="E05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latin typeface="Mark for HCA" panose="020B0606020201010104" pitchFamily="34" charset="0"/>
                <a:cs typeface="Mark for HCA" panose="020B0606020201010104" pitchFamily="34" charset="0"/>
              </a:rPr>
              <a:t>Technical Alerts such as change battery, leads off,  no telemetry follow a similar escalation pathway.  The PCT is included in alerting process. </a:t>
            </a:r>
            <a:endParaRPr lang="en-US" sz="1400" dirty="0">
              <a:latin typeface="Mark for HCA" panose="020B0606020201010104" pitchFamily="34" charset="0"/>
              <a:cs typeface="Mark for HCA" panose="020B06060202010101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A723F3-DB0F-4F0A-96F2-3BDC69B52351}"/>
              </a:ext>
            </a:extLst>
          </p:cNvPr>
          <p:cNvSpPr txBox="1"/>
          <p:nvPr/>
        </p:nvSpPr>
        <p:spPr>
          <a:xfrm rot="10800000" flipV="1">
            <a:off x="8308581" y="6645653"/>
            <a:ext cx="858738" cy="21234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r>
              <a:rPr lang="en-US" sz="1000" b="1" dirty="0">
                <a:solidFill>
                  <a:srgbClr val="0016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2022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3857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144000" cy="77479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Taken and Unhandled Telemetry Alerts</a:t>
            </a: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129758" y="1280160"/>
            <a:ext cx="2724760" cy="27104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chemeClr val="accent2"/>
              </a:solidFill>
              <a:latin typeface="Mark for HCA" panose="020B0606020201010104" pitchFamily="34" charset="0"/>
              <a:cs typeface="Mark for HCA" panose="020B06060202010101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chemeClr val="accent2"/>
              </a:solidFill>
              <a:latin typeface="Mark for HCA" panose="020B0606020201010104" pitchFamily="34" charset="0"/>
              <a:cs typeface="Mark for HCA" panose="020B0606020201010104" pitchFamily="34" charset="0"/>
            </a:endParaRPr>
          </a:p>
          <a:p>
            <a:endParaRPr lang="en-US" sz="1200" b="1" dirty="0">
              <a:solidFill>
                <a:schemeClr val="accent2"/>
              </a:solidFill>
              <a:latin typeface="Mark for HCA" panose="020B0606020201010104" pitchFamily="34" charset="0"/>
              <a:cs typeface="Mark for HCA" panose="020B0606020201010104" pitchFamily="34" charset="0"/>
            </a:endParaRPr>
          </a:p>
          <a:p>
            <a:r>
              <a:rPr lang="en-US" sz="1200" dirty="0">
                <a:solidFill>
                  <a:schemeClr val="accent2"/>
                </a:solidFill>
                <a:latin typeface="Mark for HCA" panose="020B0606020201010104" pitchFamily="34" charset="0"/>
                <a:cs typeface="Mark for HCA" panose="020B0606020201010104" pitchFamily="34" charset="0"/>
              </a:rPr>
              <a:t>If your </a:t>
            </a:r>
            <a:r>
              <a:rPr lang="en-US" sz="1200" dirty="0" err="1">
                <a:solidFill>
                  <a:schemeClr val="accent2"/>
                </a:solidFill>
                <a:latin typeface="Mark for HCA" panose="020B0606020201010104" pitchFamily="34" charset="0"/>
                <a:cs typeface="Mark for HCA" panose="020B0606020201010104" pitchFamily="34" charset="0"/>
              </a:rPr>
              <a:t>iMobile</a:t>
            </a:r>
            <a:r>
              <a:rPr lang="en-US" sz="1200" dirty="0">
                <a:solidFill>
                  <a:schemeClr val="accent2"/>
                </a:solidFill>
                <a:latin typeface="Mark for HCA" panose="020B0606020201010104" pitchFamily="34" charset="0"/>
                <a:cs typeface="Mark for HCA" panose="020B0606020201010104" pitchFamily="34" charset="0"/>
              </a:rPr>
              <a:t> is on silent, you will not hear alerts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chemeClr val="accent2"/>
              </a:solidFill>
              <a:latin typeface="Mark for HCA" panose="020B0606020201010104" pitchFamily="34" charset="0"/>
              <a:cs typeface="Mark for HCA" panose="020B06060202010101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latin typeface="Mark for HCA" panose="020B0606020201010104" pitchFamily="34" charset="0"/>
                <a:cs typeface="Mark for HCA" panose="020B0606020201010104" pitchFamily="34" charset="0"/>
              </a:rPr>
              <a:t>Taken Alerts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2"/>
                </a:solidFill>
                <a:latin typeface="Mark for HCA" panose="020B0606020201010104" pitchFamily="34" charset="0"/>
                <a:cs typeface="Mark for HCA" panose="020B0606020201010104" pitchFamily="34" charset="0"/>
              </a:rPr>
              <a:t>When the alert accepted by another team member, the alert will show as taken on your </a:t>
            </a:r>
            <a:r>
              <a:rPr lang="en-US" sz="1200" dirty="0" err="1">
                <a:solidFill>
                  <a:schemeClr val="accent2"/>
                </a:solidFill>
                <a:latin typeface="Mark for HCA" panose="020B0606020201010104" pitchFamily="34" charset="0"/>
                <a:cs typeface="Mark for HCA" panose="020B0606020201010104" pitchFamily="34" charset="0"/>
              </a:rPr>
              <a:t>iMobile</a:t>
            </a:r>
            <a:endParaRPr lang="en-US" sz="1200" dirty="0">
              <a:solidFill>
                <a:schemeClr val="accent2"/>
              </a:solidFill>
              <a:latin typeface="Mark for HCA" panose="020B0606020201010104" pitchFamily="34" charset="0"/>
              <a:cs typeface="Mark for HCA" panose="020B0606020201010104" pitchFamily="34" charset="0"/>
            </a:endParaRP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2"/>
                </a:solidFill>
                <a:latin typeface="Mark for HCA" panose="020B0606020201010104" pitchFamily="34" charset="0"/>
                <a:cs typeface="Mark for HCA" panose="020B0606020201010104" pitchFamily="34" charset="0"/>
              </a:rPr>
              <a:t>If you are the primary RN, review the taken alert and check your patient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2"/>
              </a:solidFill>
              <a:latin typeface="Mark for HCA" panose="020B0606020201010104" pitchFamily="34" charset="0"/>
              <a:cs typeface="Mark for HCA" panose="020B06060202010101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accent2"/>
              </a:solidFill>
              <a:latin typeface="Mark for HCA" panose="020B0606020201010104" pitchFamily="34" charset="0"/>
              <a:cs typeface="Mark for HCA" panose="020B06060202010101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latin typeface="Mark for HCA" panose="020B0606020201010104" pitchFamily="34" charset="0"/>
                <a:cs typeface="Mark for HCA" panose="020B0606020201010104" pitchFamily="34" charset="0"/>
              </a:rPr>
              <a:t>Unhanded Alerts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2"/>
                </a:solidFill>
                <a:latin typeface="Mark for HCA" panose="020B0606020201010104" pitchFamily="34" charset="0"/>
                <a:cs typeface="Mark for HCA" panose="020B0606020201010104" pitchFamily="34" charset="0"/>
              </a:rPr>
              <a:t>If none of the staff on the escalation pathway accepted the alert, the alert is unhandled.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2"/>
                </a:solidFill>
                <a:latin typeface="Mark for HCA" panose="020B0606020201010104" pitchFamily="34" charset="0"/>
                <a:cs typeface="Mark for HCA" panose="020B0606020201010104" pitchFamily="34" charset="0"/>
              </a:rPr>
              <a:t>The Monitor Technician will call the appropriate medical alert overhead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29104" y="1342440"/>
            <a:ext cx="4545495" cy="40634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1400" b="1" dirty="0">
              <a:solidFill>
                <a:srgbClr val="03173E"/>
              </a:solidFill>
              <a:latin typeface="Mark for HCA" panose="020B0606020201010104" pitchFamily="34" charset="0"/>
              <a:cs typeface="Mark for HCA" panose="020B06060202010101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87268" y="1978293"/>
            <a:ext cx="438149" cy="40203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2000" b="1" dirty="0">
              <a:solidFill>
                <a:srgbClr val="001641"/>
              </a:solidFill>
              <a:latin typeface="Mark for HCA" panose="020B0606020201010104" pitchFamily="34" charset="0"/>
              <a:cs typeface="Mark for HCA" panose="020B06060202010101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806" y="6232396"/>
            <a:ext cx="9138957" cy="65987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7EA884-08B2-4EF8-B231-417E245C3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518" y="939567"/>
            <a:ext cx="6220081" cy="50753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9DE262-BACE-4E17-AF81-0FB63D7D7966}"/>
              </a:ext>
            </a:extLst>
          </p:cNvPr>
          <p:cNvSpPr txBox="1"/>
          <p:nvPr/>
        </p:nvSpPr>
        <p:spPr>
          <a:xfrm>
            <a:off x="405517" y="134244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1400" dirty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6319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over Slides">
  <a:themeElements>
    <a:clrScheme name="HCA Healthcare PowerPoint Theme v2">
      <a:dk1>
        <a:srgbClr val="58595B"/>
      </a:dk1>
      <a:lt1>
        <a:sysClr val="window" lastClr="FFFFFF"/>
      </a:lt1>
      <a:dk2>
        <a:srgbClr val="03173E"/>
      </a:dk2>
      <a:lt2>
        <a:srgbClr val="D9D9D6"/>
      </a:lt2>
      <a:accent1>
        <a:srgbClr val="03173E"/>
      </a:accent1>
      <a:accent2>
        <a:srgbClr val="E05929"/>
      </a:accent2>
      <a:accent3>
        <a:srgbClr val="58595B"/>
      </a:accent3>
      <a:accent4>
        <a:srgbClr val="BBBCBC"/>
      </a:accent4>
      <a:accent5>
        <a:srgbClr val="0087CA"/>
      </a:accent5>
      <a:accent6>
        <a:srgbClr val="CE2130"/>
      </a:accent6>
      <a:hlink>
        <a:srgbClr val="00558C"/>
      </a:hlink>
      <a:folHlink>
        <a:srgbClr val="00558C"/>
      </a:folHlink>
    </a:clrScheme>
    <a:fontScheme name="HCA Healthcare Theme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Autofit/>
      </a:bodyPr>
      <a:lstStyle>
        <a:defPPr marL="0" indent="0" algn="l">
          <a:spcBef>
            <a:spcPts val="0"/>
          </a:spcBef>
          <a:buFont typeface="Arial"/>
          <a:buNone/>
          <a:defRPr sz="2400" b="1" dirty="0" smtClean="0">
            <a:solidFill>
              <a:srgbClr val="00164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CA Healthcare Theme" id="{FDD82C39-F45F-41D3-A6DF-5DD711C2460A}" vid="{7EE04C3A-D4AC-4A84-A49E-2384C75E9FF8}"/>
    </a:ext>
  </a:extLst>
</a:theme>
</file>

<file path=ppt/theme/theme2.xml><?xml version="1.0" encoding="utf-8"?>
<a:theme xmlns:a="http://schemas.openxmlformats.org/drawingml/2006/main" name="Breaker Slides">
  <a:themeElements>
    <a:clrScheme name="HCA Healthcare PowerPoint Theme v2">
      <a:dk1>
        <a:srgbClr val="58595B"/>
      </a:dk1>
      <a:lt1>
        <a:sysClr val="window" lastClr="FFFFFF"/>
      </a:lt1>
      <a:dk2>
        <a:srgbClr val="03173E"/>
      </a:dk2>
      <a:lt2>
        <a:srgbClr val="D9D9D6"/>
      </a:lt2>
      <a:accent1>
        <a:srgbClr val="03173E"/>
      </a:accent1>
      <a:accent2>
        <a:srgbClr val="E05929"/>
      </a:accent2>
      <a:accent3>
        <a:srgbClr val="58595B"/>
      </a:accent3>
      <a:accent4>
        <a:srgbClr val="BBBCBC"/>
      </a:accent4>
      <a:accent5>
        <a:srgbClr val="0087CA"/>
      </a:accent5>
      <a:accent6>
        <a:srgbClr val="CE2130"/>
      </a:accent6>
      <a:hlink>
        <a:srgbClr val="00558C"/>
      </a:hlink>
      <a:folHlink>
        <a:srgbClr val="00558C"/>
      </a:folHlink>
    </a:clrScheme>
    <a:fontScheme name="HCA Healthcare Theme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Autofit/>
      </a:bodyPr>
      <a:lstStyle>
        <a:defPPr marL="0" indent="0" algn="l">
          <a:spcBef>
            <a:spcPts val="0"/>
          </a:spcBef>
          <a:buFont typeface="Arial"/>
          <a:buNone/>
          <a:defRPr sz="2400" b="1" dirty="0" smtClean="0">
            <a:solidFill>
              <a:srgbClr val="00164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Content Slide">
  <a:themeElements>
    <a:clrScheme name="HCA Healthcare PowerPoint Theme v2">
      <a:dk1>
        <a:srgbClr val="58595B"/>
      </a:dk1>
      <a:lt1>
        <a:sysClr val="window" lastClr="FFFFFF"/>
      </a:lt1>
      <a:dk2>
        <a:srgbClr val="03173E"/>
      </a:dk2>
      <a:lt2>
        <a:srgbClr val="D9D9D6"/>
      </a:lt2>
      <a:accent1>
        <a:srgbClr val="03173E"/>
      </a:accent1>
      <a:accent2>
        <a:srgbClr val="E05929"/>
      </a:accent2>
      <a:accent3>
        <a:srgbClr val="58595B"/>
      </a:accent3>
      <a:accent4>
        <a:srgbClr val="BBBCBC"/>
      </a:accent4>
      <a:accent5>
        <a:srgbClr val="0087CA"/>
      </a:accent5>
      <a:accent6>
        <a:srgbClr val="CE2130"/>
      </a:accent6>
      <a:hlink>
        <a:srgbClr val="00558C"/>
      </a:hlink>
      <a:folHlink>
        <a:srgbClr val="00558C"/>
      </a:folHlink>
    </a:clrScheme>
    <a:fontScheme name="HCA Healthcare Theme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Autofit/>
      </a:bodyPr>
      <a:lstStyle>
        <a:defPPr marL="0" indent="0" algn="l">
          <a:spcBef>
            <a:spcPts val="0"/>
          </a:spcBef>
          <a:buFont typeface="Arial"/>
          <a:buNone/>
          <a:defRPr sz="2400" b="1" dirty="0" smtClean="0">
            <a:solidFill>
              <a:srgbClr val="00164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FF27197FC4754BA8321E353075C73E" ma:contentTypeVersion="11" ma:contentTypeDescription="Create a new document." ma:contentTypeScope="" ma:versionID="d2996924e1b63fab8d91b7d9b6606881">
  <xsd:schema xmlns:xsd="http://www.w3.org/2001/XMLSchema" xmlns:xs="http://www.w3.org/2001/XMLSchema" xmlns:p="http://schemas.microsoft.com/office/2006/metadata/properties" xmlns:ns3="13b098e3-28aa-4995-99e1-8e73efd60e52" targetNamespace="http://schemas.microsoft.com/office/2006/metadata/properties" ma:root="true" ma:fieldsID="786768751012bc1ccd1cf5a5bf572ba3" ns3:_="">
    <xsd:import namespace="13b098e3-28aa-4995-99e1-8e73efd60e5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098e3-28aa-4995-99e1-8e73efd60e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0179BB-FD29-4B69-B0EE-F32C7DD168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682E58-DBCE-4080-A886-8B2241F53B4A}">
  <ds:schemaRefs>
    <ds:schemaRef ds:uri="13b098e3-28aa-4995-99e1-8e73efd60e52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CF04055-734A-4194-B05F-3575A609FE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b098e3-28aa-4995-99e1-8e73efd60e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HCA Healthcare Theme</Template>
  <TotalTime>11398</TotalTime>
  <Words>250</Words>
  <Application>Microsoft Office PowerPoint</Application>
  <PresentationFormat>On-screen Show (4:3)</PresentationFormat>
  <Paragraphs>49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5" baseType="lpstr">
      <vt:lpstr>Arial</vt:lpstr>
      <vt:lpstr>Arial Bold</vt:lpstr>
      <vt:lpstr>Arial Regular</vt:lpstr>
      <vt:lpstr>Calibri</vt:lpstr>
      <vt:lpstr>Courier New</vt:lpstr>
      <vt:lpstr>Georgia</vt:lpstr>
      <vt:lpstr>Gotham Thin</vt:lpstr>
      <vt:lpstr>Mark for HCA</vt:lpstr>
      <vt:lpstr>Wingdings</vt:lpstr>
      <vt:lpstr>ヒラギノ角ゴ Pro W3</vt:lpstr>
      <vt:lpstr>Cover Slides</vt:lpstr>
      <vt:lpstr>Breaker Slides</vt:lpstr>
      <vt:lpstr>Content Slide</vt:lpstr>
      <vt:lpstr>PowerPoint Presentation</vt:lpstr>
      <vt:lpstr>PowerPoint Presentation</vt:lpstr>
    </vt:vector>
  </TitlesOfParts>
  <Company>HCA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Started</dc:title>
  <dc:creator>Hale Kris</dc:creator>
  <cp:lastModifiedBy>Anderson Jamie - Sunrise</cp:lastModifiedBy>
  <cp:revision>205</cp:revision>
  <cp:lastPrinted>2021-09-08T17:15:24Z</cp:lastPrinted>
  <dcterms:created xsi:type="dcterms:W3CDTF">2019-02-22T22:24:40Z</dcterms:created>
  <dcterms:modified xsi:type="dcterms:W3CDTF">2023-01-27T00:15:35Z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0x01010017FF27197FC4754BA8321E353075C73E</vt:lpwstr>
  </property>
  <property fmtid="{D5CDD505-2E9C-101B-9397-08002B2CF9AE}" pid="3" name="ArticulateGUID">
    <vt:lpwstr>B1C2690B-1ECF-428D-AF29-4BA0B4B98D05</vt:lpwstr>
  </property>
  <property fmtid="{D5CDD505-2E9C-101B-9397-08002B2CF9AE}" pid="4" name="ArticulatePath">
    <vt:lpwstr>Template_Huddle_Deaf_Huddle_Card</vt:lpwstr>
  </property>
  <property fmtid="{D5CDD505-2E9C-101B-9397-08002B2CF9AE}" pid="5" name="_dlc_DocIdItemGuid">
    <vt:lpwstr>7c49f65b-a1f3-4ba4-8f91-3ef70439e632</vt:lpwstr>
  </property>
</Properties>
</file>