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9" r:id="rId3"/>
    <p:sldMasterId id="2147483739" r:id="rId4"/>
    <p:sldMasterId id="2147483809" r:id="rId5"/>
  </p:sldMasterIdLst>
  <p:sldIdLst>
    <p:sldId id="332" r:id="rId6"/>
    <p:sldId id="311" r:id="rId7"/>
    <p:sldId id="323" r:id="rId8"/>
    <p:sldId id="313" r:id="rId9"/>
    <p:sldId id="335" r:id="rId10"/>
    <p:sldId id="324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92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3D8CF-F71E-46A0-AD0D-A781BF241B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DCC01C-B558-4A7D-A40A-FD840AE26B36}">
      <dgm:prSet phldrT="[Text]"/>
      <dgm:spPr/>
      <dgm:t>
        <a:bodyPr/>
        <a:lstStyle/>
        <a:p>
          <a:r>
            <a:rPr lang="en-US" dirty="0"/>
            <a:t>Audience</a:t>
          </a:r>
        </a:p>
      </dgm:t>
    </dgm:pt>
    <dgm:pt modelId="{3E4FF7B3-90D3-491B-9527-2D85CFCD0606}" type="parTrans" cxnId="{F686589E-4E15-4459-94C2-B2CFBF4F08A6}">
      <dgm:prSet/>
      <dgm:spPr/>
      <dgm:t>
        <a:bodyPr/>
        <a:lstStyle/>
        <a:p>
          <a:endParaRPr lang="en-US"/>
        </a:p>
      </dgm:t>
    </dgm:pt>
    <dgm:pt modelId="{4F24B368-52E4-471E-8BE6-8CAEE951D356}" type="sibTrans" cxnId="{F686589E-4E15-4459-94C2-B2CFBF4F08A6}">
      <dgm:prSet/>
      <dgm:spPr/>
      <dgm:t>
        <a:bodyPr/>
        <a:lstStyle/>
        <a:p>
          <a:endParaRPr lang="en-US"/>
        </a:p>
      </dgm:t>
    </dgm:pt>
    <dgm:pt modelId="{B59ACCA1-D376-4B37-A03D-6697471A5A3A}">
      <dgm:prSet/>
      <dgm:spPr/>
      <dgm:t>
        <a:bodyPr/>
        <a:lstStyle/>
        <a:p>
          <a:r>
            <a:rPr lang="en-US" dirty="0"/>
            <a:t>Clinical Staff</a:t>
          </a:r>
        </a:p>
      </dgm:t>
    </dgm:pt>
    <dgm:pt modelId="{7C8D4625-54AC-458E-BAA1-54E1E8393103}" type="parTrans" cxnId="{046D1488-ADAA-4773-AA28-8D9A07227119}">
      <dgm:prSet/>
      <dgm:spPr/>
      <dgm:t>
        <a:bodyPr/>
        <a:lstStyle/>
        <a:p>
          <a:endParaRPr lang="en-US"/>
        </a:p>
      </dgm:t>
    </dgm:pt>
    <dgm:pt modelId="{46589B50-5D72-4AF3-B85B-A6CF950EA7A8}" type="sibTrans" cxnId="{046D1488-ADAA-4773-AA28-8D9A07227119}">
      <dgm:prSet/>
      <dgm:spPr/>
      <dgm:t>
        <a:bodyPr/>
        <a:lstStyle/>
        <a:p>
          <a:endParaRPr lang="en-US"/>
        </a:p>
      </dgm:t>
    </dgm:pt>
    <dgm:pt modelId="{D18D84D4-1EBF-4D94-9B67-C50E0067C98B}">
      <dgm:prSet custT="1"/>
      <dgm:spPr/>
      <dgm:t>
        <a:bodyPr/>
        <a:lstStyle/>
        <a:p>
          <a:r>
            <a:rPr lang="en-US" sz="2000" u="none" dirty="0"/>
            <a:t>Nychie Dotson, PhD, MPH, CIC, CPHQ, FAPIC</a:t>
          </a:r>
        </a:p>
      </dgm:t>
    </dgm:pt>
    <dgm:pt modelId="{E0F633FE-4DB8-4B23-B415-0D692A026DEA}" type="parTrans" cxnId="{9BEBACB9-1C85-48ED-BF21-4EB77374C016}">
      <dgm:prSet/>
      <dgm:spPr/>
      <dgm:t>
        <a:bodyPr/>
        <a:lstStyle/>
        <a:p>
          <a:endParaRPr lang="en-US"/>
        </a:p>
      </dgm:t>
    </dgm:pt>
    <dgm:pt modelId="{57CC73CA-AACB-4494-AF6F-CBB701B4D8FD}" type="sibTrans" cxnId="{9BEBACB9-1C85-48ED-BF21-4EB77374C016}">
      <dgm:prSet/>
      <dgm:spPr/>
      <dgm:t>
        <a:bodyPr/>
        <a:lstStyle/>
        <a:p>
          <a:endParaRPr lang="en-US"/>
        </a:p>
      </dgm:t>
    </dgm:pt>
    <dgm:pt modelId="{A88CA8EF-8B72-4B34-AE35-619490B3B9F0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E1E341BD-DF19-4DC2-81DB-7CBA62748EE1}" type="sibTrans" cxnId="{C2677586-E66D-4D73-8CB0-EBA1D4849396}">
      <dgm:prSet/>
      <dgm:spPr/>
      <dgm:t>
        <a:bodyPr/>
        <a:lstStyle/>
        <a:p>
          <a:endParaRPr lang="en-US"/>
        </a:p>
      </dgm:t>
    </dgm:pt>
    <dgm:pt modelId="{7D276194-3960-455D-A9E2-0DAD15B5D2AA}" type="parTrans" cxnId="{C2677586-E66D-4D73-8CB0-EBA1D4849396}">
      <dgm:prSet/>
      <dgm:spPr/>
      <dgm:t>
        <a:bodyPr/>
        <a:lstStyle/>
        <a:p>
          <a:endParaRPr lang="en-US"/>
        </a:p>
      </dgm:t>
    </dgm:pt>
    <dgm:pt modelId="{4C4B55EE-C2FE-44A3-9E7A-1E39162D4DDA}">
      <dgm:prSet phldrT="[Text]"/>
      <dgm:spPr/>
      <dgm:t>
        <a:bodyPr/>
        <a:lstStyle/>
        <a:p>
          <a:r>
            <a:rPr lang="en-US" dirty="0"/>
            <a:t>Go Live Date</a:t>
          </a:r>
        </a:p>
      </dgm:t>
    </dgm:pt>
    <dgm:pt modelId="{25A3A8CF-1428-4A52-87D3-2897F4E4399F}" type="sibTrans" cxnId="{9774733A-4AD8-4EBB-9208-3B6DD715D315}">
      <dgm:prSet/>
      <dgm:spPr/>
      <dgm:t>
        <a:bodyPr/>
        <a:lstStyle/>
        <a:p>
          <a:endParaRPr lang="en-US"/>
        </a:p>
      </dgm:t>
    </dgm:pt>
    <dgm:pt modelId="{0FA25FE6-135A-4C43-B51D-F5B92AA4432F}" type="parTrans" cxnId="{9774733A-4AD8-4EBB-9208-3B6DD715D315}">
      <dgm:prSet/>
      <dgm:spPr/>
      <dgm:t>
        <a:bodyPr/>
        <a:lstStyle/>
        <a:p>
          <a:endParaRPr lang="en-US"/>
        </a:p>
      </dgm:t>
    </dgm:pt>
    <dgm:pt modelId="{409260B0-06E5-4494-AF60-580A407A1FE2}">
      <dgm:prSet/>
      <dgm:spPr/>
      <dgm:t>
        <a:bodyPr/>
        <a:lstStyle/>
        <a:p>
          <a:r>
            <a:rPr lang="en-US" dirty="0"/>
            <a:t>August 1, 2022</a:t>
          </a:r>
        </a:p>
      </dgm:t>
    </dgm:pt>
    <dgm:pt modelId="{8A2E6B0E-274D-4B5F-A012-A918DDE4A0C5}" type="sibTrans" cxnId="{D6B35805-C0C5-4CA4-85E3-687CEDCE3232}">
      <dgm:prSet/>
      <dgm:spPr/>
      <dgm:t>
        <a:bodyPr/>
        <a:lstStyle/>
        <a:p>
          <a:endParaRPr lang="en-US"/>
        </a:p>
      </dgm:t>
    </dgm:pt>
    <dgm:pt modelId="{A0218A66-FAAE-4A21-BCD7-BBAF877544CE}" type="parTrans" cxnId="{D6B35805-C0C5-4CA4-85E3-687CEDCE3232}">
      <dgm:prSet/>
      <dgm:spPr/>
      <dgm:t>
        <a:bodyPr/>
        <a:lstStyle/>
        <a:p>
          <a:endParaRPr lang="en-US"/>
        </a:p>
      </dgm:t>
    </dgm:pt>
    <dgm:pt modelId="{2B40700C-5886-4FBD-9143-A862661E34B5}" type="pres">
      <dgm:prSet presAssocID="{C8A3D8CF-F71E-46A0-AD0D-A781BF241B11}" presName="linear" presStyleCnt="0">
        <dgm:presLayoutVars>
          <dgm:dir/>
          <dgm:animLvl val="lvl"/>
          <dgm:resizeHandles val="exact"/>
        </dgm:presLayoutVars>
      </dgm:prSet>
      <dgm:spPr/>
    </dgm:pt>
    <dgm:pt modelId="{54874F09-1E65-43C2-BB55-0B90E05B91F8}" type="pres">
      <dgm:prSet presAssocID="{BEDCC01C-B558-4A7D-A40A-FD840AE26B36}" presName="parentLin" presStyleCnt="0"/>
      <dgm:spPr/>
    </dgm:pt>
    <dgm:pt modelId="{099A75CD-F40E-4AB6-A096-2D3F541A495E}" type="pres">
      <dgm:prSet presAssocID="{BEDCC01C-B558-4A7D-A40A-FD840AE26B36}" presName="parentLeftMargin" presStyleLbl="node1" presStyleIdx="0" presStyleCnt="3"/>
      <dgm:spPr/>
    </dgm:pt>
    <dgm:pt modelId="{8A5BB906-5AEE-4DBA-A610-9E3189BBB23A}" type="pres">
      <dgm:prSet presAssocID="{BEDCC01C-B558-4A7D-A40A-FD840AE26B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848A57-DA69-4B9E-BE30-019A275175C0}" type="pres">
      <dgm:prSet presAssocID="{BEDCC01C-B558-4A7D-A40A-FD840AE26B36}" presName="negativeSpace" presStyleCnt="0"/>
      <dgm:spPr/>
    </dgm:pt>
    <dgm:pt modelId="{D81B1B42-39AA-4523-9228-C587B9023B0B}" type="pres">
      <dgm:prSet presAssocID="{BEDCC01C-B558-4A7D-A40A-FD840AE26B36}" presName="childText" presStyleLbl="conFgAcc1" presStyleIdx="0" presStyleCnt="3" custLinFactY="3049" custLinFactNeighborX="-5929" custLinFactNeighborY="100000">
        <dgm:presLayoutVars>
          <dgm:bulletEnabled val="1"/>
        </dgm:presLayoutVars>
      </dgm:prSet>
      <dgm:spPr/>
    </dgm:pt>
    <dgm:pt modelId="{10C7F7E0-0B96-4710-97C9-9A2B3F55EC1E}" type="pres">
      <dgm:prSet presAssocID="{4F24B368-52E4-471E-8BE6-8CAEE951D356}" presName="spaceBetweenRectangles" presStyleCnt="0"/>
      <dgm:spPr/>
    </dgm:pt>
    <dgm:pt modelId="{E933A0D0-9084-46E5-AFFE-781998E5D2D1}" type="pres">
      <dgm:prSet presAssocID="{4C4B55EE-C2FE-44A3-9E7A-1E39162D4DDA}" presName="parentLin" presStyleCnt="0"/>
      <dgm:spPr/>
    </dgm:pt>
    <dgm:pt modelId="{DB2553C9-6F8B-4B28-80B0-557118A0821B}" type="pres">
      <dgm:prSet presAssocID="{4C4B55EE-C2FE-44A3-9E7A-1E39162D4DDA}" presName="parentLeftMargin" presStyleLbl="node1" presStyleIdx="0" presStyleCnt="3"/>
      <dgm:spPr/>
    </dgm:pt>
    <dgm:pt modelId="{C9A404B9-7B8E-4C51-BBFE-77161D219B50}" type="pres">
      <dgm:prSet presAssocID="{4C4B55EE-C2FE-44A3-9E7A-1E39162D4D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DF2DD8-9E32-4C80-90D4-EEC6B48C52BB}" type="pres">
      <dgm:prSet presAssocID="{4C4B55EE-C2FE-44A3-9E7A-1E39162D4DDA}" presName="negativeSpace" presStyleCnt="0"/>
      <dgm:spPr/>
    </dgm:pt>
    <dgm:pt modelId="{15C9508B-6EFB-43C8-B130-43878D04C19D}" type="pres">
      <dgm:prSet presAssocID="{4C4B55EE-C2FE-44A3-9E7A-1E39162D4DDA}" presName="childText" presStyleLbl="conFgAcc1" presStyleIdx="1" presStyleCnt="3" custLinFactNeighborX="121" custLinFactNeighborY="44304">
        <dgm:presLayoutVars>
          <dgm:bulletEnabled val="1"/>
        </dgm:presLayoutVars>
      </dgm:prSet>
      <dgm:spPr/>
    </dgm:pt>
    <dgm:pt modelId="{A592B644-28F7-473C-9CE8-628FDB8BF826}" type="pres">
      <dgm:prSet presAssocID="{25A3A8CF-1428-4A52-87D3-2897F4E4399F}" presName="spaceBetweenRectangles" presStyleCnt="0"/>
      <dgm:spPr/>
    </dgm:pt>
    <dgm:pt modelId="{8E6B087C-C889-4D90-9825-B1EDD2092BF8}" type="pres">
      <dgm:prSet presAssocID="{A88CA8EF-8B72-4B34-AE35-619490B3B9F0}" presName="parentLin" presStyleCnt="0"/>
      <dgm:spPr/>
    </dgm:pt>
    <dgm:pt modelId="{7EAEDA74-036D-4BBF-A1E0-4EB37AC87EAA}" type="pres">
      <dgm:prSet presAssocID="{A88CA8EF-8B72-4B34-AE35-619490B3B9F0}" presName="parentLeftMargin" presStyleLbl="node1" presStyleIdx="1" presStyleCnt="3"/>
      <dgm:spPr/>
    </dgm:pt>
    <dgm:pt modelId="{33522DE1-0595-47D5-AEE0-DDDC32F872EA}" type="pres">
      <dgm:prSet presAssocID="{A88CA8EF-8B72-4B34-AE35-619490B3B9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4170574-B0A8-4FDA-BD33-8DD66438E164}" type="pres">
      <dgm:prSet presAssocID="{A88CA8EF-8B72-4B34-AE35-619490B3B9F0}" presName="negativeSpace" presStyleCnt="0"/>
      <dgm:spPr/>
    </dgm:pt>
    <dgm:pt modelId="{D4A8F768-4DA2-4EF7-81ED-2F15308867A9}" type="pres">
      <dgm:prSet presAssocID="{A88CA8EF-8B72-4B34-AE35-619490B3B9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446102-7347-49A3-981A-9B19B0F924F3}" type="presOf" srcId="{D18D84D4-1EBF-4D94-9B67-C50E0067C98B}" destId="{D4A8F768-4DA2-4EF7-81ED-2F15308867A9}" srcOrd="0" destOrd="0" presId="urn:microsoft.com/office/officeart/2005/8/layout/list1"/>
    <dgm:cxn modelId="{D6B35805-C0C5-4CA4-85E3-687CEDCE3232}" srcId="{4C4B55EE-C2FE-44A3-9E7A-1E39162D4DDA}" destId="{409260B0-06E5-4494-AF60-580A407A1FE2}" srcOrd="0" destOrd="0" parTransId="{A0218A66-FAAE-4A21-BCD7-BBAF877544CE}" sibTransId="{8A2E6B0E-274D-4B5F-A012-A918DDE4A0C5}"/>
    <dgm:cxn modelId="{84773C18-A963-4D1F-B071-FEBE98A0618E}" type="presOf" srcId="{409260B0-06E5-4494-AF60-580A407A1FE2}" destId="{15C9508B-6EFB-43C8-B130-43878D04C19D}" srcOrd="0" destOrd="0" presId="urn:microsoft.com/office/officeart/2005/8/layout/list1"/>
    <dgm:cxn modelId="{18F21626-0DA1-4D50-BB6F-A1968CD1B835}" type="presOf" srcId="{C8A3D8CF-F71E-46A0-AD0D-A781BF241B11}" destId="{2B40700C-5886-4FBD-9143-A862661E34B5}" srcOrd="0" destOrd="0" presId="urn:microsoft.com/office/officeart/2005/8/layout/list1"/>
    <dgm:cxn modelId="{96E7EE2D-C304-4259-B85E-23EFCD1B3CA4}" type="presOf" srcId="{BEDCC01C-B558-4A7D-A40A-FD840AE26B36}" destId="{8A5BB906-5AEE-4DBA-A610-9E3189BBB23A}" srcOrd="1" destOrd="0" presId="urn:microsoft.com/office/officeart/2005/8/layout/list1"/>
    <dgm:cxn modelId="{6DD7F036-DE9D-4145-86CD-8702F984CADE}" type="presOf" srcId="{4C4B55EE-C2FE-44A3-9E7A-1E39162D4DDA}" destId="{DB2553C9-6F8B-4B28-80B0-557118A0821B}" srcOrd="0" destOrd="0" presId="urn:microsoft.com/office/officeart/2005/8/layout/list1"/>
    <dgm:cxn modelId="{9774733A-4AD8-4EBB-9208-3B6DD715D315}" srcId="{C8A3D8CF-F71E-46A0-AD0D-A781BF241B11}" destId="{4C4B55EE-C2FE-44A3-9E7A-1E39162D4DDA}" srcOrd="1" destOrd="0" parTransId="{0FA25FE6-135A-4C43-B51D-F5B92AA4432F}" sibTransId="{25A3A8CF-1428-4A52-87D3-2897F4E4399F}"/>
    <dgm:cxn modelId="{C0A31973-6BAD-4A7A-9E0B-D9E109DDC974}" type="presOf" srcId="{B59ACCA1-D376-4B37-A03D-6697471A5A3A}" destId="{D81B1B42-39AA-4523-9228-C587B9023B0B}" srcOrd="0" destOrd="0" presId="urn:microsoft.com/office/officeart/2005/8/layout/list1"/>
    <dgm:cxn modelId="{C2677586-E66D-4D73-8CB0-EBA1D4849396}" srcId="{C8A3D8CF-F71E-46A0-AD0D-A781BF241B11}" destId="{A88CA8EF-8B72-4B34-AE35-619490B3B9F0}" srcOrd="2" destOrd="0" parTransId="{7D276194-3960-455D-A9E2-0DAD15B5D2AA}" sibTransId="{E1E341BD-DF19-4DC2-81DB-7CBA62748EE1}"/>
    <dgm:cxn modelId="{046D1488-ADAA-4773-AA28-8D9A07227119}" srcId="{BEDCC01C-B558-4A7D-A40A-FD840AE26B36}" destId="{B59ACCA1-D376-4B37-A03D-6697471A5A3A}" srcOrd="0" destOrd="0" parTransId="{7C8D4625-54AC-458E-BAA1-54E1E8393103}" sibTransId="{46589B50-5D72-4AF3-B85B-A6CF950EA7A8}"/>
    <dgm:cxn modelId="{2DBE1F9C-6D32-4A2E-991D-4D930FB2AAA1}" type="presOf" srcId="{A88CA8EF-8B72-4B34-AE35-619490B3B9F0}" destId="{33522DE1-0595-47D5-AEE0-DDDC32F872EA}" srcOrd="1" destOrd="0" presId="urn:microsoft.com/office/officeart/2005/8/layout/list1"/>
    <dgm:cxn modelId="{F686589E-4E15-4459-94C2-B2CFBF4F08A6}" srcId="{C8A3D8CF-F71E-46A0-AD0D-A781BF241B11}" destId="{BEDCC01C-B558-4A7D-A40A-FD840AE26B36}" srcOrd="0" destOrd="0" parTransId="{3E4FF7B3-90D3-491B-9527-2D85CFCD0606}" sibTransId="{4F24B368-52E4-471E-8BE6-8CAEE951D356}"/>
    <dgm:cxn modelId="{F751C0AA-EC0E-47BB-B195-0210550D7AAB}" type="presOf" srcId="{BEDCC01C-B558-4A7D-A40A-FD840AE26B36}" destId="{099A75CD-F40E-4AB6-A096-2D3F541A495E}" srcOrd="0" destOrd="0" presId="urn:microsoft.com/office/officeart/2005/8/layout/list1"/>
    <dgm:cxn modelId="{9BEBACB9-1C85-48ED-BF21-4EB77374C016}" srcId="{A88CA8EF-8B72-4B34-AE35-619490B3B9F0}" destId="{D18D84D4-1EBF-4D94-9B67-C50E0067C98B}" srcOrd="0" destOrd="0" parTransId="{E0F633FE-4DB8-4B23-B415-0D692A026DEA}" sibTransId="{57CC73CA-AACB-4494-AF6F-CBB701B4D8FD}"/>
    <dgm:cxn modelId="{FCDC5CD9-24D5-4680-A9D8-FC812843B2DA}" type="presOf" srcId="{4C4B55EE-C2FE-44A3-9E7A-1E39162D4DDA}" destId="{C9A404B9-7B8E-4C51-BBFE-77161D219B50}" srcOrd="1" destOrd="0" presId="urn:microsoft.com/office/officeart/2005/8/layout/list1"/>
    <dgm:cxn modelId="{64DE01F6-A640-45CB-8E21-AE5913516625}" type="presOf" srcId="{A88CA8EF-8B72-4B34-AE35-619490B3B9F0}" destId="{7EAEDA74-036D-4BBF-A1E0-4EB37AC87EAA}" srcOrd="0" destOrd="0" presId="urn:microsoft.com/office/officeart/2005/8/layout/list1"/>
    <dgm:cxn modelId="{DAF70837-2E22-4BE1-9F4A-CD0458E6045B}" type="presParOf" srcId="{2B40700C-5886-4FBD-9143-A862661E34B5}" destId="{54874F09-1E65-43C2-BB55-0B90E05B91F8}" srcOrd="0" destOrd="0" presId="urn:microsoft.com/office/officeart/2005/8/layout/list1"/>
    <dgm:cxn modelId="{EB901662-E44B-41C1-8382-A36C6B9CFB99}" type="presParOf" srcId="{54874F09-1E65-43C2-BB55-0B90E05B91F8}" destId="{099A75CD-F40E-4AB6-A096-2D3F541A495E}" srcOrd="0" destOrd="0" presId="urn:microsoft.com/office/officeart/2005/8/layout/list1"/>
    <dgm:cxn modelId="{BFC0E9AB-840E-4533-BADB-0FE1F35F3694}" type="presParOf" srcId="{54874F09-1E65-43C2-BB55-0B90E05B91F8}" destId="{8A5BB906-5AEE-4DBA-A610-9E3189BBB23A}" srcOrd="1" destOrd="0" presId="urn:microsoft.com/office/officeart/2005/8/layout/list1"/>
    <dgm:cxn modelId="{7AF702B5-6F5A-48A5-885B-C4B647E0B1CC}" type="presParOf" srcId="{2B40700C-5886-4FBD-9143-A862661E34B5}" destId="{82848A57-DA69-4B9E-BE30-019A275175C0}" srcOrd="1" destOrd="0" presId="urn:microsoft.com/office/officeart/2005/8/layout/list1"/>
    <dgm:cxn modelId="{B2C7E5B8-66BE-42CD-9FA3-FD97C2E322CE}" type="presParOf" srcId="{2B40700C-5886-4FBD-9143-A862661E34B5}" destId="{D81B1B42-39AA-4523-9228-C587B9023B0B}" srcOrd="2" destOrd="0" presId="urn:microsoft.com/office/officeart/2005/8/layout/list1"/>
    <dgm:cxn modelId="{B92E72F2-FA7E-4462-91C1-FB555426CC7B}" type="presParOf" srcId="{2B40700C-5886-4FBD-9143-A862661E34B5}" destId="{10C7F7E0-0B96-4710-97C9-9A2B3F55EC1E}" srcOrd="3" destOrd="0" presId="urn:microsoft.com/office/officeart/2005/8/layout/list1"/>
    <dgm:cxn modelId="{6CE4D98A-84D7-4ED1-B2B9-148138400CA4}" type="presParOf" srcId="{2B40700C-5886-4FBD-9143-A862661E34B5}" destId="{E933A0D0-9084-46E5-AFFE-781998E5D2D1}" srcOrd="4" destOrd="0" presId="urn:microsoft.com/office/officeart/2005/8/layout/list1"/>
    <dgm:cxn modelId="{01E7535D-7EAA-4656-A68F-57F41A645E15}" type="presParOf" srcId="{E933A0D0-9084-46E5-AFFE-781998E5D2D1}" destId="{DB2553C9-6F8B-4B28-80B0-557118A0821B}" srcOrd="0" destOrd="0" presId="urn:microsoft.com/office/officeart/2005/8/layout/list1"/>
    <dgm:cxn modelId="{0D3570FD-6DAD-4634-83D2-929B2D705052}" type="presParOf" srcId="{E933A0D0-9084-46E5-AFFE-781998E5D2D1}" destId="{C9A404B9-7B8E-4C51-BBFE-77161D219B50}" srcOrd="1" destOrd="0" presId="urn:microsoft.com/office/officeart/2005/8/layout/list1"/>
    <dgm:cxn modelId="{29485D51-9C62-4AFA-89E5-BFDCA8C79E80}" type="presParOf" srcId="{2B40700C-5886-4FBD-9143-A862661E34B5}" destId="{F9DF2DD8-9E32-4C80-90D4-EEC6B48C52BB}" srcOrd="5" destOrd="0" presId="urn:microsoft.com/office/officeart/2005/8/layout/list1"/>
    <dgm:cxn modelId="{43430B76-2934-48FE-9A89-669B52532681}" type="presParOf" srcId="{2B40700C-5886-4FBD-9143-A862661E34B5}" destId="{15C9508B-6EFB-43C8-B130-43878D04C19D}" srcOrd="6" destOrd="0" presId="urn:microsoft.com/office/officeart/2005/8/layout/list1"/>
    <dgm:cxn modelId="{2E9640B3-5484-4C38-BD92-5337ED37D708}" type="presParOf" srcId="{2B40700C-5886-4FBD-9143-A862661E34B5}" destId="{A592B644-28F7-473C-9CE8-628FDB8BF826}" srcOrd="7" destOrd="0" presId="urn:microsoft.com/office/officeart/2005/8/layout/list1"/>
    <dgm:cxn modelId="{98235C1D-2455-4ADB-9463-6B783D76E34A}" type="presParOf" srcId="{2B40700C-5886-4FBD-9143-A862661E34B5}" destId="{8E6B087C-C889-4D90-9825-B1EDD2092BF8}" srcOrd="8" destOrd="0" presId="urn:microsoft.com/office/officeart/2005/8/layout/list1"/>
    <dgm:cxn modelId="{2492AD19-E82E-4DDE-82C8-366B73E5CA16}" type="presParOf" srcId="{8E6B087C-C889-4D90-9825-B1EDD2092BF8}" destId="{7EAEDA74-036D-4BBF-A1E0-4EB37AC87EAA}" srcOrd="0" destOrd="0" presId="urn:microsoft.com/office/officeart/2005/8/layout/list1"/>
    <dgm:cxn modelId="{92A5FCEF-B0FA-4274-B7F6-C8010E96F556}" type="presParOf" srcId="{8E6B087C-C889-4D90-9825-B1EDD2092BF8}" destId="{33522DE1-0595-47D5-AEE0-DDDC32F872EA}" srcOrd="1" destOrd="0" presId="urn:microsoft.com/office/officeart/2005/8/layout/list1"/>
    <dgm:cxn modelId="{1817086E-C804-4764-AE9C-8565DADA3E4F}" type="presParOf" srcId="{2B40700C-5886-4FBD-9143-A862661E34B5}" destId="{54170574-B0A8-4FDA-BD33-8DD66438E164}" srcOrd="9" destOrd="0" presId="urn:microsoft.com/office/officeart/2005/8/layout/list1"/>
    <dgm:cxn modelId="{968DF73A-3391-4E9C-9289-2517DDFA8D39}" type="presParOf" srcId="{2B40700C-5886-4FBD-9143-A862661E34B5}" destId="{D4A8F768-4DA2-4EF7-81ED-2F15308867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B1B42-39AA-4523-9228-C587B9023B0B}">
      <dsp:nvSpPr>
        <dsp:cNvPr id="0" name=""/>
        <dsp:cNvSpPr/>
      </dsp:nvSpPr>
      <dsp:spPr>
        <a:xfrm>
          <a:off x="0" y="537023"/>
          <a:ext cx="66294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15" tIns="479044" rIns="5145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Clinical Staff</a:t>
          </a:r>
        </a:p>
      </dsp:txBody>
      <dsp:txXfrm>
        <a:off x="0" y="537023"/>
        <a:ext cx="6629400" cy="959962"/>
      </dsp:txXfrm>
    </dsp:sp>
    <dsp:sp modelId="{8A5BB906-5AEE-4DBA-A610-9E3189BBB23A}">
      <dsp:nvSpPr>
        <dsp:cNvPr id="0" name=""/>
        <dsp:cNvSpPr/>
      </dsp:nvSpPr>
      <dsp:spPr>
        <a:xfrm>
          <a:off x="331470" y="44073"/>
          <a:ext cx="46405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Audience</a:t>
          </a:r>
        </a:p>
      </dsp:txBody>
      <dsp:txXfrm>
        <a:off x="364614" y="77217"/>
        <a:ext cx="4574292" cy="612672"/>
      </dsp:txXfrm>
    </dsp:sp>
    <dsp:sp modelId="{15C9508B-6EFB-43C8-B130-43878D04C19D}">
      <dsp:nvSpPr>
        <dsp:cNvPr id="0" name=""/>
        <dsp:cNvSpPr/>
      </dsp:nvSpPr>
      <dsp:spPr>
        <a:xfrm>
          <a:off x="0" y="1862221"/>
          <a:ext cx="66294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15" tIns="479044" rIns="51451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August 1, 2022</a:t>
          </a:r>
        </a:p>
      </dsp:txBody>
      <dsp:txXfrm>
        <a:off x="0" y="1862221"/>
        <a:ext cx="6629400" cy="959962"/>
      </dsp:txXfrm>
    </dsp:sp>
    <dsp:sp modelId="{C9A404B9-7B8E-4C51-BBFE-77161D219B50}">
      <dsp:nvSpPr>
        <dsp:cNvPr id="0" name=""/>
        <dsp:cNvSpPr/>
      </dsp:nvSpPr>
      <dsp:spPr>
        <a:xfrm>
          <a:off x="331470" y="1467716"/>
          <a:ext cx="46405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Go Live Date</a:t>
          </a:r>
        </a:p>
      </dsp:txBody>
      <dsp:txXfrm>
        <a:off x="364614" y="1500860"/>
        <a:ext cx="4574292" cy="612672"/>
      </dsp:txXfrm>
    </dsp:sp>
    <dsp:sp modelId="{D4A8F768-4DA2-4EF7-81ED-2F15308867A9}">
      <dsp:nvSpPr>
        <dsp:cNvPr id="0" name=""/>
        <dsp:cNvSpPr/>
      </dsp:nvSpPr>
      <dsp:spPr>
        <a:xfrm>
          <a:off x="0" y="3230838"/>
          <a:ext cx="6629400" cy="887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15" tIns="479044" rIns="51451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u="none" kern="1200" dirty="0"/>
            <a:t>Nychie Dotson, PhD, MPH, CIC, CPHQ, FAPIC</a:t>
          </a:r>
        </a:p>
      </dsp:txBody>
      <dsp:txXfrm>
        <a:off x="0" y="3230838"/>
        <a:ext cx="6629400" cy="887512"/>
      </dsp:txXfrm>
    </dsp:sp>
    <dsp:sp modelId="{33522DE1-0595-47D5-AEE0-DDDC32F872EA}">
      <dsp:nvSpPr>
        <dsp:cNvPr id="0" name=""/>
        <dsp:cNvSpPr/>
      </dsp:nvSpPr>
      <dsp:spPr>
        <a:xfrm>
          <a:off x="331470" y="2891358"/>
          <a:ext cx="46405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Author</a:t>
          </a:r>
        </a:p>
      </dsp:txBody>
      <dsp:txXfrm>
        <a:off x="364614" y="2924502"/>
        <a:ext cx="457429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628652" y="4867874"/>
            <a:ext cx="5906553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02983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3" b="16697"/>
          <a:stretch/>
        </p:blipFill>
        <p:spPr>
          <a:xfrm>
            <a:off x="0" y="-68366"/>
            <a:ext cx="12191999" cy="57537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5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3"/>
          <a:stretch/>
        </p:blipFill>
        <p:spPr>
          <a:xfrm flipH="1">
            <a:off x="0" y="-28575"/>
            <a:ext cx="12192000" cy="62319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709747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/>
          <a:stretch/>
        </p:blipFill>
        <p:spPr>
          <a:xfrm>
            <a:off x="0" y="0"/>
            <a:ext cx="12191999" cy="67481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27296" y="3429001"/>
            <a:ext cx="709747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0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3"/>
          <a:stretch/>
        </p:blipFill>
        <p:spPr>
          <a:xfrm>
            <a:off x="0" y="0"/>
            <a:ext cx="12192000" cy="57999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27296" y="3429001"/>
            <a:ext cx="1035502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3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EE7CA-DA80-804B-8C59-AB5FADE4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"/>
            <a:ext cx="12192000" cy="59309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A26ED8-3B10-3A46-AC06-ABA4112E16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96860E-E1AD-0D49-8F2B-E81AA9CE108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22229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1D0D9-73A4-0B40-8340-4305433B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59309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82D000-D465-0F4F-999D-763FC54F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25D4E5-959F-194E-B786-70D92F12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4156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227C1-93E5-1E49-8E6B-12603A56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71"/>
            <a:ext cx="12192000" cy="59309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white"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0F0FD-8048-7444-8432-F00D4AF61994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86967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6CBFB78-1E7B-DE4A-9797-DEC114E0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4AEFCC-64B6-C843-A8D6-39011EA9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543385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B899A-4B77-B34C-A240-A1C3D807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"/>
            <a:ext cx="12192000" cy="59309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68A6AA5-985B-834D-B634-0F44C8D2C78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EBF7A3-23CF-FC41-B1B2-B203C4485DB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78691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12192000" cy="596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9"/>
            <a:ext cx="105156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83456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751269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black">
          <a:xfrm>
            <a:off x="0" y="1651000"/>
            <a:ext cx="12192000" cy="4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594786" y="2077156"/>
            <a:ext cx="7340711" cy="3483328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9003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black">
          <a:xfrm flipH="1">
            <a:off x="2" y="0"/>
            <a:ext cx="4025348" cy="59436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3"/>
            <a:ext cx="662940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34524"/>
            <a:ext cx="5902652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634476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 flipH="1">
            <a:off x="2" y="0"/>
            <a:ext cx="4025348" cy="594360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tx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10227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39" y="640087"/>
            <a:ext cx="3151872" cy="521115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733" b="1" i="0" spc="-67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484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643467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36439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295"/>
            <a:ext cx="8327149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69266" y="1658296"/>
            <a:ext cx="2313134" cy="43497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 b="0">
                <a:solidFill>
                  <a:srgbClr val="4E4540"/>
                </a:solidFill>
              </a:defRPr>
            </a:lvl1pPr>
            <a:lvl2pPr marL="609570" indent="0">
              <a:buNone/>
              <a:defRPr sz="1333"/>
            </a:lvl2pPr>
            <a:lvl3pPr marL="1219140" indent="0">
              <a:buNone/>
              <a:defRPr sz="1333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790766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58296"/>
            <a:ext cx="5209583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23906" y="1658296"/>
            <a:ext cx="52120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14120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10892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9120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86450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289496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17303"/>
            <a:ext cx="3193144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" y="4047574"/>
            <a:ext cx="3193144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07895" y="3217303"/>
            <a:ext cx="3018973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07895" y="4047574"/>
            <a:ext cx="3018973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32019" y="3217303"/>
            <a:ext cx="3350381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232019" y="4047574"/>
            <a:ext cx="3350381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8040" y="1661242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C94971A-6D42-8B46-90D3-B61A837C75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29289" y="1661242"/>
            <a:ext cx="1376185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9117" y="1642185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53631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Avenue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27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89AAA9-EE5F-2F46-A5B9-71862AD2F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488277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5384800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31775" indent="-231775">
              <a:lnSpc>
                <a:spcPct val="114000"/>
              </a:lnSpc>
              <a:tabLst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08109" y="5082817"/>
            <a:ext cx="4953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1333" i="1">
                <a:latin typeface="Georgia" panose="02040502050405020303" pitchFamily="18" charset="0"/>
              </a:defRPr>
            </a:lvl1pPr>
          </a:lstStyle>
          <a:p>
            <a:pPr marL="0" marR="0" lvl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22509" y="1817875"/>
            <a:ext cx="3124200" cy="308409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50556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9094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19094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6647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86647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42000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542000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556702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250726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8907761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730929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  <p15:guide id="0" pos="54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ven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EA8A6-BC3E-1D4F-9BF4-871716F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85C5513-13DB-9F4A-87C6-5CE330EC8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6D0BFAF-BD6E-FA41-977A-8CB9EC9A2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833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DF3F5F8-62FC-7740-A30C-D302D156F4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167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CC593EB-D496-7E44-801E-FD1834C93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FBF6677-E790-754C-BA2A-29ECC0FA2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833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7D9711AA-C3D0-AF47-95A1-1B81812019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3167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C98E102E-61D3-0742-808A-B3EAFDE7F8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1527763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080405E-B424-D444-B477-EFFC940DAF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5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B83B9BC-DE83-5A48-B517-A103C9F5B2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305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C2143D35-65E6-584E-B5AF-2BB86B0CE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0A60333F-1AB5-F446-A2F1-D78156AD7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5833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698CECD-C294-8B46-82BA-B6CF702CFD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3167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EF9C35E-E0C8-2946-932A-1EA035C785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D42CE3B-A592-2545-B63B-003FD92EDE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75833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695613A-027C-A847-AE6C-99E7392190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3167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F8E43B3-AE60-A542-8836-9EA4CE36B5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305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4F48B59-D1F2-2E4F-A697-8BC8D3B5A5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305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E130FC0-342D-434B-B7F2-9E31BAECE8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320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168A16B-A067-184D-B505-EEF623F50C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768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C6DEF85-4D4D-704D-963D-992111E84A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567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905B680-7F66-1F46-823D-F18333E6F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0320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C1AC7F8-16AA-1140-8093-B43909C4D6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8768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23B9713-3FFC-714B-9378-A8AE7167B7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75567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Picture Placeholder 14">
            <a:extLst>
              <a:ext uri="{FF2B5EF4-FFF2-40B4-BE49-F238E27FC236}">
                <a16:creationId xmlns:a16="http://schemas.microsoft.com/office/drawing/2014/main" id="{E45CABF3-6B98-494C-A8EB-D2D7EC201E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422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6" name="Picture Placeholder 14">
            <a:extLst>
              <a:ext uri="{FF2B5EF4-FFF2-40B4-BE49-F238E27FC236}">
                <a16:creationId xmlns:a16="http://schemas.microsoft.com/office/drawing/2014/main" id="{5959F7FF-48A6-5F4E-B446-7D4A3D124BE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010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Picture Placeholder 14">
            <a:extLst>
              <a:ext uri="{FF2B5EF4-FFF2-40B4-BE49-F238E27FC236}">
                <a16:creationId xmlns:a16="http://schemas.microsoft.com/office/drawing/2014/main" id="{AD9FF4D3-677F-A242-8431-3BA9712922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536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Picture Placeholder 14">
            <a:extLst>
              <a:ext uri="{FF2B5EF4-FFF2-40B4-BE49-F238E27FC236}">
                <a16:creationId xmlns:a16="http://schemas.microsoft.com/office/drawing/2014/main" id="{716215FD-531B-3343-9411-567B03FCBE2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267200" y="313349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14">
            <a:extLst>
              <a:ext uri="{FF2B5EF4-FFF2-40B4-BE49-F238E27FC236}">
                <a16:creationId xmlns:a16="http://schemas.microsoft.com/office/drawing/2014/main" id="{2870A804-BC98-DA45-B010-50BB3875C6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422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Picture Placeholder 14">
            <a:extLst>
              <a:ext uri="{FF2B5EF4-FFF2-40B4-BE49-F238E27FC236}">
                <a16:creationId xmlns:a16="http://schemas.microsoft.com/office/drawing/2014/main" id="{B1D49557-AF6F-6C4E-964F-A09F0813C11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010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1" name="Picture Placeholder 14">
            <a:extLst>
              <a:ext uri="{FF2B5EF4-FFF2-40B4-BE49-F238E27FC236}">
                <a16:creationId xmlns:a16="http://schemas.microsoft.com/office/drawing/2014/main" id="{3434E7C5-4BAB-9049-97D7-1DEB8F7E431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7536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976DBF47-12D3-064F-A999-581CC3F19C9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588000" y="467077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Picture Placeholder 14">
            <a:extLst>
              <a:ext uri="{FF2B5EF4-FFF2-40B4-BE49-F238E27FC236}">
                <a16:creationId xmlns:a16="http://schemas.microsoft.com/office/drawing/2014/main" id="{46D84929-5FAB-794F-AFEF-D2F551288A8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844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5" name="Picture Placeholder 14">
            <a:extLst>
              <a:ext uri="{FF2B5EF4-FFF2-40B4-BE49-F238E27FC236}">
                <a16:creationId xmlns:a16="http://schemas.microsoft.com/office/drawing/2014/main" id="{041CE872-B0A8-1140-B24D-CE1D597EB68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432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3298220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5" pos="54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0" y="2870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9600" y="3759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0" y="4648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24DF4-0314-594F-AD91-4E22B32C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838027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12192000" cy="596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9"/>
            <a:ext cx="105156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1741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black">
          <a:xfrm>
            <a:off x="0" y="1651000"/>
            <a:ext cx="12192000" cy="4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594786" y="2077156"/>
            <a:ext cx="7340711" cy="3483328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962320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black">
          <a:xfrm flipH="1">
            <a:off x="2" y="0"/>
            <a:ext cx="4025348" cy="59436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3"/>
            <a:ext cx="662940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34524"/>
            <a:ext cx="5902652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214364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 flipH="1">
            <a:off x="2" y="0"/>
            <a:ext cx="4025348" cy="594360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tx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912231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39" y="640087"/>
            <a:ext cx="3151872" cy="521115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733" b="1" i="0" spc="-67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48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643467" y="6417733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5246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Avenue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"/>
            <a:ext cx="12192000" cy="572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11331388" y="6131859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3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27295" y="3429001"/>
            <a:ext cx="10166461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 bwMode="white">
          <a:xfrm>
            <a:off x="0" y="5711843"/>
            <a:ext cx="12192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0702AC-7D20-EB40-9FBA-D68F1A0B7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468784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295"/>
            <a:ext cx="8327149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9269266" y="1658296"/>
            <a:ext cx="2313134" cy="43497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 b="0">
                <a:solidFill>
                  <a:srgbClr val="4E4540"/>
                </a:solidFill>
              </a:defRPr>
            </a:lvl1pPr>
            <a:lvl2pPr marL="609570" indent="0">
              <a:buNone/>
              <a:defRPr sz="1333"/>
            </a:lvl2pPr>
            <a:lvl3pPr marL="1219140" indent="0">
              <a:buNone/>
              <a:defRPr sz="1333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083995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58296"/>
            <a:ext cx="5209583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  <a:latin typeface="+mn-l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23906" y="1658296"/>
            <a:ext cx="52120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24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933437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10892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9120" y="1658296"/>
            <a:ext cx="3383280" cy="4349749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90574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456797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17303"/>
            <a:ext cx="3193144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" y="4047574"/>
            <a:ext cx="3193144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07895" y="3217303"/>
            <a:ext cx="3018973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07895" y="4047574"/>
            <a:ext cx="3018973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32019" y="3217303"/>
            <a:ext cx="3350381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>
                <a:latin typeface="Georgia" panose="02040502050405020303" pitchFamily="18" charset="0"/>
              </a:defRPr>
            </a:lvl1pPr>
            <a:lvl2pPr marL="0" indent="0">
              <a:buSzPct val="100000"/>
              <a:buFontTx/>
              <a:buNone/>
              <a:defRPr sz="2933"/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232019" y="4047574"/>
            <a:ext cx="3350381" cy="1981201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>
              <a:lnSpc>
                <a:spcPct val="114000"/>
              </a:lnSpc>
              <a:buFont typeface="Arial" panose="020B0604020202020204" pitchFamily="34" charset="0"/>
              <a:buChar char="•"/>
              <a:defRPr sz="140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667">
                <a:latin typeface="Gotham Thin" pitchFamily="50" charset="0"/>
                <a:cs typeface="Gotham Thin" pitchFamily="50" charset="0"/>
              </a:defRPr>
            </a:lvl2pPr>
            <a:lvl3pPr marL="685766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3pPr>
            <a:lvl4pPr marL="914354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4pPr>
            <a:lvl5pPr marL="1142942" indent="-228589">
              <a:spcBef>
                <a:spcPts val="8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24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18040" y="1661242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C94971A-6D42-8B46-90D3-B61A837C75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29289" y="1661242"/>
            <a:ext cx="1376185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19117" y="1642185"/>
            <a:ext cx="1376184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67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312067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5384800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31775" indent="-231775">
              <a:lnSpc>
                <a:spcPct val="114000"/>
              </a:lnSpc>
              <a:tabLst/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08109" y="5082817"/>
            <a:ext cx="4953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1333" i="1">
                <a:latin typeface="Georgia" panose="02040502050405020303" pitchFamily="18" charset="0"/>
              </a:defRPr>
            </a:lvl1pPr>
          </a:lstStyle>
          <a:p>
            <a:pPr marL="0" marR="0" lvl="0" indent="0" algn="ctr" defTabSz="6095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22509" y="1817875"/>
            <a:ext cx="3124200" cy="308409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856520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9094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19094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66471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866471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542000" y="4296245"/>
            <a:ext cx="24384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542000" y="4524847"/>
            <a:ext cx="24384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556702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250726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8907761" y="2386544"/>
            <a:ext cx="170687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730527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  <p15:guide id="0" pos="547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ven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EA8A6-BC3E-1D4F-9BF4-871716F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85C5513-13DB-9F4A-87C6-5CE330EC8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6D0BFAF-BD6E-FA41-977A-8CB9EC9A2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5833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DF3F5F8-62FC-7740-A30C-D302D156F4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167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CC593EB-D496-7E44-801E-FD1834C93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FBF6677-E790-754C-BA2A-29ECC0FA2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5833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7D9711AA-C3D0-AF47-95A1-1B81812019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3167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C98E102E-61D3-0742-808A-B3EAFDE7F8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1527763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080405E-B424-D444-B477-EFFC940DAF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0500" y="2423112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B83B9BC-DE83-5A48-B517-A103C9F5B2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30500" y="265171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C2143D35-65E6-584E-B5AF-2BB86B0CE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0A60333F-1AB5-F446-A2F1-D78156AD7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5833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698CECD-C294-8B46-82BA-B6CF702CFD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3167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EF9C35E-E0C8-2946-932A-1EA035C785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D42CE3B-A592-2545-B63B-003FD92EDE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75833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695613A-027C-A847-AE6C-99E7392190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3167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F8E43B3-AE60-A542-8836-9EA4CE36B5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30500" y="4024911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4F48B59-D1F2-2E4F-A697-8BC8D3B5A5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30500" y="4253514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E130FC0-342D-434B-B7F2-9E31BAECE8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320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168A16B-A067-184D-B505-EEF623F50C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76800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C6DEF85-4D4D-704D-963D-992111E84A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567" y="5571844"/>
            <a:ext cx="2438400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905B680-7F66-1F46-823D-F18333E6F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0320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C1AC7F8-16AA-1140-8093-B43909C4D6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876800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23B9713-3FFC-714B-9378-A8AE7167B7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75567" y="5800445"/>
            <a:ext cx="2438400" cy="277748"/>
          </a:xfrm>
        </p:spPr>
        <p:txBody>
          <a:bodyPr>
            <a:noAutofit/>
          </a:bodyPr>
          <a:lstStyle>
            <a:lvl1pPr marL="0" indent="0" algn="ctr">
              <a:buNone/>
              <a:defRPr sz="1067" i="1">
                <a:solidFill>
                  <a:schemeClr val="accent3">
                    <a:lumMod val="60000"/>
                    <a:lumOff val="4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Picture Placeholder 14">
            <a:extLst>
              <a:ext uri="{FF2B5EF4-FFF2-40B4-BE49-F238E27FC236}">
                <a16:creationId xmlns:a16="http://schemas.microsoft.com/office/drawing/2014/main" id="{E45CABF3-6B98-494C-A8EB-D2D7EC201E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422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6" name="Picture Placeholder 14">
            <a:extLst>
              <a:ext uri="{FF2B5EF4-FFF2-40B4-BE49-F238E27FC236}">
                <a16:creationId xmlns:a16="http://schemas.microsoft.com/office/drawing/2014/main" id="{5959F7FF-48A6-5F4E-B446-7D4A3D124BE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0104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Picture Placeholder 14">
            <a:extLst>
              <a:ext uri="{FF2B5EF4-FFF2-40B4-BE49-F238E27FC236}">
                <a16:creationId xmlns:a16="http://schemas.microsoft.com/office/drawing/2014/main" id="{AD9FF4D3-677F-A242-8431-3BA9712922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53600" y="1532460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Picture Placeholder 14">
            <a:extLst>
              <a:ext uri="{FF2B5EF4-FFF2-40B4-BE49-F238E27FC236}">
                <a16:creationId xmlns:a16="http://schemas.microsoft.com/office/drawing/2014/main" id="{716215FD-531B-3343-9411-567B03FCBE2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267200" y="313349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14">
            <a:extLst>
              <a:ext uri="{FF2B5EF4-FFF2-40B4-BE49-F238E27FC236}">
                <a16:creationId xmlns:a16="http://schemas.microsoft.com/office/drawing/2014/main" id="{2870A804-BC98-DA45-B010-50BB3875C6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422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Picture Placeholder 14">
            <a:extLst>
              <a:ext uri="{FF2B5EF4-FFF2-40B4-BE49-F238E27FC236}">
                <a16:creationId xmlns:a16="http://schemas.microsoft.com/office/drawing/2014/main" id="{B1D49557-AF6F-6C4E-964F-A09F0813C11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0104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1" name="Picture Placeholder 14">
            <a:extLst>
              <a:ext uri="{FF2B5EF4-FFF2-40B4-BE49-F238E27FC236}">
                <a16:creationId xmlns:a16="http://schemas.microsoft.com/office/drawing/2014/main" id="{3434E7C5-4BAB-9049-97D7-1DEB8F7E431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753600" y="313819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976DBF47-12D3-064F-A999-581CC3F19C9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588000" y="4670777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Picture Placeholder 14">
            <a:extLst>
              <a:ext uri="{FF2B5EF4-FFF2-40B4-BE49-F238E27FC236}">
                <a16:creationId xmlns:a16="http://schemas.microsoft.com/office/drawing/2014/main" id="{46D84929-5FAB-794F-AFEF-D2F551288A8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844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5" name="Picture Placeholder 14">
            <a:extLst>
              <a:ext uri="{FF2B5EF4-FFF2-40B4-BE49-F238E27FC236}">
                <a16:creationId xmlns:a16="http://schemas.microsoft.com/office/drawing/2014/main" id="{041CE872-B0A8-1140-B24D-CE1D597EB68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432800" y="4675475"/>
            <a:ext cx="9144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067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236322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620">
          <p15:clr>
            <a:srgbClr val="FBAE40"/>
          </p15:clr>
        </p15:guide>
        <p15:guide id="5" pos="54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09600" y="2870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9600" y="3759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0" y="4648200"/>
            <a:ext cx="109728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24DF4-0314-594F-AD91-4E22B32C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370804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16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EE7CA-DA80-804B-8C59-AB5FADE4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"/>
            <a:ext cx="12192000" cy="59309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A26ED8-3B10-3A46-AC06-ABA4112E16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96860E-E1AD-0D49-8F2B-E81AA9CE108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00661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 bwMode="black">
          <a:xfrm>
            <a:off x="12" y="0"/>
            <a:ext cx="130840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E93606-D20A-5C4B-92C6-7F7E9DB1A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24" y="2277129"/>
            <a:ext cx="7919125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87F970-33B9-394B-A9ED-33E8369CB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24" y="3817153"/>
            <a:ext cx="7577667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630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1D0D9-73A4-0B40-8340-4305433B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12192000" cy="59309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82D000-D465-0F4F-999D-763FC54F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25D4E5-959F-194E-B786-70D92F12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811856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227C1-93E5-1E49-8E6B-12603A56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71"/>
            <a:ext cx="12192000" cy="59309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white">
          <a:xfrm>
            <a:off x="609600" y="4681561"/>
            <a:ext cx="648476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0F0FD-8048-7444-8432-F00D4AF61994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929699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6CBFB78-1E7B-DE4A-9797-DEC114E0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4AEFCC-64B6-C843-A8D6-39011EA9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843060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B899A-4B77-B34C-A240-A1C3D807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"/>
            <a:ext cx="12192000" cy="59309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968A6AA5-985B-834D-B634-0F44C8D2C78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594784" y="4681561"/>
            <a:ext cx="6499576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67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EBF7A3-23CF-FC41-B1B2-B203C4485DBC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09600" y="1148320"/>
            <a:ext cx="648476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639073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876D6-27D9-5046-8D93-94C5B3C8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784847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DC2B-75C4-40BA-AA5D-14E59A07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788C9-1E2F-4BD4-B10A-50C8F954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3AB01-53E9-4185-AB22-5156E2B36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3C922-A91D-481C-8E25-46DAC93CE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1CFB6-E7EF-4559-8E94-F7E9DB17B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0FF09-9CC7-4A4A-945B-4D0106A1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8677-36BC-4B09-A580-A03EC8DCF66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4FE7B-5B86-4AEA-A37C-7B8C98CB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60421-6BA7-4E08-9A65-4CEAED4C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4281C-0A62-435C-8EBD-DAA969EE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75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3"/>
            <a:ext cx="662940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34524"/>
            <a:ext cx="5902652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19078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9"/>
            <a:ext cx="105156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521325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8296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1730491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572000" y="1452881"/>
            <a:ext cx="662940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60340" indent="-238107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6049" y="640087"/>
            <a:ext cx="3129295" cy="5211156"/>
          </a:xfrm>
          <a:prstGeom prst="rect">
            <a:avLst/>
          </a:prstGeom>
        </p:spPr>
        <p:txBody>
          <a:bodyPr anchor="t"/>
          <a:lstStyle>
            <a:lvl1pPr>
              <a:defRPr sz="3733" b="1" i="0" spc="-67" baseline="0">
                <a:solidFill>
                  <a:schemeClr val="tx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11" y="5741738"/>
            <a:ext cx="5902652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933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3" y="634044"/>
            <a:ext cx="4602692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914354" rtl="0" eaLnBrk="1" latinLnBrk="0" hangingPunct="1">
              <a:buNone/>
              <a:defRPr lang="en-US" sz="2133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914354" latinLnBrk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63378" y="634044"/>
            <a:ext cx="1838033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1067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914354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0079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 bwMode="white">
          <a:xfrm>
            <a:off x="12" y="0"/>
            <a:ext cx="130840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BF5ECA-E282-C04C-AD22-AAE64911C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924" y="2277129"/>
            <a:ext cx="7919125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DF31917-AC1B-D74C-A1F1-582B3FDA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0924" y="3817153"/>
            <a:ext cx="7577667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47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i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541036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id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792882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Oversized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D27994-AFA7-0B40-B9EC-F6C9FDE60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913211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Oversized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D87A85-1C95-284D-86C3-B5253763E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41742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Oversized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1BE94C-EF74-7A40-A399-128AA95C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" y="0"/>
            <a:ext cx="12186457" cy="57250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 bwMode="white"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CD30FF-4182-AB45-A4F7-FF890778F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08285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Oversized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5BACB8-9170-6542-A1C2-7792E2DB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457" cy="57250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 bwMode="white">
          <a:xfrm>
            <a:off x="0" y="5711843"/>
            <a:ext cx="12192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D87A85-1C95-284D-86C3-B5253763E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627297" y="4922338"/>
            <a:ext cx="4548716" cy="6837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5305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s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" b="375"/>
          <a:stretch/>
        </p:blipFill>
        <p:spPr>
          <a:xfrm>
            <a:off x="0" y="0"/>
            <a:ext cx="12192000" cy="56854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627296" y="3429001"/>
            <a:ext cx="1015856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5867" b="1" kern="600" spc="-4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12192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2" y="5838329"/>
            <a:ext cx="5906553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5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4">
            <a:extLst>
              <a:ext uri="{FF2B5EF4-FFF2-40B4-BE49-F238E27FC236}">
                <a16:creationId xmlns:a16="http://schemas.microsoft.com/office/drawing/2014/main" id="{C1B40A55-A07E-F74A-BC88-CD34FB88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A8769A6-BB1F-F94D-9E22-36BAF015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rgbClr val="898B8E"/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rgbClr val="898B8E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907" y="6004849"/>
            <a:ext cx="1381639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63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i="0" u="none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b="0" i="0" u="none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E869E-C5D6-DA4D-8C79-657818C673A7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BC5F2B7-DA94-0A42-990C-5A7C0D1D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6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4">
            <a:extLst>
              <a:ext uri="{FF2B5EF4-FFF2-40B4-BE49-F238E27FC236}">
                <a16:creationId xmlns:a16="http://schemas.microsoft.com/office/drawing/2014/main" id="{DD2FDD1B-61D5-C84E-9013-2F74BA6F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B96B3E7-BF76-D447-A48D-07898C3D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49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80965F1-6FE7-F54C-8055-5286955BD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b="0" kern="1200">
          <a:solidFill>
            <a:schemeClr val="accent3"/>
          </a:solidFill>
          <a:latin typeface="+mn-lt"/>
          <a:ea typeface="+mn-ea"/>
          <a:cs typeface="Arial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7605" indent="-226473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4">
            <a:extLst>
              <a:ext uri="{FF2B5EF4-FFF2-40B4-BE49-F238E27FC236}">
                <a16:creationId xmlns:a16="http://schemas.microsoft.com/office/drawing/2014/main" id="{DD2FDD1B-61D5-C84E-9013-2F74BA6FF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BB96B3E7-BF76-D447-A48D-07898C3D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49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80965F1-6FE7-F54C-8055-5286955BD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7053155" y="6243003"/>
            <a:ext cx="313168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10584" indent="-10584" algn="l">
              <a:lnSpc>
                <a:spcPct val="110000"/>
              </a:lnSpc>
              <a:tabLst/>
            </a:pPr>
            <a:r>
              <a:rPr lang="en-US" sz="933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4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b="0" kern="1200">
          <a:solidFill>
            <a:schemeClr val="accent3"/>
          </a:solidFill>
          <a:latin typeface="+mn-lt"/>
          <a:ea typeface="+mn-ea"/>
          <a:cs typeface="Arial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27605" indent="-226473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1" y="6295496"/>
            <a:ext cx="329184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l"/>
            <a:fld id="{6A80920A-E64B-3542-A76A-8E6A3F6E04A6}" type="slidenum">
              <a:rPr lang="en-US" sz="1200" smtClean="0">
                <a:solidFill>
                  <a:schemeClr val="accent3"/>
                </a:solidFill>
                <a:latin typeface="Arial"/>
                <a:cs typeface="Arial"/>
              </a:rPr>
              <a:pPr algn="l"/>
              <a:t>‹#›</a:t>
            </a:fld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609600" y="331155"/>
            <a:ext cx="109728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5E869E-C5D6-DA4D-8C79-657818C673A7}"/>
              </a:ext>
            </a:extLst>
          </p:cNvPr>
          <p:cNvCxnSpPr/>
          <p:nvPr/>
        </p:nvCxnSpPr>
        <p:spPr>
          <a:xfrm>
            <a:off x="884663" y="6335642"/>
            <a:ext cx="0" cy="16355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BC5F2B7-DA94-0A42-990C-5A7C0D1D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58297"/>
            <a:ext cx="105156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8069180" y="6649605"/>
            <a:ext cx="4178967" cy="14509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indent="-10584" algn="l">
              <a:lnSpc>
                <a:spcPct val="110000"/>
              </a:lnSpc>
              <a:tabLst/>
            </a:pPr>
            <a:r>
              <a:rPr lang="en-US" sz="8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  <a:r>
              <a:rPr lang="en-US" sz="800" baseline="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r>
              <a:rPr lang="en-US" sz="8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6507" y="6295496"/>
            <a:ext cx="4520557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713" y="6227249"/>
            <a:ext cx="858832" cy="36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9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6" r:id="rId6"/>
    <p:sldLayoutId id="2147483817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</p:sldLayoutIdLst>
  <p:hf sldNum="0" hdr="0" dt="0"/>
  <p:txStyles>
    <p:titleStyle>
      <a:lvl1pPr marL="0" marR="0" indent="0" algn="l" defTabSz="60957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7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1135" indent="-311135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Arial" panose="020B0604020202020204" pitchFamily="34" charset="0"/>
        <a:buChar char="•"/>
        <a:tabLst/>
        <a:defRPr sz="2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541840" indent="-234939" algn="l" defTabSz="60957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rgbClr val="E35929"/>
        </a:buClr>
        <a:buFont typeface="Courier New" panose="02070309020205020404" pitchFamily="49" charset="0"/>
        <a:buChar char="o"/>
        <a:tabLst/>
        <a:defRPr sz="18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766196" indent="-224356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Wingdings" pitchFamily="2" charset="2"/>
        <a:buChar char="§"/>
        <a:tabLst/>
        <a:defRPr sz="16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999018" indent="-232822" algn="l" defTabSz="6095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E35929"/>
        </a:buClr>
        <a:buFont typeface="Arial"/>
        <a:buChar char="–"/>
        <a:tabLst/>
        <a:defRPr sz="14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1225489" indent="-234939" algn="l" defTabSz="60957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2820">
          <p15:clr>
            <a:srgbClr val="F26B43"/>
          </p15:clr>
        </p15:guide>
        <p15:guide id="6" orient="horz" pos="780">
          <p15:clr>
            <a:srgbClr val="F26B43"/>
          </p15:clr>
        </p15:guide>
        <p15:guide id="7" pos="4176">
          <p15:clr>
            <a:srgbClr val="F26B43"/>
          </p15:clr>
        </p15:guide>
        <p15:guide id="8" pos="15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tatseal.com/" TargetMode="Externa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677" y="3160959"/>
            <a:ext cx="7919125" cy="1312387"/>
          </a:xfrm>
        </p:spPr>
        <p:txBody>
          <a:bodyPr/>
          <a:lstStyle/>
          <a:p>
            <a:r>
              <a:rPr lang="en-US" dirty="0"/>
              <a:t>WEST FLORIDA DIVISION CHANGE WEEK AUGUST</a:t>
            </a:r>
          </a:p>
        </p:txBody>
      </p:sp>
    </p:spTree>
    <p:extLst>
      <p:ext uri="{BB962C8B-B14F-4D97-AF65-F5344CB8AC3E}">
        <p14:creationId xmlns:p14="http://schemas.microsoft.com/office/powerpoint/2010/main" val="17113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085852"/>
              </p:ext>
            </p:extLst>
          </p:nvPr>
        </p:nvGraphicFramePr>
        <p:xfrm>
          <a:off x="4572011" y="820795"/>
          <a:ext cx="6629400" cy="416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StatSeal Hemostasis Disc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Change Week</a:t>
            </a:r>
          </a:p>
        </p:txBody>
      </p:sp>
    </p:spTree>
    <p:extLst>
      <p:ext uri="{BB962C8B-B14F-4D97-AF65-F5344CB8AC3E}">
        <p14:creationId xmlns:p14="http://schemas.microsoft.com/office/powerpoint/2010/main" val="14707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997" y="-6361"/>
            <a:ext cx="10972800" cy="1082439"/>
          </a:xfrm>
        </p:spPr>
        <p:txBody>
          <a:bodyPr/>
          <a:lstStyle/>
          <a:p>
            <a:r>
              <a:rPr lang="en-US" sz="3600" dirty="0"/>
              <a:t>Summary of the change and why?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 Week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6435" y="6138005"/>
            <a:ext cx="5104511" cy="5588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00035" y="7199870"/>
            <a:ext cx="54864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26720" y="1335675"/>
            <a:ext cx="10972800" cy="1686564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Adding Statseal Discs as a Topical </a:t>
            </a:r>
            <a:r>
              <a:rPr lang="en-US" dirty="0" err="1"/>
              <a:t>hemostatis</a:t>
            </a:r>
            <a:r>
              <a:rPr lang="en-US" dirty="0"/>
              <a:t> product for central line insertion sites experiencing bleeding complications in order to prevent dressing disruption.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Product to be stocked in POU rooms, located near central line dressing change kits. Make available in Procedure areas to include Interventional Radiology.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57248-1B66-4CD3-AD20-49D0FB8F3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331" y="2882534"/>
            <a:ext cx="4434840" cy="38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Old Way								  New 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Change 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7924" y="1779372"/>
            <a:ext cx="3146854" cy="382821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Gauze pressure dressing to assist with stopping bleeding from insertion sites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spcBef>
                <a:spcPts val="0"/>
              </a:spcBef>
            </a:pPr>
            <a:endParaRPr lang="en-US" sz="16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748" y="1647171"/>
            <a:ext cx="4511042" cy="396041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StatSeal discs used as topical hemostasis product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Within 24 hours of achieving hemostasis, remove dressing and replace with transparent antimicrobial dressing following facility protocol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B0F4B-CD82-42EF-BC62-C9820DD92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884" y="331155"/>
            <a:ext cx="13620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0746" y="-194751"/>
            <a:ext cx="10972800" cy="1082439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 Week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6435" y="6138005"/>
            <a:ext cx="5104511" cy="5588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00035" y="7199870"/>
            <a:ext cx="54864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85016" y="1149912"/>
            <a:ext cx="6419764" cy="482692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http://www.statseal.com/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HealthStream:  West FL Statseal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hemostasis disc training 2022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Vascular Access Device, Insertion, Care and Maintenance-WFD.IC.006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01274E-B024-4D7C-BEEB-6A949443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6" y="1514980"/>
            <a:ext cx="5822185" cy="1987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56AA8A-5C55-4BE9-9FA6-7A47AFE3B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780" y="0"/>
            <a:ext cx="5268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5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Contact for 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35622" y="2363990"/>
            <a:ext cx="5725698" cy="509165"/>
          </a:xfrm>
        </p:spPr>
        <p:txBody>
          <a:bodyPr/>
          <a:lstStyle/>
          <a:p>
            <a:r>
              <a:rPr lang="en-US" dirty="0"/>
              <a:t>Name: Nychie Dotson</a:t>
            </a:r>
          </a:p>
          <a:p>
            <a:r>
              <a:rPr lang="en-US" dirty="0"/>
              <a:t>Department: Infection Prevention, WFD</a:t>
            </a:r>
          </a:p>
          <a:p>
            <a:r>
              <a:rPr lang="en-US" dirty="0"/>
              <a:t>Phone: 813-402-9515</a:t>
            </a:r>
          </a:p>
          <a:p>
            <a:r>
              <a:rPr lang="en-US" dirty="0"/>
              <a:t>Email: Nychie.Dotson@hcahealthcare.com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Change Week</a:t>
            </a:r>
          </a:p>
        </p:txBody>
      </p:sp>
    </p:spTree>
    <p:extLst>
      <p:ext uri="{BB962C8B-B14F-4D97-AF65-F5344CB8AC3E}">
        <p14:creationId xmlns:p14="http://schemas.microsoft.com/office/powerpoint/2010/main" val="3751783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235147&quot;&gt;&lt;object type=&quot;3&quot; unique_id=&quot;239578&quot;&gt;&lt;property id=&quot;20148&quot; value=&quot;5&quot;/&gt;&lt;property id=&quot;20300&quot; value=&quot;Slide 5 - &amp;quot;Title&amp;quot;&quot;/&gt;&lt;property id=&quot;20307&quot; value=&quot;311&quot;/&gt;&lt;/object&gt;&lt;object type=&quot;3&quot; unique_id=&quot;239579&quot;&gt;&lt;property id=&quot;20148&quot; value=&quot;5&quot;/&gt;&lt;property id=&quot;20300&quot; value=&quot;Slide 6 - &amp;quot;Summary of Change and Why&amp;quot;&quot;/&gt;&lt;property id=&quot;20307&quot; value=&quot;312&quot;/&gt;&lt;/object&gt;&lt;object type=&quot;3&quot; unique_id=&quot;239580&quot;&gt;&lt;property id=&quot;20148&quot; value=&quot;5&quot;/&gt;&lt;property id=&quot;20300&quot; value=&quot;Slide 7 - &amp;quot;    Old Way&amp;amp;#x09;&amp;amp;#x09;&amp;amp;#x09;&amp;amp;#x09;&amp;amp;#x09;&amp;amp;#x09;&amp;amp;#x09;&amp;amp;#x09;  New Way&amp;quot;&quot;/&gt;&lt;property id=&quot;20307&quot; value=&quot;313&quot;/&gt;&lt;/object&gt;&lt;object type=&quot;3&quot; unique_id=&quot;240925&quot;&gt;&lt;property id=&quot;20148&quot; value=&quot;5&quot;/&gt;&lt;property id=&quot;20300&quot; value=&quot;Slide 8 - &amp;quot;References&amp;quot;&quot;/&gt;&lt;property id=&quot;20307&quot; value=&quot;323&quot;/&gt;&lt;/object&gt;&lt;object type=&quot;3&quot; unique_id=&quot;240959&quot;&gt;&lt;property id=&quot;20148&quot; value=&quot;5&quot;/&gt;&lt;property id=&quot;20300&quot; value=&quot;Slide 9 - &amp;quot;Who to Contact for Questions&amp;quot;&quot;/&gt;&lt;property id=&quot;20307&quot; value=&quot;324&quot;/&gt;&lt;/object&gt;&lt;object type=&quot;3&quot; unique_id=&quot;241100&quot;&gt;&lt;property id=&quot;20148&quot; value=&quot;5&quot;/&gt;&lt;property id=&quot;20300&quot; value=&quot;Slide 4&quot;/&gt;&lt;property id=&quot;20307&quot; value=&quot;326&quot;/&gt;&lt;/object&gt;&lt;object type=&quot;3&quot; unique_id=&quot;241101&quot;&gt;&lt;property id=&quot;20148&quot; value=&quot;5&quot;/&gt;&lt;property id=&quot;20300&quot; value=&quot;Slide 10 - &amp;quot;Clinical Practice Reminders&amp;quot;&quot;/&gt;&lt;property id=&quot;20307&quot; value=&quot;328&quot;/&gt;&lt;/object&gt;&lt;object type=&quot;3&quot; unique_id=&quot;241102&quot;&gt;&lt;property id=&quot;20148&quot; value=&quot;5&quot;/&gt;&lt;property id=&quot;20300&quot; value=&quot;Slide 11 - &amp;quot;Practice Reminders&amp;quot;&quot;/&gt;&lt;property id=&quot;20307&quot; value=&quot;329&quot;/&gt;&lt;/object&gt;&lt;object type=&quot;3&quot; unique_id=&quot;241103&quot;&gt;&lt;property id=&quot;20148&quot; value=&quot;5&quot;/&gt;&lt;property id=&quot;20300&quot; value=&quot;Slide 12 - &amp;quot;Meditech Reminders&amp;quot;&quot;/&gt;&lt;property id=&quot;20307&quot; value=&quot;330&quot;/&gt;&lt;/object&gt;&lt;object type=&quot;3&quot; unique_id=&quot;241104&quot;&gt;&lt;property id=&quot;20148&quot; value=&quot;5&quot;/&gt;&lt;property id=&quot;20300&quot; value=&quot;Slide 13 - &amp;quot;Policy Updates &amp;quot;&quot;/&gt;&lt;property id=&quot;20307&quot; value=&quot;327&quot;/&gt;&lt;/object&gt;&lt;object type=&quot;3&quot; unique_id=&quot;241705&quot;&gt;&lt;property id=&quot;20148&quot; value=&quot;5&quot;/&gt;&lt;property id=&quot;20300&quot; value=&quot;Slide 1 - &amp;quot;CONTINENTAL DIVISION&amp;quot;&quot;/&gt;&lt;property id=&quot;20307&quot; value=&quot;332&quot;/&gt;&lt;/object&gt;&lt;object type=&quot;3&quot; unique_id=&quot;241706&quot;&gt;&lt;property id=&quot;20148&quot; value=&quot;5&quot;/&gt;&lt;property id=&quot;20300&quot; value=&quot;Slide 2 - &amp;quot;Set-up in HealthStream as an Equivalent&amp;quot;&quot;/&gt;&lt;property id=&quot;20307&quot; value=&quot;334&quot;/&gt;&lt;/object&gt;&lt;object type=&quot;3&quot; unique_id=&quot;241707&quot;&gt;&lt;property id=&quot;20148&quot; value=&quot;5&quot;/&gt;&lt;property id=&quot;20300&quot; value=&quot;Slide 3 - &amp;quot;Learner View&amp;quot;&quot;/&gt;&lt;property id=&quot;20307&quot; value=&quot;333&quot;/&gt;&lt;/object&gt;&lt;object type=&quot;3&quot; unique_id=&quot;241739&quot;&gt;&lt;property id=&quot;20148&quot; value=&quot;5&quot;/&gt;&lt;property id=&quot;20300&quot; value=&quot;Slide 14 - &amp;quot;Thank you.&amp;quot;&quot;/&gt;&lt;property id=&quot;20307&quot; value=&quot;369&quot;/&gt;&lt;/object&gt;&lt;/object&gt;&lt;object type=&quot;8&quot; unique_id=&quot;2351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ov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A Healthcare Theme" id="{FDD82C39-F45F-41D3-A6DF-5DD711C2460A}" vid="{7EE04C3A-D4AC-4A84-A49E-2384C75E9FF8}"/>
    </a:ext>
  </a:extLst>
</a:theme>
</file>

<file path=ppt/theme/theme2.xml><?xml version="1.0" encoding="utf-8"?>
<a:theme xmlns:a="http://schemas.openxmlformats.org/drawingml/2006/main" name="Break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Content Slide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reaker Slides">
  <a:themeElements>
    <a:clrScheme name="HCA Healthcare Theme">
      <a:dk1>
        <a:srgbClr val="03173E"/>
      </a:dk1>
      <a:lt1>
        <a:srgbClr val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5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HCA Healthcare Theme</Template>
  <TotalTime>4058</TotalTime>
  <Words>206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Arial Bold</vt:lpstr>
      <vt:lpstr>Arial Regular</vt:lpstr>
      <vt:lpstr>Calibri Light</vt:lpstr>
      <vt:lpstr>Courier New</vt:lpstr>
      <vt:lpstr>Georgia</vt:lpstr>
      <vt:lpstr>Gotham Thin</vt:lpstr>
      <vt:lpstr>Wingdings</vt:lpstr>
      <vt:lpstr>ヒラギノ角ゴ Pro W3</vt:lpstr>
      <vt:lpstr>Cover Slides</vt:lpstr>
      <vt:lpstr>Breaker Slides</vt:lpstr>
      <vt:lpstr>Content Slide</vt:lpstr>
      <vt:lpstr>1_Content Slide</vt:lpstr>
      <vt:lpstr>1_Breaker Slides</vt:lpstr>
      <vt:lpstr>WEST FLORIDA DIVISION CHANGE WEEK AUGUST</vt:lpstr>
      <vt:lpstr>StatSeal Hemostasis Disc</vt:lpstr>
      <vt:lpstr>Summary of the change and why?</vt:lpstr>
      <vt:lpstr>    Old Way          New Way</vt:lpstr>
      <vt:lpstr>References</vt:lpstr>
      <vt:lpstr>Who to Contact for Questions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Hale Kris</dc:creator>
  <cp:lastModifiedBy>Anderson Jamie - Sunrise</cp:lastModifiedBy>
  <cp:revision>100</cp:revision>
  <dcterms:created xsi:type="dcterms:W3CDTF">2019-02-22T22:24:40Z</dcterms:created>
  <dcterms:modified xsi:type="dcterms:W3CDTF">2022-09-21T19:17:43Z</dcterms:modified>
</cp:coreProperties>
</file>