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5.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6.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7.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8.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9.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10.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11.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1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74" r:id="rId6"/>
    <p:sldMasterId id="2147483686" r:id="rId7"/>
    <p:sldMasterId id="2147483698" r:id="rId8"/>
    <p:sldMasterId id="2147483700" r:id="rId9"/>
    <p:sldMasterId id="2147483714" r:id="rId10"/>
    <p:sldMasterId id="2147483726" r:id="rId11"/>
    <p:sldMasterId id="2147483728" r:id="rId12"/>
    <p:sldMasterId id="2147483742" r:id="rId13"/>
    <p:sldMasterId id="2147483754" r:id="rId14"/>
    <p:sldMasterId id="2147483756" r:id="rId15"/>
  </p:sldMasterIdLst>
  <p:sldIdLst>
    <p:sldId id="25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5" d="100"/>
          <a:sy n="115" d="100"/>
        </p:scale>
        <p:origin x="25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5" Type="http://schemas.openxmlformats.org/officeDocument/2006/relationships/slideMaster" Target="slideMasters/slideMaster2.xml"/><Relationship Id="rId15" Type="http://schemas.openxmlformats.org/officeDocument/2006/relationships/slideMaster" Target="slideMasters/slideMaster12.xml"/><Relationship Id="rId10" Type="http://schemas.openxmlformats.org/officeDocument/2006/relationships/slideMaster" Target="slideMasters/slideMaster7.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g"/><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0.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Master" Target="../slideMasters/slideMaster10.xml"/></Relationships>
</file>

<file path=ppt/slideLayouts/_rels/slideLayout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Master" Target="../slideMasters/slideMaster10.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8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Master" Target="../slideMasters/slideMaster10.xml"/></Relationships>
</file>

<file path=ppt/slideLayouts/_rels/slideLayout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g"/><Relationship Id="rId1" Type="http://schemas.openxmlformats.org/officeDocument/2006/relationships/slideMaster" Target="../slideMasters/slideMaster10.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olid Orange">
    <p:bg>
      <p:bgPr>
        <a:solidFill>
          <a:schemeClr val="accent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524D40D-FB95-9C45-9A43-9331A6B7271B}"/>
              </a:ext>
            </a:extLst>
          </p:cNvPr>
          <p:cNvSpPr/>
          <p:nvPr/>
        </p:nvSpPr>
        <p:spPr>
          <a:xfrm>
            <a:off x="0" y="5736557"/>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60" name="Footer Placeholder 3">
            <a:extLst>
              <a:ext uri="{FF2B5EF4-FFF2-40B4-BE49-F238E27FC236}">
                <a16:creationId xmlns:a16="http://schemas.microsoft.com/office/drawing/2014/main" id="{2C0DC6FE-712E-8F4C-B335-D0C0A7ADA9C1}"/>
              </a:ext>
            </a:extLst>
          </p:cNvPr>
          <p:cNvSpPr txBox="1">
            <a:spLocks/>
          </p:cNvSpPr>
          <p:nvPr/>
        </p:nvSpPr>
        <p:spPr>
          <a:xfrm>
            <a:off x="6621475" y="6308959"/>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43929"/>
            <a:ext cx="1874904" cy="597836"/>
          </a:xfrm>
          <a:prstGeom prst="rect">
            <a:avLst/>
          </a:prstGeom>
        </p:spPr>
      </p:pic>
      <p:sp>
        <p:nvSpPr>
          <p:cNvPr id="11"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44584"/>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
        <p:nvSpPr>
          <p:cNvPr id="9"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3"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Tree>
    <p:extLst>
      <p:ext uri="{BB962C8B-B14F-4D97-AF65-F5344CB8AC3E}">
        <p14:creationId xmlns:p14="http://schemas.microsoft.com/office/powerpoint/2010/main" val="28573963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2738351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1886331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olid White">
    <p:bg>
      <p:bgPr>
        <a:solidFill>
          <a:schemeClr val="bg1"/>
        </a:solidFill>
        <a:effectLst/>
      </p:bgPr>
    </p:bg>
    <p:spTree>
      <p:nvGrpSpPr>
        <p:cNvPr id="1" name=""/>
        <p:cNvGrpSpPr/>
        <p:nvPr/>
      </p:nvGrpSpPr>
      <p:grpSpPr>
        <a:xfrm>
          <a:off x="0" y="0"/>
          <a:ext cx="0" cy="0"/>
          <a:chOff x="0" y="0"/>
          <a:chExt cx="0" cy="0"/>
        </a:xfrm>
      </p:grpSpPr>
      <p:sp>
        <p:nvSpPr>
          <p:cNvPr id="8" name="Footer Placeholder 1">
            <a:extLst>
              <a:ext uri="{FF2B5EF4-FFF2-40B4-BE49-F238E27FC236}">
                <a16:creationId xmlns:a16="http://schemas.microsoft.com/office/drawing/2014/main" id="{88E7827E-C9FC-1B40-A82F-B55E64B8AC21}"/>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5" name="Subtitle 2">
            <a:extLst>
              <a:ext uri="{FF2B5EF4-FFF2-40B4-BE49-F238E27FC236}">
                <a16:creationId xmlns:a16="http://schemas.microsoft.com/office/drawing/2014/main" id="{6C82D000-D465-0F4F-999D-763FC54FB79B}"/>
              </a:ext>
            </a:extLst>
          </p:cNvPr>
          <p:cNvSpPr>
            <a:spLocks noGrp="1"/>
          </p:cNvSpPr>
          <p:nvPr>
            <p:ph type="subTitle" idx="1"/>
          </p:nvPr>
        </p:nvSpPr>
        <p:spPr>
          <a:xfrm>
            <a:off x="594784" y="4681562"/>
            <a:ext cx="6499576" cy="578011"/>
          </a:xfrm>
          <a:prstGeom prst="rect">
            <a:avLst/>
          </a:prstGeom>
        </p:spPr>
        <p:txBody>
          <a:bodyPr lIns="0">
            <a:noAutofit/>
          </a:bodyPr>
          <a:lstStyle>
            <a:lvl1pPr marL="0" indent="0" algn="l">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6" name="Title 1">
            <a:extLst>
              <a:ext uri="{FF2B5EF4-FFF2-40B4-BE49-F238E27FC236}">
                <a16:creationId xmlns:a16="http://schemas.microsoft.com/office/drawing/2014/main" id="{6125D4E5-959F-194E-B786-70D92F120C5B}"/>
              </a:ext>
            </a:extLst>
          </p:cNvPr>
          <p:cNvSpPr>
            <a:spLocks noGrp="1"/>
          </p:cNvSpPr>
          <p:nvPr>
            <p:ph type="title"/>
          </p:nvPr>
        </p:nvSpPr>
        <p:spPr>
          <a:xfrm>
            <a:off x="609600" y="1148321"/>
            <a:ext cx="6484760" cy="3386093"/>
          </a:xfrm>
        </p:spPr>
        <p:txBody>
          <a:bodyPr>
            <a:noAutofit/>
          </a:bodyPr>
          <a:lstStyle>
            <a:lvl1pPr>
              <a:lnSpc>
                <a:spcPct val="100000"/>
              </a:lnSpc>
              <a:defRPr sz="3600">
                <a:solidFill>
                  <a:schemeClr val="accent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69470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Light Gray Backgroun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0"/>
            <a:ext cx="12192000" cy="5969000"/>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Title 7">
            <a:extLst>
              <a:ext uri="{FF2B5EF4-FFF2-40B4-BE49-F238E27FC236}">
                <a16:creationId xmlns:a16="http://schemas.microsoft.com/office/drawing/2014/main" id="{E825B2DF-E46F-D348-9838-B0F5F47A56ED}"/>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7" name="Text Placeholder 17">
            <a:extLst>
              <a:ext uri="{FF2B5EF4-FFF2-40B4-BE49-F238E27FC236}">
                <a16:creationId xmlns:a16="http://schemas.microsoft.com/office/drawing/2014/main" id="{63CD7C5F-0754-844D-A178-E5A0C858A38C}"/>
              </a:ext>
            </a:extLst>
          </p:cNvPr>
          <p:cNvSpPr>
            <a:spLocks noGrp="1"/>
          </p:cNvSpPr>
          <p:nvPr>
            <p:ph idx="1"/>
          </p:nvPr>
        </p:nvSpPr>
        <p:spPr>
          <a:xfrm>
            <a:off x="609600" y="1658299"/>
            <a:ext cx="10515600" cy="4070633"/>
          </a:xfrm>
          <a:prstGeom prst="rect">
            <a:avLst/>
          </a:prstGeom>
        </p:spPr>
        <p:txBody>
          <a:bodyPr vert="horz" lIns="91440" tIns="45720" rIns="91440" bIns="45720" rtlCol="0">
            <a:noAutofit/>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Tree>
    <p:extLst>
      <p:ext uri="{BB962C8B-B14F-4D97-AF65-F5344CB8AC3E}">
        <p14:creationId xmlns:p14="http://schemas.microsoft.com/office/powerpoint/2010/main" val="213329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eft Gray Bar">
    <p:spTree>
      <p:nvGrpSpPr>
        <p:cNvPr id="1" name=""/>
        <p:cNvGrpSpPr/>
        <p:nvPr/>
      </p:nvGrpSpPr>
      <p:grpSpPr>
        <a:xfrm>
          <a:off x="0" y="0"/>
          <a:ext cx="0" cy="0"/>
          <a:chOff x="0" y="0"/>
          <a:chExt cx="0" cy="0"/>
        </a:xfrm>
      </p:grpSpPr>
      <p:sp>
        <p:nvSpPr>
          <p:cNvPr id="10" name="Rectangle 9"/>
          <p:cNvSpPr/>
          <p:nvPr/>
        </p:nvSpPr>
        <p:spPr bwMode="auto">
          <a:xfrm flipH="1">
            <a:off x="1" y="0"/>
            <a:ext cx="4025348" cy="5943600"/>
          </a:xfrm>
          <a:prstGeom prst="rect">
            <a:avLst/>
          </a:pr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355"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Regular"/>
            </a:endParaRPr>
          </a:p>
        </p:txBody>
      </p:sp>
      <p:sp>
        <p:nvSpPr>
          <p:cNvPr id="12" name="Title 1"/>
          <p:cNvSpPr>
            <a:spLocks noGrp="1"/>
          </p:cNvSpPr>
          <p:nvPr>
            <p:ph type="title" hasCustomPrompt="1"/>
          </p:nvPr>
        </p:nvSpPr>
        <p:spPr>
          <a:xfrm>
            <a:off x="596049" y="640087"/>
            <a:ext cx="3129295" cy="5211156"/>
          </a:xfrm>
          <a:prstGeom prst="rect">
            <a:avLst/>
          </a:prstGeom>
        </p:spPr>
        <p:txBody>
          <a:bodyPr anchor="t"/>
          <a:lstStyle>
            <a:lvl1pPr>
              <a:defRPr sz="2800" b="1" i="0" spc="-50" baseline="0">
                <a:solidFill>
                  <a:schemeClr val="tx1"/>
                </a:solidFill>
                <a:latin typeface="Arial Bold"/>
                <a:ea typeface="Arial Bold"/>
                <a:cs typeface="Arial Bold"/>
              </a:defRPr>
            </a:lvl1pPr>
          </a:lstStyle>
          <a:p>
            <a:r>
              <a:rPr lang="en-US" dirty="0"/>
              <a:t>Click to edit master title style</a:t>
            </a:r>
          </a:p>
        </p:txBody>
      </p:sp>
      <p:sp>
        <p:nvSpPr>
          <p:cNvPr id="17" name="Text Placeholder 2">
            <a:extLst>
              <a:ext uri="{FF2B5EF4-FFF2-40B4-BE49-F238E27FC236}">
                <a16:creationId xmlns:a16="http://schemas.microsoft.com/office/drawing/2014/main" id="{EDCA6F60-9518-AE47-BC29-77491BB95684}"/>
              </a:ext>
            </a:extLst>
          </p:cNvPr>
          <p:cNvSpPr>
            <a:spLocks noGrp="1"/>
          </p:cNvSpPr>
          <p:nvPr>
            <p:ph type="body" sz="quarter" idx="10"/>
          </p:nvPr>
        </p:nvSpPr>
        <p:spPr>
          <a:xfrm>
            <a:off x="4572003" y="634045"/>
            <a:ext cx="4602692" cy="509165"/>
          </a:xfrm>
          <a:prstGeom prst="rect">
            <a:avLst/>
          </a:prstGeom>
          <a:noFill/>
          <a:ln>
            <a:noFill/>
          </a:ln>
        </p:spPr>
        <p:txBody>
          <a:bodyPr wrap="square" lIns="0" anchor="b">
            <a:noAutofit/>
          </a:bodyPr>
          <a:lstStyle>
            <a:lvl1pPr marL="0" indent="0" algn="l" defTabSz="685783" rtl="0" eaLnBrk="1" latinLnBrk="0" hangingPunct="1">
              <a:buNone/>
              <a:defRPr lang="en-US" sz="1600" b="1" i="0" kern="1200" spc="0" baseline="0" dirty="0" smtClean="0">
                <a:solidFill>
                  <a:schemeClr val="tx1"/>
                </a:solidFill>
                <a:latin typeface="Arial Bold"/>
                <a:ea typeface="ヒラギノ角ゴ Pro W3" charset="0"/>
                <a:cs typeface="Arial Bold"/>
              </a:defRPr>
            </a:lvl1pPr>
          </a:lstStyle>
          <a:p>
            <a:pPr marL="0" lvl="0" defTabSz="685783" latinLnBrk="0"/>
            <a:r>
              <a:rPr lang="en-US" smtClean="0"/>
              <a:t>Edit Master text styles</a:t>
            </a:r>
          </a:p>
        </p:txBody>
      </p:sp>
      <p:sp>
        <p:nvSpPr>
          <p:cNvPr id="11" name="Text Placeholder 2">
            <a:extLst>
              <a:ext uri="{FF2B5EF4-FFF2-40B4-BE49-F238E27FC236}">
                <a16:creationId xmlns:a16="http://schemas.microsoft.com/office/drawing/2014/main" id="{64A871A2-C077-3C41-93D7-C2B4E95BACF6}"/>
              </a:ext>
            </a:extLst>
          </p:cNvPr>
          <p:cNvSpPr>
            <a:spLocks noGrp="1"/>
          </p:cNvSpPr>
          <p:nvPr>
            <p:ph idx="1"/>
          </p:nvPr>
        </p:nvSpPr>
        <p:spPr bwMode="auto">
          <a:xfrm>
            <a:off x="4572000" y="1452882"/>
            <a:ext cx="6629400" cy="4161856"/>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buClr>
                <a:schemeClr val="bg1"/>
              </a:buClr>
              <a:defRPr>
                <a:solidFill>
                  <a:schemeClr val="bg1"/>
                </a:solidFill>
              </a:defRPr>
            </a:lvl1pPr>
            <a:lvl2pPr marL="345264" indent="-178585">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2">
            <a:extLst>
              <a:ext uri="{FF2B5EF4-FFF2-40B4-BE49-F238E27FC236}">
                <a16:creationId xmlns:a16="http://schemas.microsoft.com/office/drawing/2014/main" id="{5C43E503-2AA2-7144-999C-C131A901AC40}"/>
              </a:ext>
            </a:extLst>
          </p:cNvPr>
          <p:cNvSpPr>
            <a:spLocks noGrp="1"/>
          </p:cNvSpPr>
          <p:nvPr>
            <p:ph sz="quarter" idx="14"/>
          </p:nvPr>
        </p:nvSpPr>
        <p:spPr>
          <a:xfrm>
            <a:off x="4572010" y="5734524"/>
            <a:ext cx="5902652" cy="209077"/>
          </a:xfrm>
          <a:prstGeom prst="rect">
            <a:avLst/>
          </a:prstGeom>
        </p:spPr>
        <p:txBody>
          <a:bodyPr lIns="0">
            <a:normAutofit/>
          </a:bodyPr>
          <a:lstStyle>
            <a:lvl1pPr marL="0" indent="0" algn="l">
              <a:buNone/>
              <a:defRPr lang="en-US" sz="700" b="0" i="0" u="none" kern="1200" spc="0" baseline="0" dirty="0" smtClean="0">
                <a:solidFill>
                  <a:schemeClr val="tx1"/>
                </a:solidFill>
                <a:latin typeface="Arial Regular"/>
                <a:ea typeface="ヒラギノ角ゴ Pro W3" charset="0"/>
                <a:cs typeface="Arial Regular"/>
              </a:defRPr>
            </a:lvl1pPr>
          </a:lstStyle>
          <a:p>
            <a:pPr lvl="0"/>
            <a:r>
              <a:rPr lang="en-US" smtClean="0"/>
              <a:t>Edit Master text styles</a:t>
            </a:r>
          </a:p>
        </p:txBody>
      </p:sp>
      <p:sp>
        <p:nvSpPr>
          <p:cNvPr id="18"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13" name="Text Placeholder 11"/>
          <p:cNvSpPr>
            <a:spLocks noGrp="1"/>
          </p:cNvSpPr>
          <p:nvPr>
            <p:ph type="body" sz="quarter" idx="11"/>
          </p:nvPr>
        </p:nvSpPr>
        <p:spPr>
          <a:xfrm>
            <a:off x="9363377" y="634044"/>
            <a:ext cx="1838033" cy="506544"/>
          </a:xfrm>
          <a:prstGeom prst="rect">
            <a:avLst/>
          </a:prstGeom>
          <a:noFill/>
          <a:ln>
            <a:noFill/>
          </a:ln>
        </p:spPr>
        <p:txBody>
          <a:bodyPr wrap="square" rIns="0" anchor="b">
            <a:noAutofit/>
          </a:bodyPr>
          <a:lstStyle>
            <a:lvl1pPr marL="0" indent="0" algn="r">
              <a:buClr>
                <a:schemeClr val="tx1"/>
              </a:buClr>
              <a:buNone/>
              <a:tabLst/>
              <a:defRPr lang="en-US" sz="800" b="0" i="0" kern="1200" spc="0" baseline="0" dirty="0" smtClean="0">
                <a:solidFill>
                  <a:schemeClr val="tx1"/>
                </a:solidFill>
                <a:latin typeface="Arial Regular"/>
                <a:ea typeface="ヒラギノ角ゴ Pro W3" charset="0"/>
                <a:cs typeface="Arial Regular"/>
              </a:defRPr>
            </a:lvl1pPr>
          </a:lstStyle>
          <a:p>
            <a:pPr marL="0" lvl="0" algn="r" defTabSz="685783" latinLnBrk="0"/>
            <a:r>
              <a:rPr lang="en-US" smtClean="0"/>
              <a:t>Edit Master text styles</a:t>
            </a:r>
          </a:p>
        </p:txBody>
      </p:sp>
    </p:spTree>
    <p:extLst>
      <p:ext uri="{BB962C8B-B14F-4D97-AF65-F5344CB8AC3E}">
        <p14:creationId xmlns:p14="http://schemas.microsoft.com/office/powerpoint/2010/main" val="2571658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tandard Slide w/ Small Column">
    <p:spTree>
      <p:nvGrpSpPr>
        <p:cNvPr id="1" name=""/>
        <p:cNvGrpSpPr/>
        <p:nvPr/>
      </p:nvGrpSpPr>
      <p:grpSpPr>
        <a:xfrm>
          <a:off x="0" y="0"/>
          <a:ext cx="0" cy="0"/>
          <a:chOff x="0" y="0"/>
          <a:chExt cx="0" cy="0"/>
        </a:xfrm>
      </p:grpSpPr>
      <p:sp>
        <p:nvSpPr>
          <p:cNvPr id="2" name="Title 1"/>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4" name="Content Placeholder 2"/>
          <p:cNvSpPr>
            <a:spLocks noGrp="1"/>
          </p:cNvSpPr>
          <p:nvPr>
            <p:ph sz="half" idx="1"/>
          </p:nvPr>
        </p:nvSpPr>
        <p:spPr>
          <a:xfrm>
            <a:off x="594784" y="1713584"/>
            <a:ext cx="8341965" cy="3821584"/>
          </a:xfrm>
          <a:prstGeom prst="rect">
            <a:avLst/>
          </a:prstGeom>
        </p:spPr>
        <p:txBody>
          <a:bodyPr>
            <a:noAutofit/>
          </a:bodyPr>
          <a:lstStyle>
            <a:lvl1pPr marL="171446" indent="-171446">
              <a:lnSpc>
                <a:spcPct val="100000"/>
              </a:lnSpc>
              <a:spcBef>
                <a:spcPts val="0"/>
              </a:spcBef>
              <a:tabLst/>
              <a:defRPr sz="1800">
                <a:solidFill>
                  <a:schemeClr val="accent3"/>
                </a:solidFill>
              </a:defRPr>
            </a:lvl1pPr>
            <a:lvl2pPr>
              <a:lnSpc>
                <a:spcPct val="100000"/>
              </a:lnSpc>
              <a:spcBef>
                <a:spcPts val="0"/>
              </a:spcBef>
              <a:defRPr sz="1800">
                <a:solidFill>
                  <a:schemeClr val="accent3"/>
                </a:solidFill>
              </a:defRPr>
            </a:lvl2pPr>
            <a:lvl3pPr>
              <a:lnSpc>
                <a:spcPct val="100000"/>
              </a:lnSpc>
              <a:spcBef>
                <a:spcPts val="0"/>
              </a:spcBef>
              <a:defRPr sz="1600">
                <a:solidFill>
                  <a:schemeClr val="accent3"/>
                </a:solidFill>
              </a:defRPr>
            </a:lvl3pPr>
            <a:lvl4pPr>
              <a:lnSpc>
                <a:spcPct val="100000"/>
              </a:lnSpc>
              <a:spcBef>
                <a:spcPts val="0"/>
              </a:spcBef>
              <a:defRPr sz="1100">
                <a:solidFill>
                  <a:schemeClr val="accent3"/>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5" name="Content Placeholder 3"/>
          <p:cNvSpPr>
            <a:spLocks noGrp="1"/>
          </p:cNvSpPr>
          <p:nvPr>
            <p:ph sz="half" idx="10"/>
          </p:nvPr>
        </p:nvSpPr>
        <p:spPr>
          <a:xfrm>
            <a:off x="9269265" y="1713583"/>
            <a:ext cx="2301780" cy="3821585"/>
          </a:xfrm>
          <a:prstGeom prst="rect">
            <a:avLst/>
          </a:prstGeom>
        </p:spPr>
        <p:txBody>
          <a:bodyPr>
            <a:noAutofit/>
          </a:bodyPr>
          <a:lstStyle>
            <a:lvl1pPr marL="0" indent="0">
              <a:buNone/>
              <a:defRPr sz="1400" b="0">
                <a:solidFill>
                  <a:schemeClr val="accent3"/>
                </a:solidFill>
              </a:defRPr>
            </a:lvl1pPr>
            <a:lvl2pPr marL="457189" indent="0">
              <a:buNone/>
              <a:defRPr sz="1000"/>
            </a:lvl2pPr>
            <a:lvl3pPr marL="914378" indent="0">
              <a:buNone/>
              <a:defRPr sz="1000"/>
            </a:lvl3pPr>
            <a:lvl4pPr marL="1371566" indent="0">
              <a:buNone/>
              <a:defRPr sz="1000"/>
            </a:lvl4pPr>
            <a:lvl5pPr marL="1828754" indent="0">
              <a:buNone/>
              <a:defRPr sz="10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p:txBody>
      </p:sp>
      <p:sp>
        <p:nvSpPr>
          <p:cNvPr id="13"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40800964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s">
    <p:spTree>
      <p:nvGrpSpPr>
        <p:cNvPr id="1" name=""/>
        <p:cNvGrpSpPr/>
        <p:nvPr/>
      </p:nvGrpSpPr>
      <p:grpSpPr>
        <a:xfrm>
          <a:off x="0" y="0"/>
          <a:ext cx="0" cy="0"/>
          <a:chOff x="0" y="0"/>
          <a:chExt cx="0" cy="0"/>
        </a:xfrm>
      </p:grpSpPr>
      <p:sp>
        <p:nvSpPr>
          <p:cNvPr id="4" name="Content Placeholder 2"/>
          <p:cNvSpPr>
            <a:spLocks noGrp="1"/>
          </p:cNvSpPr>
          <p:nvPr>
            <p:ph sz="half" idx="1"/>
          </p:nvPr>
        </p:nvSpPr>
        <p:spPr>
          <a:xfrm>
            <a:off x="594794" y="1713588"/>
            <a:ext cx="3355423" cy="3809393"/>
          </a:xfrm>
          <a:prstGeom prst="rect">
            <a:avLst/>
          </a:prstGeom>
        </p:spPr>
        <p:txBody>
          <a:bodyPr>
            <a:noAutofit/>
          </a:bodyPr>
          <a:lstStyle>
            <a:lvl1pPr marL="171446" indent="-171446">
              <a:lnSpc>
                <a:spcPct val="100000"/>
              </a:lnSpc>
              <a:spcBef>
                <a:spcPts val="0"/>
              </a:spcBef>
              <a:tabLst/>
              <a:defRPr sz="1600">
                <a:solidFill>
                  <a:schemeClr val="accent3"/>
                </a:solidFill>
              </a:defRPr>
            </a:lvl1pPr>
            <a:lvl2pPr>
              <a:lnSpc>
                <a:spcPct val="100000"/>
              </a:lnSpc>
              <a:spcBef>
                <a:spcPts val="0"/>
              </a:spcBef>
              <a:defRPr sz="1400">
                <a:solidFill>
                  <a:schemeClr val="accent3"/>
                </a:solidFill>
                <a:latin typeface="Arial" panose="020B0604020202020204" pitchFamily="34" charset="0"/>
                <a:cs typeface="Arial" panose="020B0604020202020204" pitchFamily="34" charset="0"/>
              </a:defRPr>
            </a:lvl2pPr>
            <a:lvl3pPr>
              <a:lnSpc>
                <a:spcPct val="100000"/>
              </a:lnSpc>
              <a:spcBef>
                <a:spcPts val="0"/>
              </a:spcBef>
              <a:defRPr sz="1200">
                <a:solidFill>
                  <a:schemeClr val="accent3"/>
                </a:solidFill>
                <a:latin typeface="Arial" panose="020B0604020202020204" pitchFamily="34" charset="0"/>
                <a:cs typeface="Arial" panose="020B0604020202020204" pitchFamily="34" charset="0"/>
              </a:defRPr>
            </a:lvl3pPr>
            <a:lvl4pPr>
              <a:lnSpc>
                <a:spcPct val="100000"/>
              </a:lnSpc>
              <a:spcBef>
                <a:spcPts val="0"/>
              </a:spcBef>
              <a:defRPr sz="1000">
                <a:solidFill>
                  <a:schemeClr val="accent3"/>
                </a:solidFill>
                <a:latin typeface="Arial" panose="020B0604020202020204" pitchFamily="34" charset="0"/>
                <a:cs typeface="Arial" panose="020B0604020202020204" pitchFamily="34" charset="0"/>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5" name="Title 1"/>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7" name="Content Placeholder 2">
            <a:extLst>
              <a:ext uri="{FF2B5EF4-FFF2-40B4-BE49-F238E27FC236}">
                <a16:creationId xmlns:a16="http://schemas.microsoft.com/office/drawing/2014/main" id="{EE22D488-BAA3-B846-866B-5889189F2B50}"/>
              </a:ext>
            </a:extLst>
          </p:cNvPr>
          <p:cNvSpPr>
            <a:spLocks noGrp="1"/>
          </p:cNvSpPr>
          <p:nvPr>
            <p:ph sz="half" idx="10"/>
          </p:nvPr>
        </p:nvSpPr>
        <p:spPr>
          <a:xfrm>
            <a:off x="4410891" y="1713588"/>
            <a:ext cx="3355423" cy="3809393"/>
          </a:xfrm>
          <a:prstGeom prst="rect">
            <a:avLst/>
          </a:prstGeom>
        </p:spPr>
        <p:txBody>
          <a:bodyPr>
            <a:noAutofit/>
          </a:bodyPr>
          <a:lstStyle>
            <a:lvl1pPr marL="171446" indent="-171446">
              <a:lnSpc>
                <a:spcPct val="100000"/>
              </a:lnSpc>
              <a:spcBef>
                <a:spcPts val="0"/>
              </a:spcBef>
              <a:tabLst/>
              <a:defRPr sz="1600">
                <a:solidFill>
                  <a:schemeClr val="accent3"/>
                </a:solidFill>
              </a:defRPr>
            </a:lvl1pPr>
            <a:lvl2pPr>
              <a:lnSpc>
                <a:spcPct val="100000"/>
              </a:lnSpc>
              <a:spcBef>
                <a:spcPts val="0"/>
              </a:spcBef>
              <a:defRPr sz="1400">
                <a:solidFill>
                  <a:schemeClr val="accent3"/>
                </a:solidFill>
                <a:latin typeface="Arial" panose="020B0604020202020204" pitchFamily="34" charset="0"/>
                <a:cs typeface="Arial" panose="020B0604020202020204" pitchFamily="34" charset="0"/>
              </a:defRPr>
            </a:lvl2pPr>
            <a:lvl3pPr>
              <a:lnSpc>
                <a:spcPct val="100000"/>
              </a:lnSpc>
              <a:spcBef>
                <a:spcPts val="0"/>
              </a:spcBef>
              <a:defRPr sz="1200">
                <a:solidFill>
                  <a:schemeClr val="accent3"/>
                </a:solidFill>
                <a:latin typeface="Arial" panose="020B0604020202020204" pitchFamily="34" charset="0"/>
                <a:cs typeface="Arial" panose="020B0604020202020204" pitchFamily="34" charset="0"/>
              </a:defRPr>
            </a:lvl3pPr>
            <a:lvl4pPr>
              <a:lnSpc>
                <a:spcPct val="100000"/>
              </a:lnSpc>
              <a:spcBef>
                <a:spcPts val="0"/>
              </a:spcBef>
              <a:defRPr sz="1000">
                <a:solidFill>
                  <a:schemeClr val="accent3"/>
                </a:solidFill>
                <a:latin typeface="Arial" panose="020B0604020202020204" pitchFamily="34" charset="0"/>
                <a:cs typeface="Arial" panose="020B0604020202020204" pitchFamily="34" charset="0"/>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10" name="Content Placeholder 2">
            <a:extLst>
              <a:ext uri="{FF2B5EF4-FFF2-40B4-BE49-F238E27FC236}">
                <a16:creationId xmlns:a16="http://schemas.microsoft.com/office/drawing/2014/main" id="{C12096EE-FD27-024F-92C7-F21530130DA3}"/>
              </a:ext>
            </a:extLst>
          </p:cNvPr>
          <p:cNvSpPr>
            <a:spLocks noGrp="1"/>
          </p:cNvSpPr>
          <p:nvPr>
            <p:ph sz="half" idx="11"/>
          </p:nvPr>
        </p:nvSpPr>
        <p:spPr>
          <a:xfrm>
            <a:off x="8226987" y="1713588"/>
            <a:ext cx="3355423" cy="3809393"/>
          </a:xfrm>
          <a:prstGeom prst="rect">
            <a:avLst/>
          </a:prstGeom>
        </p:spPr>
        <p:txBody>
          <a:bodyPr>
            <a:noAutofit/>
          </a:bodyPr>
          <a:lstStyle>
            <a:lvl1pPr marL="171446" indent="-171446">
              <a:lnSpc>
                <a:spcPct val="100000"/>
              </a:lnSpc>
              <a:spcBef>
                <a:spcPts val="0"/>
              </a:spcBef>
              <a:tabLst/>
              <a:defRPr sz="1600">
                <a:solidFill>
                  <a:schemeClr val="accent3"/>
                </a:solidFill>
              </a:defRPr>
            </a:lvl1pPr>
            <a:lvl2pPr>
              <a:lnSpc>
                <a:spcPct val="100000"/>
              </a:lnSpc>
              <a:spcBef>
                <a:spcPts val="0"/>
              </a:spcBef>
              <a:defRPr sz="1400">
                <a:solidFill>
                  <a:schemeClr val="accent3"/>
                </a:solidFill>
                <a:latin typeface="Arial" panose="020B0604020202020204" pitchFamily="34" charset="0"/>
                <a:cs typeface="Arial" panose="020B0604020202020204" pitchFamily="34" charset="0"/>
              </a:defRPr>
            </a:lvl2pPr>
            <a:lvl3pPr>
              <a:lnSpc>
                <a:spcPct val="100000"/>
              </a:lnSpc>
              <a:spcBef>
                <a:spcPts val="0"/>
              </a:spcBef>
              <a:defRPr sz="1200">
                <a:solidFill>
                  <a:schemeClr val="accent3"/>
                </a:solidFill>
                <a:latin typeface="Arial" panose="020B0604020202020204" pitchFamily="34" charset="0"/>
                <a:cs typeface="Arial" panose="020B0604020202020204" pitchFamily="34" charset="0"/>
              </a:defRPr>
            </a:lvl3pPr>
            <a:lvl4pPr>
              <a:lnSpc>
                <a:spcPct val="100000"/>
              </a:lnSpc>
              <a:spcBef>
                <a:spcPts val="0"/>
              </a:spcBef>
              <a:defRPr sz="1000">
                <a:solidFill>
                  <a:schemeClr val="accent3"/>
                </a:solidFill>
                <a:latin typeface="Arial" panose="020B0604020202020204" pitchFamily="34" charset="0"/>
                <a:cs typeface="Arial" panose="020B0604020202020204" pitchFamily="34" charset="0"/>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15"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408311651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hree Column w/ Photo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716039" y="3217303"/>
            <a:ext cx="3193144" cy="715963"/>
          </a:xfrm>
          <a:prstGeom prst="rect">
            <a:avLst/>
          </a:prstGeom>
        </p:spPr>
        <p:txBody>
          <a:bodyPr anchor="b">
            <a:noAutofit/>
          </a:bodyPr>
          <a:lstStyle>
            <a:lvl1pPr marL="0" indent="0" algn="ctr">
              <a:buNone/>
              <a:defRPr sz="1200">
                <a:latin typeface="Georgia" panose="02040502050405020303" pitchFamily="18" charset="0"/>
              </a:defRPr>
            </a:lvl1pPr>
            <a:lvl2pPr marL="0" indent="0">
              <a:buSzPct val="100000"/>
              <a:buFontTx/>
              <a:buNone/>
              <a:defRPr sz="2200"/>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9" name="Content Placeholder 2"/>
          <p:cNvSpPr>
            <a:spLocks noGrp="1"/>
          </p:cNvSpPr>
          <p:nvPr>
            <p:ph idx="10"/>
          </p:nvPr>
        </p:nvSpPr>
        <p:spPr>
          <a:xfrm>
            <a:off x="716039" y="4047574"/>
            <a:ext cx="3193144" cy="1981201"/>
          </a:xfrm>
          <a:prstGeom prst="rect">
            <a:avLst/>
          </a:prstGeom>
        </p:spPr>
        <p:txBody>
          <a:bodyPr>
            <a:normAutofit/>
          </a:bodyPr>
          <a:lstStyle>
            <a:lvl1pPr marL="171446" indent="-171446">
              <a:lnSpc>
                <a:spcPct val="114000"/>
              </a:lnSpc>
              <a:buFont typeface="Arial" panose="020B0604020202020204" pitchFamily="34" charset="0"/>
              <a:buChar char="•"/>
              <a:defRPr sz="1100" b="0" i="0">
                <a:latin typeface="+mn-lt"/>
                <a:cs typeface="Arial Regular"/>
              </a:defRPr>
            </a:lvl1pPr>
            <a:lvl2pPr marL="0" indent="0">
              <a:buSzPct val="100000"/>
              <a:buFontTx/>
              <a:buNone/>
              <a:defRPr sz="2000">
                <a:latin typeface="Gotham Thin" pitchFamily="50" charset="0"/>
                <a:cs typeface="Gotham Thin" pitchFamily="50" charset="0"/>
              </a:defRPr>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0" name="Content Placeholder 2"/>
          <p:cNvSpPr>
            <a:spLocks noGrp="1"/>
          </p:cNvSpPr>
          <p:nvPr>
            <p:ph idx="11"/>
          </p:nvPr>
        </p:nvSpPr>
        <p:spPr>
          <a:xfrm>
            <a:off x="4567162" y="3217303"/>
            <a:ext cx="3018973" cy="715963"/>
          </a:xfrm>
          <a:prstGeom prst="rect">
            <a:avLst/>
          </a:prstGeom>
        </p:spPr>
        <p:txBody>
          <a:bodyPr anchor="b">
            <a:noAutofit/>
          </a:bodyPr>
          <a:lstStyle>
            <a:lvl1pPr marL="0" indent="0" algn="ctr">
              <a:buNone/>
              <a:defRPr sz="1200">
                <a:latin typeface="Georgia" panose="02040502050405020303" pitchFamily="18" charset="0"/>
              </a:defRPr>
            </a:lvl1pPr>
            <a:lvl2pPr marL="0" indent="0">
              <a:buSzPct val="100000"/>
              <a:buFontTx/>
              <a:buNone/>
              <a:defRPr sz="2200"/>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1" name="Content Placeholder 2"/>
          <p:cNvSpPr>
            <a:spLocks noGrp="1"/>
          </p:cNvSpPr>
          <p:nvPr>
            <p:ph idx="12"/>
          </p:nvPr>
        </p:nvSpPr>
        <p:spPr>
          <a:xfrm>
            <a:off x="4567162" y="4047574"/>
            <a:ext cx="3018973" cy="1981201"/>
          </a:xfrm>
          <a:prstGeom prst="rect">
            <a:avLst/>
          </a:prstGeom>
        </p:spPr>
        <p:txBody>
          <a:bodyPr>
            <a:normAutofit/>
          </a:bodyPr>
          <a:lstStyle>
            <a:lvl1pPr marL="171446" indent="-171446">
              <a:lnSpc>
                <a:spcPct val="114000"/>
              </a:lnSpc>
              <a:buFont typeface="Arial" panose="020B0604020202020204" pitchFamily="34" charset="0"/>
              <a:buChar char="•"/>
              <a:defRPr sz="1100" b="0" i="0">
                <a:latin typeface="+mn-lt"/>
                <a:cs typeface="Arial Regular"/>
              </a:defRPr>
            </a:lvl1pPr>
            <a:lvl2pPr marL="0" indent="0">
              <a:buSzPct val="100000"/>
              <a:buFontTx/>
              <a:buNone/>
              <a:defRPr sz="2000">
                <a:latin typeface="Gotham Thin" pitchFamily="50" charset="0"/>
                <a:cs typeface="Gotham Thin" pitchFamily="50" charset="0"/>
              </a:defRPr>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2" name="Content Placeholder 2"/>
          <p:cNvSpPr>
            <a:spLocks noGrp="1"/>
          </p:cNvSpPr>
          <p:nvPr>
            <p:ph idx="13"/>
          </p:nvPr>
        </p:nvSpPr>
        <p:spPr>
          <a:xfrm>
            <a:off x="8282819" y="3217303"/>
            <a:ext cx="3350381" cy="715963"/>
          </a:xfrm>
          <a:prstGeom prst="rect">
            <a:avLst/>
          </a:prstGeom>
        </p:spPr>
        <p:txBody>
          <a:bodyPr anchor="b">
            <a:noAutofit/>
          </a:bodyPr>
          <a:lstStyle>
            <a:lvl1pPr marL="0" indent="0" algn="ctr">
              <a:buNone/>
              <a:defRPr sz="1200">
                <a:latin typeface="Georgia" panose="02040502050405020303" pitchFamily="18" charset="0"/>
              </a:defRPr>
            </a:lvl1pPr>
            <a:lvl2pPr marL="0" indent="0">
              <a:buSzPct val="100000"/>
              <a:buFontTx/>
              <a:buNone/>
              <a:defRPr sz="2200"/>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3" name="Content Placeholder 2"/>
          <p:cNvSpPr>
            <a:spLocks noGrp="1"/>
          </p:cNvSpPr>
          <p:nvPr>
            <p:ph idx="14"/>
          </p:nvPr>
        </p:nvSpPr>
        <p:spPr>
          <a:xfrm>
            <a:off x="8282819" y="4047574"/>
            <a:ext cx="3350381" cy="1981201"/>
          </a:xfrm>
          <a:prstGeom prst="rect">
            <a:avLst/>
          </a:prstGeom>
        </p:spPr>
        <p:txBody>
          <a:bodyPr>
            <a:normAutofit/>
          </a:bodyPr>
          <a:lstStyle>
            <a:lvl1pPr marL="171446" indent="-171446">
              <a:lnSpc>
                <a:spcPct val="114000"/>
              </a:lnSpc>
              <a:buFont typeface="Arial" panose="020B0604020202020204" pitchFamily="34" charset="0"/>
              <a:buChar char="•"/>
              <a:defRPr sz="1100" b="0" i="0">
                <a:latin typeface="+mn-lt"/>
                <a:cs typeface="Arial Regular"/>
              </a:defRPr>
            </a:lvl1pPr>
            <a:lvl2pPr marL="0" indent="0">
              <a:buSzPct val="100000"/>
              <a:buFontTx/>
              <a:buNone/>
              <a:defRPr sz="2000">
                <a:latin typeface="Gotham Thin" pitchFamily="50" charset="0"/>
                <a:cs typeface="Gotham Thin" pitchFamily="50" charset="0"/>
              </a:defRPr>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5" name="Picture Placeholder 4"/>
          <p:cNvSpPr>
            <a:spLocks noGrp="1"/>
          </p:cNvSpPr>
          <p:nvPr>
            <p:ph type="pic" sz="quarter" idx="15"/>
          </p:nvPr>
        </p:nvSpPr>
        <p:spPr>
          <a:xfrm>
            <a:off x="1457777" y="1741928"/>
            <a:ext cx="1709668" cy="1283660"/>
          </a:xfrm>
          <a:prstGeom prst="ellipse">
            <a:avLst/>
          </a:prstGeom>
        </p:spPr>
        <p:txBody>
          <a:bodyPr anchor="ctr">
            <a:noAutofit/>
          </a:bodyPr>
          <a:lstStyle>
            <a:lvl1pPr marL="0" indent="0" algn="ctr">
              <a:buNone/>
              <a:defRPr sz="1100" b="1" i="0">
                <a:solidFill>
                  <a:schemeClr val="accent2"/>
                </a:solidFill>
                <a:latin typeface="Arial Bold"/>
                <a:cs typeface="Arial Bold"/>
              </a:defRPr>
            </a:lvl1pPr>
          </a:lstStyle>
          <a:p>
            <a:r>
              <a:rPr lang="en-US" smtClean="0"/>
              <a:t>Click icon to add picture</a:t>
            </a:r>
            <a:endParaRPr lang="en-US" dirty="0"/>
          </a:p>
        </p:txBody>
      </p:sp>
      <p:sp>
        <p:nvSpPr>
          <p:cNvPr id="4" name="Title 3">
            <a:extLst>
              <a:ext uri="{FF2B5EF4-FFF2-40B4-BE49-F238E27FC236}">
                <a16:creationId xmlns:a16="http://schemas.microsoft.com/office/drawing/2014/main" id="{2702C863-C7DC-3043-81C0-478CDF8D709D}"/>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29" name="Picture Placeholder 4">
            <a:extLst>
              <a:ext uri="{FF2B5EF4-FFF2-40B4-BE49-F238E27FC236}">
                <a16:creationId xmlns:a16="http://schemas.microsoft.com/office/drawing/2014/main" id="{36ABA6C2-2347-8C44-9CE0-A3238AE8C682}"/>
              </a:ext>
            </a:extLst>
          </p:cNvPr>
          <p:cNvSpPr>
            <a:spLocks noGrp="1"/>
          </p:cNvSpPr>
          <p:nvPr>
            <p:ph type="pic" sz="quarter" idx="16"/>
          </p:nvPr>
        </p:nvSpPr>
        <p:spPr>
          <a:xfrm>
            <a:off x="5221815" y="1741928"/>
            <a:ext cx="1709668" cy="1283660"/>
          </a:xfrm>
          <a:prstGeom prst="ellipse">
            <a:avLst/>
          </a:prstGeom>
        </p:spPr>
        <p:txBody>
          <a:bodyPr anchor="ctr">
            <a:noAutofit/>
          </a:bodyPr>
          <a:lstStyle>
            <a:lvl1pPr marL="0" indent="0" algn="ctr">
              <a:buNone/>
              <a:defRPr sz="1100" b="1" i="0">
                <a:solidFill>
                  <a:schemeClr val="accent2"/>
                </a:solidFill>
                <a:latin typeface="Arial Bold"/>
                <a:cs typeface="Arial Bold"/>
              </a:defRPr>
            </a:lvl1pPr>
          </a:lstStyle>
          <a:p>
            <a:r>
              <a:rPr lang="en-US" smtClean="0"/>
              <a:t>Click icon to add picture</a:t>
            </a:r>
            <a:endParaRPr lang="en-US" dirty="0"/>
          </a:p>
        </p:txBody>
      </p:sp>
      <p:sp>
        <p:nvSpPr>
          <p:cNvPr id="30" name="Picture Placeholder 4">
            <a:extLst>
              <a:ext uri="{FF2B5EF4-FFF2-40B4-BE49-F238E27FC236}">
                <a16:creationId xmlns:a16="http://schemas.microsoft.com/office/drawing/2014/main" id="{FD953B53-8676-7545-9AE4-215936224725}"/>
              </a:ext>
            </a:extLst>
          </p:cNvPr>
          <p:cNvSpPr>
            <a:spLocks noGrp="1"/>
          </p:cNvSpPr>
          <p:nvPr>
            <p:ph type="pic" sz="quarter" idx="17"/>
          </p:nvPr>
        </p:nvSpPr>
        <p:spPr>
          <a:xfrm>
            <a:off x="9103177" y="1741928"/>
            <a:ext cx="1709668" cy="1283660"/>
          </a:xfrm>
          <a:prstGeom prst="ellipse">
            <a:avLst/>
          </a:prstGeom>
        </p:spPr>
        <p:txBody>
          <a:bodyPr anchor="ctr">
            <a:noAutofit/>
          </a:bodyPr>
          <a:lstStyle>
            <a:lvl1pPr marL="0" indent="0" algn="ctr">
              <a:buNone/>
              <a:defRPr sz="1100" b="1" i="0">
                <a:solidFill>
                  <a:schemeClr val="accent2"/>
                </a:solidFill>
                <a:latin typeface="Arial Bold"/>
                <a:cs typeface="Arial Bold"/>
              </a:defRPr>
            </a:lvl1pPr>
          </a:lstStyle>
          <a:p>
            <a:r>
              <a:rPr lang="en-US" smtClean="0"/>
              <a:t>Click icon to add picture</a:t>
            </a:r>
            <a:endParaRPr lang="en-US" dirty="0"/>
          </a:p>
        </p:txBody>
      </p:sp>
      <p:sp>
        <p:nvSpPr>
          <p:cNvPr id="19"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207446064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2880">
          <p15:clr>
            <a:srgbClr val="FBAE40"/>
          </p15:clr>
        </p15:guide>
        <p15:guide id="4"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ext and Round Photo">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81201"/>
            <a:ext cx="5384800" cy="2895600"/>
          </a:xfrm>
          <a:prstGeom prst="rect">
            <a:avLst/>
          </a:prstGeom>
        </p:spPr>
        <p:txBody>
          <a:bodyPr anchor="ctr">
            <a:normAutofit/>
          </a:bodyPr>
          <a:lstStyle>
            <a:lvl1pPr marL="0" indent="0">
              <a:lnSpc>
                <a:spcPct val="114000"/>
              </a:lnSpc>
              <a:tabLst/>
              <a:defRPr sz="1800"/>
            </a:lvl1pPr>
            <a:lvl2pPr>
              <a:defRPr sz="1800"/>
            </a:lvl2pPr>
            <a:lvl3pPr>
              <a:defRPr sz="1800"/>
            </a:lvl3pPr>
            <a:lvl4pPr>
              <a:defRPr sz="2000"/>
            </a:lvl4pPr>
            <a:lvl5pPr>
              <a:defRPr sz="2000"/>
            </a:lvl5pPr>
          </a:lstStyle>
          <a:p>
            <a:pPr lvl="0"/>
            <a:r>
              <a:rPr lang="en-US" smtClean="0"/>
              <a:t>Edit Master text styles</a:t>
            </a:r>
          </a:p>
          <a:p>
            <a:pPr lvl="1"/>
            <a:r>
              <a:rPr lang="en-US" smtClean="0"/>
              <a:t>Second level</a:t>
            </a:r>
          </a:p>
          <a:p>
            <a:pPr lvl="2"/>
            <a:r>
              <a:rPr lang="en-US" smtClean="0"/>
              <a:t>Third level</a:t>
            </a:r>
          </a:p>
        </p:txBody>
      </p:sp>
      <p:sp>
        <p:nvSpPr>
          <p:cNvPr id="5" name="Picture Placeholder 4"/>
          <p:cNvSpPr>
            <a:spLocks noGrp="1"/>
          </p:cNvSpPr>
          <p:nvPr>
            <p:ph type="pic" sz="quarter" idx="10" hasCustomPrompt="1"/>
          </p:nvPr>
        </p:nvSpPr>
        <p:spPr>
          <a:xfrm>
            <a:off x="6830509" y="1872669"/>
            <a:ext cx="4023360" cy="3017520"/>
          </a:xfrm>
          <a:prstGeom prst="ellipse">
            <a:avLst/>
          </a:prstGeom>
        </p:spPr>
        <p:txBody>
          <a:bodyPr anchor="ctr"/>
          <a:lstStyle>
            <a:lvl1pPr marL="0" indent="0" algn="ctr">
              <a:buNone/>
              <a:defRPr b="1" i="0">
                <a:solidFill>
                  <a:schemeClr val="accent2"/>
                </a:solidFill>
                <a:latin typeface="Arial Bold"/>
                <a:cs typeface="Arial Bold"/>
              </a:defRPr>
            </a:lvl1pPr>
          </a:lstStyle>
          <a:p>
            <a:r>
              <a:rPr lang="en-US" dirty="0"/>
              <a:t>INSERT IMAGE</a:t>
            </a:r>
          </a:p>
        </p:txBody>
      </p:sp>
      <p:sp>
        <p:nvSpPr>
          <p:cNvPr id="10" name="Text Placeholder 9"/>
          <p:cNvSpPr>
            <a:spLocks noGrp="1"/>
          </p:cNvSpPr>
          <p:nvPr>
            <p:ph type="body" sz="quarter" idx="11"/>
          </p:nvPr>
        </p:nvSpPr>
        <p:spPr>
          <a:xfrm>
            <a:off x="6048189" y="5000625"/>
            <a:ext cx="5588000" cy="457200"/>
          </a:xfrm>
          <a:prstGeom prst="rect">
            <a:avLst/>
          </a:prstGeom>
        </p:spPr>
        <p:txBody>
          <a:bodyPr>
            <a:noAutofit/>
          </a:bodyPr>
          <a:lstStyle>
            <a:lvl1pPr marL="0" indent="0" algn="ctr">
              <a:buNone/>
              <a:defRPr lang="en-US" dirty="0"/>
            </a:lvl1pPr>
          </a:lstStyle>
          <a:p>
            <a:pPr lvl="0"/>
            <a:r>
              <a:rPr lang="en-US" smtClean="0"/>
              <a:t>Edit Master text styles</a:t>
            </a:r>
          </a:p>
        </p:txBody>
      </p:sp>
      <p:sp>
        <p:nvSpPr>
          <p:cNvPr id="4" name="Title 3">
            <a:extLst>
              <a:ext uri="{FF2B5EF4-FFF2-40B4-BE49-F238E27FC236}">
                <a16:creationId xmlns:a16="http://schemas.microsoft.com/office/drawing/2014/main" id="{ADB7F577-8C78-6942-BD8E-E1BBE73F67FA}"/>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5"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206009579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4" orient="horz" pos="2160">
          <p15:clr>
            <a:srgbClr val="FBAE40"/>
          </p15:clr>
        </p15:guide>
        <p15:guide id="6" pos="288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hree Round Photos w/ title">
    <p:spTree>
      <p:nvGrpSpPr>
        <p:cNvPr id="1" name=""/>
        <p:cNvGrpSpPr/>
        <p:nvPr/>
      </p:nvGrpSpPr>
      <p:grpSpPr>
        <a:xfrm>
          <a:off x="0" y="0"/>
          <a:ext cx="0" cy="0"/>
          <a:chOff x="0" y="0"/>
          <a:chExt cx="0" cy="0"/>
        </a:xfrm>
      </p:grpSpPr>
      <p:sp>
        <p:nvSpPr>
          <p:cNvPr id="18" name="Text Placeholder 4">
            <a:extLst>
              <a:ext uri="{FF2B5EF4-FFF2-40B4-BE49-F238E27FC236}">
                <a16:creationId xmlns:a16="http://schemas.microsoft.com/office/drawing/2014/main" id="{1BB582D1-E07B-AC48-9D1F-97CC0FDC59D4}"/>
              </a:ext>
            </a:extLst>
          </p:cNvPr>
          <p:cNvSpPr>
            <a:spLocks noGrp="1"/>
          </p:cNvSpPr>
          <p:nvPr>
            <p:ph type="body" sz="quarter" idx="34" hasCustomPrompt="1"/>
          </p:nvPr>
        </p:nvSpPr>
        <p:spPr>
          <a:xfrm>
            <a:off x="1190941" y="4296245"/>
            <a:ext cx="2438400" cy="304800"/>
          </a:xfrm>
          <a:prstGeom prst="rect">
            <a:avLst/>
          </a:prstGeom>
        </p:spPr>
        <p:txBody>
          <a:bodyPr>
            <a:noAutofit/>
          </a:bodyPr>
          <a:lstStyle>
            <a:lvl1pPr marL="0" indent="0" algn="ctr">
              <a:buNone/>
              <a:defRPr sz="1050">
                <a:solidFill>
                  <a:schemeClr val="accent3"/>
                </a:solidFill>
                <a:latin typeface="Georgia" panose="02040502050405020303" pitchFamily="18" charset="0"/>
              </a:defRPr>
            </a:lvl1pPr>
          </a:lstStyle>
          <a:p>
            <a:pPr lvl="0"/>
            <a:r>
              <a:rPr lang="en-US" dirty="0"/>
              <a:t>Click to edit name</a:t>
            </a:r>
          </a:p>
        </p:txBody>
      </p:sp>
      <p:sp>
        <p:nvSpPr>
          <p:cNvPr id="19" name="Text Placeholder 4">
            <a:extLst>
              <a:ext uri="{FF2B5EF4-FFF2-40B4-BE49-F238E27FC236}">
                <a16:creationId xmlns:a16="http://schemas.microsoft.com/office/drawing/2014/main" id="{02E4251F-09AA-6242-9ABB-8120E647A281}"/>
              </a:ext>
            </a:extLst>
          </p:cNvPr>
          <p:cNvSpPr>
            <a:spLocks noGrp="1"/>
          </p:cNvSpPr>
          <p:nvPr>
            <p:ph type="body" sz="quarter" idx="37"/>
          </p:nvPr>
        </p:nvSpPr>
        <p:spPr>
          <a:xfrm>
            <a:off x="1190941" y="4524847"/>
            <a:ext cx="2438400" cy="277748"/>
          </a:xfrm>
          <a:prstGeom prst="rect">
            <a:avLst/>
          </a:prstGeom>
        </p:spPr>
        <p:txBody>
          <a:bodyPr>
            <a:noAutofit/>
          </a:bodyPr>
          <a:lstStyle>
            <a:lvl1pPr marL="0" indent="0" algn="ctr">
              <a:buNone/>
              <a:defRPr sz="8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20" name="Picture Placeholder 14">
            <a:extLst>
              <a:ext uri="{FF2B5EF4-FFF2-40B4-BE49-F238E27FC236}">
                <a16:creationId xmlns:a16="http://schemas.microsoft.com/office/drawing/2014/main" id="{5D240583-85C0-9243-8B02-F743636E4EB9}"/>
              </a:ext>
            </a:extLst>
          </p:cNvPr>
          <p:cNvSpPr>
            <a:spLocks noGrp="1"/>
          </p:cNvSpPr>
          <p:nvPr>
            <p:ph type="pic" sz="quarter" idx="51"/>
          </p:nvPr>
        </p:nvSpPr>
        <p:spPr>
          <a:xfrm>
            <a:off x="1373821" y="2546437"/>
            <a:ext cx="2072640" cy="155448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3" name="Title 2">
            <a:extLst>
              <a:ext uri="{FF2B5EF4-FFF2-40B4-BE49-F238E27FC236}">
                <a16:creationId xmlns:a16="http://schemas.microsoft.com/office/drawing/2014/main" id="{B3EF9D98-5F0E-B24A-8BAC-0B2D5CF10BF7}"/>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5" name="Text Placeholder 4">
            <a:extLst>
              <a:ext uri="{FF2B5EF4-FFF2-40B4-BE49-F238E27FC236}">
                <a16:creationId xmlns:a16="http://schemas.microsoft.com/office/drawing/2014/main" id="{9373AF00-B671-0E4D-8346-9C4A14350A5A}"/>
              </a:ext>
            </a:extLst>
          </p:cNvPr>
          <p:cNvSpPr>
            <a:spLocks noGrp="1"/>
          </p:cNvSpPr>
          <p:nvPr>
            <p:ph type="body" sz="quarter" idx="52" hasCustomPrompt="1"/>
          </p:nvPr>
        </p:nvSpPr>
        <p:spPr>
          <a:xfrm>
            <a:off x="4866471" y="4296245"/>
            <a:ext cx="2438400" cy="304800"/>
          </a:xfrm>
          <a:prstGeom prst="rect">
            <a:avLst/>
          </a:prstGeom>
        </p:spPr>
        <p:txBody>
          <a:bodyPr>
            <a:noAutofit/>
          </a:bodyPr>
          <a:lstStyle>
            <a:lvl1pPr marL="0" indent="0" algn="ctr">
              <a:buNone/>
              <a:defRPr sz="1050">
                <a:solidFill>
                  <a:schemeClr val="accent3"/>
                </a:solidFill>
                <a:latin typeface="Georgia" panose="02040502050405020303" pitchFamily="18" charset="0"/>
              </a:defRPr>
            </a:lvl1pPr>
          </a:lstStyle>
          <a:p>
            <a:pPr lvl="0"/>
            <a:r>
              <a:rPr lang="en-US" dirty="0"/>
              <a:t>Click to edit name</a:t>
            </a:r>
          </a:p>
        </p:txBody>
      </p:sp>
      <p:sp>
        <p:nvSpPr>
          <p:cNvPr id="16" name="Text Placeholder 4">
            <a:extLst>
              <a:ext uri="{FF2B5EF4-FFF2-40B4-BE49-F238E27FC236}">
                <a16:creationId xmlns:a16="http://schemas.microsoft.com/office/drawing/2014/main" id="{F71C76E3-3560-6C42-8BE5-ED184A5E97AC}"/>
              </a:ext>
            </a:extLst>
          </p:cNvPr>
          <p:cNvSpPr>
            <a:spLocks noGrp="1"/>
          </p:cNvSpPr>
          <p:nvPr>
            <p:ph type="body" sz="quarter" idx="53"/>
          </p:nvPr>
        </p:nvSpPr>
        <p:spPr>
          <a:xfrm>
            <a:off x="4866471" y="4524847"/>
            <a:ext cx="2438400" cy="277748"/>
          </a:xfrm>
          <a:prstGeom prst="rect">
            <a:avLst/>
          </a:prstGeom>
        </p:spPr>
        <p:txBody>
          <a:bodyPr>
            <a:noAutofit/>
          </a:bodyPr>
          <a:lstStyle>
            <a:lvl1pPr marL="0" indent="0" algn="ctr">
              <a:buNone/>
              <a:defRPr sz="8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7" name="Picture Placeholder 14">
            <a:extLst>
              <a:ext uri="{FF2B5EF4-FFF2-40B4-BE49-F238E27FC236}">
                <a16:creationId xmlns:a16="http://schemas.microsoft.com/office/drawing/2014/main" id="{D4A44895-6740-C449-8BA6-9FD5B1CF1E86}"/>
              </a:ext>
            </a:extLst>
          </p:cNvPr>
          <p:cNvSpPr>
            <a:spLocks noGrp="1"/>
          </p:cNvSpPr>
          <p:nvPr>
            <p:ph type="pic" sz="quarter" idx="54"/>
          </p:nvPr>
        </p:nvSpPr>
        <p:spPr>
          <a:xfrm>
            <a:off x="5049351" y="2546437"/>
            <a:ext cx="2072640" cy="155448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27" name="Text Placeholder 4">
            <a:extLst>
              <a:ext uri="{FF2B5EF4-FFF2-40B4-BE49-F238E27FC236}">
                <a16:creationId xmlns:a16="http://schemas.microsoft.com/office/drawing/2014/main" id="{D7468871-96FE-EC43-8F72-14C7606C3489}"/>
              </a:ext>
            </a:extLst>
          </p:cNvPr>
          <p:cNvSpPr>
            <a:spLocks noGrp="1"/>
          </p:cNvSpPr>
          <p:nvPr>
            <p:ph type="body" sz="quarter" idx="55" hasCustomPrompt="1"/>
          </p:nvPr>
        </p:nvSpPr>
        <p:spPr>
          <a:xfrm>
            <a:off x="8542000" y="4296245"/>
            <a:ext cx="2438400" cy="304800"/>
          </a:xfrm>
          <a:prstGeom prst="rect">
            <a:avLst/>
          </a:prstGeom>
        </p:spPr>
        <p:txBody>
          <a:bodyPr>
            <a:noAutofit/>
          </a:bodyPr>
          <a:lstStyle>
            <a:lvl1pPr marL="0" indent="0" algn="ctr">
              <a:buNone/>
              <a:defRPr sz="1050">
                <a:solidFill>
                  <a:schemeClr val="accent3"/>
                </a:solidFill>
                <a:latin typeface="Georgia" panose="02040502050405020303" pitchFamily="18" charset="0"/>
              </a:defRPr>
            </a:lvl1pPr>
          </a:lstStyle>
          <a:p>
            <a:pPr lvl="0"/>
            <a:r>
              <a:rPr lang="en-US" dirty="0"/>
              <a:t>Click to edit name</a:t>
            </a:r>
          </a:p>
        </p:txBody>
      </p:sp>
      <p:sp>
        <p:nvSpPr>
          <p:cNvPr id="28" name="Text Placeholder 4">
            <a:extLst>
              <a:ext uri="{FF2B5EF4-FFF2-40B4-BE49-F238E27FC236}">
                <a16:creationId xmlns:a16="http://schemas.microsoft.com/office/drawing/2014/main" id="{658B6A8A-A03E-B940-9646-5B6CDC7DC67C}"/>
              </a:ext>
            </a:extLst>
          </p:cNvPr>
          <p:cNvSpPr>
            <a:spLocks noGrp="1"/>
          </p:cNvSpPr>
          <p:nvPr>
            <p:ph type="body" sz="quarter" idx="56"/>
          </p:nvPr>
        </p:nvSpPr>
        <p:spPr>
          <a:xfrm>
            <a:off x="8542000" y="4524847"/>
            <a:ext cx="2438400" cy="277748"/>
          </a:xfrm>
          <a:prstGeom prst="rect">
            <a:avLst/>
          </a:prstGeom>
        </p:spPr>
        <p:txBody>
          <a:bodyPr>
            <a:noAutofit/>
          </a:bodyPr>
          <a:lstStyle>
            <a:lvl1pPr marL="0" indent="0" algn="ctr">
              <a:buNone/>
              <a:defRPr sz="8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29" name="Picture Placeholder 14">
            <a:extLst>
              <a:ext uri="{FF2B5EF4-FFF2-40B4-BE49-F238E27FC236}">
                <a16:creationId xmlns:a16="http://schemas.microsoft.com/office/drawing/2014/main" id="{07E466A5-109C-204B-9C73-B567D70E966A}"/>
              </a:ext>
            </a:extLst>
          </p:cNvPr>
          <p:cNvSpPr>
            <a:spLocks noGrp="1"/>
          </p:cNvSpPr>
          <p:nvPr>
            <p:ph type="pic" sz="quarter" idx="57"/>
          </p:nvPr>
        </p:nvSpPr>
        <p:spPr>
          <a:xfrm>
            <a:off x="8724880" y="2546437"/>
            <a:ext cx="2072640" cy="155448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25"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226587554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2880">
          <p15:clr>
            <a:srgbClr val="FBAE40"/>
          </p15:clr>
        </p15:guide>
        <p15:guide id="4" orient="horz" pos="2160">
          <p15:clr>
            <a:srgbClr val="FBAE40"/>
          </p15:clr>
        </p15:guide>
        <p15:guide id="0" pos="547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lid Navy">
    <p:bg>
      <p:bgPr>
        <a:solidFill>
          <a:schemeClr val="tx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F68877-F14C-1447-8D46-EA5EFC557BC1}"/>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2"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3"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6"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9"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67685"/>
            <a:ext cx="5417073" cy="652046"/>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1037839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Eleven Photos w/ Titles">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BEA8A6-BC3E-1D4F-9BF4-871716F6D09C}"/>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41" name="Text Placeholder 4">
            <a:extLst>
              <a:ext uri="{FF2B5EF4-FFF2-40B4-BE49-F238E27FC236}">
                <a16:creationId xmlns:a16="http://schemas.microsoft.com/office/drawing/2014/main" id="{A45294E2-3065-BA48-86BF-A5AE726A55DE}"/>
              </a:ext>
            </a:extLst>
          </p:cNvPr>
          <p:cNvSpPr>
            <a:spLocks noGrp="1"/>
          </p:cNvSpPr>
          <p:nvPr>
            <p:ph type="body" sz="quarter" idx="10" hasCustomPrompt="1"/>
          </p:nvPr>
        </p:nvSpPr>
        <p:spPr>
          <a:xfrm>
            <a:off x="735105"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54" name="Text Placeholder 4">
            <a:extLst>
              <a:ext uri="{FF2B5EF4-FFF2-40B4-BE49-F238E27FC236}">
                <a16:creationId xmlns:a16="http://schemas.microsoft.com/office/drawing/2014/main" id="{E4063106-FFE7-7545-B971-FEF7B6E0243F}"/>
              </a:ext>
            </a:extLst>
          </p:cNvPr>
          <p:cNvSpPr>
            <a:spLocks noGrp="1"/>
          </p:cNvSpPr>
          <p:nvPr>
            <p:ph type="body" sz="quarter" idx="13"/>
          </p:nvPr>
        </p:nvSpPr>
        <p:spPr>
          <a:xfrm>
            <a:off x="735105"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74" name="Picture Placeholder 14">
            <a:extLst>
              <a:ext uri="{FF2B5EF4-FFF2-40B4-BE49-F238E27FC236}">
                <a16:creationId xmlns:a16="http://schemas.microsoft.com/office/drawing/2014/main" id="{07609BC7-BB29-584E-9799-4BBD46936736}"/>
              </a:ext>
            </a:extLst>
          </p:cNvPr>
          <p:cNvSpPr>
            <a:spLocks noGrp="1"/>
          </p:cNvSpPr>
          <p:nvPr>
            <p:ph type="pic" sz="quarter" idx="43"/>
          </p:nvPr>
        </p:nvSpPr>
        <p:spPr>
          <a:xfrm>
            <a:off x="1344705"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84" name="Text Placeholder 4">
            <a:extLst>
              <a:ext uri="{FF2B5EF4-FFF2-40B4-BE49-F238E27FC236}">
                <a16:creationId xmlns:a16="http://schemas.microsoft.com/office/drawing/2014/main" id="{3A516BBA-5499-7B4C-BC99-EFC33397A3C3}"/>
              </a:ext>
            </a:extLst>
          </p:cNvPr>
          <p:cNvSpPr>
            <a:spLocks noGrp="1"/>
          </p:cNvSpPr>
          <p:nvPr>
            <p:ph type="body" sz="quarter" idx="44" hasCustomPrompt="1"/>
          </p:nvPr>
        </p:nvSpPr>
        <p:spPr>
          <a:xfrm>
            <a:off x="3514164"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85" name="Text Placeholder 4">
            <a:extLst>
              <a:ext uri="{FF2B5EF4-FFF2-40B4-BE49-F238E27FC236}">
                <a16:creationId xmlns:a16="http://schemas.microsoft.com/office/drawing/2014/main" id="{F3E67C61-94D8-DE44-B03A-84D5FC1AABD5}"/>
              </a:ext>
            </a:extLst>
          </p:cNvPr>
          <p:cNvSpPr>
            <a:spLocks noGrp="1"/>
          </p:cNvSpPr>
          <p:nvPr>
            <p:ph type="body" sz="quarter" idx="45"/>
          </p:nvPr>
        </p:nvSpPr>
        <p:spPr>
          <a:xfrm>
            <a:off x="3514164"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86" name="Picture Placeholder 14">
            <a:extLst>
              <a:ext uri="{FF2B5EF4-FFF2-40B4-BE49-F238E27FC236}">
                <a16:creationId xmlns:a16="http://schemas.microsoft.com/office/drawing/2014/main" id="{9E43393C-6AB1-2548-9881-61E603A1346A}"/>
              </a:ext>
            </a:extLst>
          </p:cNvPr>
          <p:cNvSpPr>
            <a:spLocks noGrp="1"/>
          </p:cNvSpPr>
          <p:nvPr>
            <p:ph type="pic" sz="quarter" idx="46"/>
          </p:nvPr>
        </p:nvSpPr>
        <p:spPr>
          <a:xfrm>
            <a:off x="4123764"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87" name="Text Placeholder 4">
            <a:extLst>
              <a:ext uri="{FF2B5EF4-FFF2-40B4-BE49-F238E27FC236}">
                <a16:creationId xmlns:a16="http://schemas.microsoft.com/office/drawing/2014/main" id="{4A5AFEE0-DF8C-BD47-8017-C8499CACC4D0}"/>
              </a:ext>
            </a:extLst>
          </p:cNvPr>
          <p:cNvSpPr>
            <a:spLocks noGrp="1"/>
          </p:cNvSpPr>
          <p:nvPr>
            <p:ph type="body" sz="quarter" idx="47" hasCustomPrompt="1"/>
          </p:nvPr>
        </p:nvSpPr>
        <p:spPr>
          <a:xfrm>
            <a:off x="6257364"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88" name="Text Placeholder 4">
            <a:extLst>
              <a:ext uri="{FF2B5EF4-FFF2-40B4-BE49-F238E27FC236}">
                <a16:creationId xmlns:a16="http://schemas.microsoft.com/office/drawing/2014/main" id="{5125D46D-0601-9846-ABC3-B2145488E02D}"/>
              </a:ext>
            </a:extLst>
          </p:cNvPr>
          <p:cNvSpPr>
            <a:spLocks noGrp="1"/>
          </p:cNvSpPr>
          <p:nvPr>
            <p:ph type="body" sz="quarter" idx="48"/>
          </p:nvPr>
        </p:nvSpPr>
        <p:spPr>
          <a:xfrm>
            <a:off x="6257364"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89" name="Picture Placeholder 14">
            <a:extLst>
              <a:ext uri="{FF2B5EF4-FFF2-40B4-BE49-F238E27FC236}">
                <a16:creationId xmlns:a16="http://schemas.microsoft.com/office/drawing/2014/main" id="{F717295D-28FF-E941-96BD-958AC9FC3122}"/>
              </a:ext>
            </a:extLst>
          </p:cNvPr>
          <p:cNvSpPr>
            <a:spLocks noGrp="1"/>
          </p:cNvSpPr>
          <p:nvPr>
            <p:ph type="pic" sz="quarter" idx="49"/>
          </p:nvPr>
        </p:nvSpPr>
        <p:spPr>
          <a:xfrm>
            <a:off x="6866964"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0" name="Text Placeholder 4">
            <a:extLst>
              <a:ext uri="{FF2B5EF4-FFF2-40B4-BE49-F238E27FC236}">
                <a16:creationId xmlns:a16="http://schemas.microsoft.com/office/drawing/2014/main" id="{2359D24B-4438-8041-8A3A-AB72B390DB7A}"/>
              </a:ext>
            </a:extLst>
          </p:cNvPr>
          <p:cNvSpPr>
            <a:spLocks noGrp="1"/>
          </p:cNvSpPr>
          <p:nvPr>
            <p:ph type="body" sz="quarter" idx="50" hasCustomPrompt="1"/>
          </p:nvPr>
        </p:nvSpPr>
        <p:spPr>
          <a:xfrm>
            <a:off x="8982635"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91" name="Text Placeholder 4">
            <a:extLst>
              <a:ext uri="{FF2B5EF4-FFF2-40B4-BE49-F238E27FC236}">
                <a16:creationId xmlns:a16="http://schemas.microsoft.com/office/drawing/2014/main" id="{A3AC4982-2DC0-6543-BF04-0AE289DC239C}"/>
              </a:ext>
            </a:extLst>
          </p:cNvPr>
          <p:cNvSpPr>
            <a:spLocks noGrp="1"/>
          </p:cNvSpPr>
          <p:nvPr>
            <p:ph type="body" sz="quarter" idx="51"/>
          </p:nvPr>
        </p:nvSpPr>
        <p:spPr>
          <a:xfrm>
            <a:off x="8982635"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92" name="Picture Placeholder 14">
            <a:extLst>
              <a:ext uri="{FF2B5EF4-FFF2-40B4-BE49-F238E27FC236}">
                <a16:creationId xmlns:a16="http://schemas.microsoft.com/office/drawing/2014/main" id="{25AC8B57-F114-324C-BF67-13A7D5B7182F}"/>
              </a:ext>
            </a:extLst>
          </p:cNvPr>
          <p:cNvSpPr>
            <a:spLocks noGrp="1"/>
          </p:cNvSpPr>
          <p:nvPr>
            <p:ph type="pic" sz="quarter" idx="52"/>
          </p:nvPr>
        </p:nvSpPr>
        <p:spPr>
          <a:xfrm>
            <a:off x="9592235"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3" name="Text Placeholder 4">
            <a:extLst>
              <a:ext uri="{FF2B5EF4-FFF2-40B4-BE49-F238E27FC236}">
                <a16:creationId xmlns:a16="http://schemas.microsoft.com/office/drawing/2014/main" id="{816EF39A-521D-054D-B634-6E7116B05A22}"/>
              </a:ext>
            </a:extLst>
          </p:cNvPr>
          <p:cNvSpPr>
            <a:spLocks noGrp="1"/>
          </p:cNvSpPr>
          <p:nvPr>
            <p:ph type="body" sz="quarter" idx="53" hasCustomPrompt="1"/>
          </p:nvPr>
        </p:nvSpPr>
        <p:spPr>
          <a:xfrm>
            <a:off x="735105"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94" name="Text Placeholder 4">
            <a:extLst>
              <a:ext uri="{FF2B5EF4-FFF2-40B4-BE49-F238E27FC236}">
                <a16:creationId xmlns:a16="http://schemas.microsoft.com/office/drawing/2014/main" id="{BB7335F7-B540-2A41-A248-4EF3138E4DDA}"/>
              </a:ext>
            </a:extLst>
          </p:cNvPr>
          <p:cNvSpPr>
            <a:spLocks noGrp="1"/>
          </p:cNvSpPr>
          <p:nvPr>
            <p:ph type="body" sz="quarter" idx="54"/>
          </p:nvPr>
        </p:nvSpPr>
        <p:spPr>
          <a:xfrm>
            <a:off x="735105"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95" name="Picture Placeholder 14">
            <a:extLst>
              <a:ext uri="{FF2B5EF4-FFF2-40B4-BE49-F238E27FC236}">
                <a16:creationId xmlns:a16="http://schemas.microsoft.com/office/drawing/2014/main" id="{D2A93867-8E3D-0D4F-8F72-CC5DEB347802}"/>
              </a:ext>
            </a:extLst>
          </p:cNvPr>
          <p:cNvSpPr>
            <a:spLocks noGrp="1"/>
          </p:cNvSpPr>
          <p:nvPr>
            <p:ph type="pic" sz="quarter" idx="55"/>
          </p:nvPr>
        </p:nvSpPr>
        <p:spPr>
          <a:xfrm>
            <a:off x="1344705"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6" name="Text Placeholder 4">
            <a:extLst>
              <a:ext uri="{FF2B5EF4-FFF2-40B4-BE49-F238E27FC236}">
                <a16:creationId xmlns:a16="http://schemas.microsoft.com/office/drawing/2014/main" id="{07957448-6938-FD46-AE80-F816C30D779B}"/>
              </a:ext>
            </a:extLst>
          </p:cNvPr>
          <p:cNvSpPr>
            <a:spLocks noGrp="1"/>
          </p:cNvSpPr>
          <p:nvPr>
            <p:ph type="body" sz="quarter" idx="56" hasCustomPrompt="1"/>
          </p:nvPr>
        </p:nvSpPr>
        <p:spPr>
          <a:xfrm>
            <a:off x="3514164"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97" name="Text Placeholder 4">
            <a:extLst>
              <a:ext uri="{FF2B5EF4-FFF2-40B4-BE49-F238E27FC236}">
                <a16:creationId xmlns:a16="http://schemas.microsoft.com/office/drawing/2014/main" id="{86613617-7581-CB45-B0E5-63C74343042C}"/>
              </a:ext>
            </a:extLst>
          </p:cNvPr>
          <p:cNvSpPr>
            <a:spLocks noGrp="1"/>
          </p:cNvSpPr>
          <p:nvPr>
            <p:ph type="body" sz="quarter" idx="57"/>
          </p:nvPr>
        </p:nvSpPr>
        <p:spPr>
          <a:xfrm>
            <a:off x="3514164"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98" name="Picture Placeholder 14">
            <a:extLst>
              <a:ext uri="{FF2B5EF4-FFF2-40B4-BE49-F238E27FC236}">
                <a16:creationId xmlns:a16="http://schemas.microsoft.com/office/drawing/2014/main" id="{A3FE03C2-7269-974F-88D6-9AA033442BAE}"/>
              </a:ext>
            </a:extLst>
          </p:cNvPr>
          <p:cNvSpPr>
            <a:spLocks noGrp="1"/>
          </p:cNvSpPr>
          <p:nvPr>
            <p:ph type="pic" sz="quarter" idx="58"/>
          </p:nvPr>
        </p:nvSpPr>
        <p:spPr>
          <a:xfrm>
            <a:off x="4123764"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9" name="Text Placeholder 4">
            <a:extLst>
              <a:ext uri="{FF2B5EF4-FFF2-40B4-BE49-F238E27FC236}">
                <a16:creationId xmlns:a16="http://schemas.microsoft.com/office/drawing/2014/main" id="{D45052EA-F299-7A42-A0F4-BF315D2AA2BE}"/>
              </a:ext>
            </a:extLst>
          </p:cNvPr>
          <p:cNvSpPr>
            <a:spLocks noGrp="1"/>
          </p:cNvSpPr>
          <p:nvPr>
            <p:ph type="body" sz="quarter" idx="59" hasCustomPrompt="1"/>
          </p:nvPr>
        </p:nvSpPr>
        <p:spPr>
          <a:xfrm>
            <a:off x="6257364"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0" name="Text Placeholder 4">
            <a:extLst>
              <a:ext uri="{FF2B5EF4-FFF2-40B4-BE49-F238E27FC236}">
                <a16:creationId xmlns:a16="http://schemas.microsoft.com/office/drawing/2014/main" id="{7C880BA2-4ABB-6A48-8517-46429CA4F2D6}"/>
              </a:ext>
            </a:extLst>
          </p:cNvPr>
          <p:cNvSpPr>
            <a:spLocks noGrp="1"/>
          </p:cNvSpPr>
          <p:nvPr>
            <p:ph type="body" sz="quarter" idx="60"/>
          </p:nvPr>
        </p:nvSpPr>
        <p:spPr>
          <a:xfrm>
            <a:off x="6257364"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01" name="Picture Placeholder 14">
            <a:extLst>
              <a:ext uri="{FF2B5EF4-FFF2-40B4-BE49-F238E27FC236}">
                <a16:creationId xmlns:a16="http://schemas.microsoft.com/office/drawing/2014/main" id="{519EB61E-D092-0349-B3AB-80290BED27D7}"/>
              </a:ext>
            </a:extLst>
          </p:cNvPr>
          <p:cNvSpPr>
            <a:spLocks noGrp="1"/>
          </p:cNvSpPr>
          <p:nvPr>
            <p:ph type="pic" sz="quarter" idx="61"/>
          </p:nvPr>
        </p:nvSpPr>
        <p:spPr>
          <a:xfrm>
            <a:off x="6866964"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02" name="Text Placeholder 4">
            <a:extLst>
              <a:ext uri="{FF2B5EF4-FFF2-40B4-BE49-F238E27FC236}">
                <a16:creationId xmlns:a16="http://schemas.microsoft.com/office/drawing/2014/main" id="{861B611E-A15D-7E4C-A601-4884276CB99D}"/>
              </a:ext>
            </a:extLst>
          </p:cNvPr>
          <p:cNvSpPr>
            <a:spLocks noGrp="1"/>
          </p:cNvSpPr>
          <p:nvPr>
            <p:ph type="body" sz="quarter" idx="62" hasCustomPrompt="1"/>
          </p:nvPr>
        </p:nvSpPr>
        <p:spPr>
          <a:xfrm>
            <a:off x="8982635"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3" name="Text Placeholder 4">
            <a:extLst>
              <a:ext uri="{FF2B5EF4-FFF2-40B4-BE49-F238E27FC236}">
                <a16:creationId xmlns:a16="http://schemas.microsoft.com/office/drawing/2014/main" id="{B55697B6-0669-6641-BBEC-39065EA64BF8}"/>
              </a:ext>
            </a:extLst>
          </p:cNvPr>
          <p:cNvSpPr>
            <a:spLocks noGrp="1"/>
          </p:cNvSpPr>
          <p:nvPr>
            <p:ph type="body" sz="quarter" idx="63"/>
          </p:nvPr>
        </p:nvSpPr>
        <p:spPr>
          <a:xfrm>
            <a:off x="8982635"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04" name="Picture Placeholder 14">
            <a:extLst>
              <a:ext uri="{FF2B5EF4-FFF2-40B4-BE49-F238E27FC236}">
                <a16:creationId xmlns:a16="http://schemas.microsoft.com/office/drawing/2014/main" id="{126AC2BC-51F6-534E-8BC2-EF238D572499}"/>
              </a:ext>
            </a:extLst>
          </p:cNvPr>
          <p:cNvSpPr>
            <a:spLocks noGrp="1"/>
          </p:cNvSpPr>
          <p:nvPr>
            <p:ph type="pic" sz="quarter" idx="64"/>
          </p:nvPr>
        </p:nvSpPr>
        <p:spPr>
          <a:xfrm>
            <a:off x="9592235"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05" name="Text Placeholder 4">
            <a:extLst>
              <a:ext uri="{FF2B5EF4-FFF2-40B4-BE49-F238E27FC236}">
                <a16:creationId xmlns:a16="http://schemas.microsoft.com/office/drawing/2014/main" id="{31207B06-0907-6D4A-BAE1-DA646223F4ED}"/>
              </a:ext>
            </a:extLst>
          </p:cNvPr>
          <p:cNvSpPr>
            <a:spLocks noGrp="1"/>
          </p:cNvSpPr>
          <p:nvPr>
            <p:ph type="body" sz="quarter" idx="65" hasCustomPrompt="1"/>
          </p:nvPr>
        </p:nvSpPr>
        <p:spPr>
          <a:xfrm>
            <a:off x="2097741" y="5595956"/>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6" name="Text Placeholder 4">
            <a:extLst>
              <a:ext uri="{FF2B5EF4-FFF2-40B4-BE49-F238E27FC236}">
                <a16:creationId xmlns:a16="http://schemas.microsoft.com/office/drawing/2014/main" id="{1FBFDCA0-875D-2147-8B6A-995D7B642FE5}"/>
              </a:ext>
            </a:extLst>
          </p:cNvPr>
          <p:cNvSpPr>
            <a:spLocks noGrp="1"/>
          </p:cNvSpPr>
          <p:nvPr>
            <p:ph type="body" sz="quarter" idx="66"/>
          </p:nvPr>
        </p:nvSpPr>
        <p:spPr>
          <a:xfrm>
            <a:off x="2097741" y="5767409"/>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07" name="Picture Placeholder 14">
            <a:extLst>
              <a:ext uri="{FF2B5EF4-FFF2-40B4-BE49-F238E27FC236}">
                <a16:creationId xmlns:a16="http://schemas.microsoft.com/office/drawing/2014/main" id="{55A30EC2-9809-454E-8569-2107D27CF3F5}"/>
              </a:ext>
            </a:extLst>
          </p:cNvPr>
          <p:cNvSpPr>
            <a:spLocks noGrp="1"/>
          </p:cNvSpPr>
          <p:nvPr>
            <p:ph type="pic" sz="quarter" idx="67"/>
          </p:nvPr>
        </p:nvSpPr>
        <p:spPr>
          <a:xfrm>
            <a:off x="2707341" y="4673548"/>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08" name="Text Placeholder 4">
            <a:extLst>
              <a:ext uri="{FF2B5EF4-FFF2-40B4-BE49-F238E27FC236}">
                <a16:creationId xmlns:a16="http://schemas.microsoft.com/office/drawing/2014/main" id="{71C6878F-BC9F-B64F-9A59-F0CDDA1FB9F4}"/>
              </a:ext>
            </a:extLst>
          </p:cNvPr>
          <p:cNvSpPr>
            <a:spLocks noGrp="1"/>
          </p:cNvSpPr>
          <p:nvPr>
            <p:ph type="body" sz="quarter" idx="68" hasCustomPrompt="1"/>
          </p:nvPr>
        </p:nvSpPr>
        <p:spPr>
          <a:xfrm>
            <a:off x="4876800" y="5595956"/>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9" name="Text Placeholder 4">
            <a:extLst>
              <a:ext uri="{FF2B5EF4-FFF2-40B4-BE49-F238E27FC236}">
                <a16:creationId xmlns:a16="http://schemas.microsoft.com/office/drawing/2014/main" id="{F6FD4733-3418-9C42-BE90-F33A67316FE0}"/>
              </a:ext>
            </a:extLst>
          </p:cNvPr>
          <p:cNvSpPr>
            <a:spLocks noGrp="1"/>
          </p:cNvSpPr>
          <p:nvPr>
            <p:ph type="body" sz="quarter" idx="69"/>
          </p:nvPr>
        </p:nvSpPr>
        <p:spPr>
          <a:xfrm>
            <a:off x="4876800" y="5767409"/>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10" name="Picture Placeholder 14">
            <a:extLst>
              <a:ext uri="{FF2B5EF4-FFF2-40B4-BE49-F238E27FC236}">
                <a16:creationId xmlns:a16="http://schemas.microsoft.com/office/drawing/2014/main" id="{C6D2F451-A19F-D441-A16C-C31A332F12B0}"/>
              </a:ext>
            </a:extLst>
          </p:cNvPr>
          <p:cNvSpPr>
            <a:spLocks noGrp="1"/>
          </p:cNvSpPr>
          <p:nvPr>
            <p:ph type="pic" sz="quarter" idx="70"/>
          </p:nvPr>
        </p:nvSpPr>
        <p:spPr>
          <a:xfrm>
            <a:off x="5486400" y="4673548"/>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11" name="Text Placeholder 4">
            <a:extLst>
              <a:ext uri="{FF2B5EF4-FFF2-40B4-BE49-F238E27FC236}">
                <a16:creationId xmlns:a16="http://schemas.microsoft.com/office/drawing/2014/main" id="{482BAEB3-3B3C-7D43-9A6F-3F9FB16FCAFF}"/>
              </a:ext>
            </a:extLst>
          </p:cNvPr>
          <p:cNvSpPr>
            <a:spLocks noGrp="1"/>
          </p:cNvSpPr>
          <p:nvPr>
            <p:ph type="body" sz="quarter" idx="71" hasCustomPrompt="1"/>
          </p:nvPr>
        </p:nvSpPr>
        <p:spPr>
          <a:xfrm>
            <a:off x="7620000" y="5595956"/>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12" name="Text Placeholder 4">
            <a:extLst>
              <a:ext uri="{FF2B5EF4-FFF2-40B4-BE49-F238E27FC236}">
                <a16:creationId xmlns:a16="http://schemas.microsoft.com/office/drawing/2014/main" id="{0017E8C2-9911-9449-AE2E-D6DC5F17365A}"/>
              </a:ext>
            </a:extLst>
          </p:cNvPr>
          <p:cNvSpPr>
            <a:spLocks noGrp="1"/>
          </p:cNvSpPr>
          <p:nvPr>
            <p:ph type="body" sz="quarter" idx="72"/>
          </p:nvPr>
        </p:nvSpPr>
        <p:spPr>
          <a:xfrm>
            <a:off x="7620000" y="5767409"/>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13" name="Picture Placeholder 14">
            <a:extLst>
              <a:ext uri="{FF2B5EF4-FFF2-40B4-BE49-F238E27FC236}">
                <a16:creationId xmlns:a16="http://schemas.microsoft.com/office/drawing/2014/main" id="{DF9A9D7A-5BA0-444C-A247-9A3D57BBACF2}"/>
              </a:ext>
            </a:extLst>
          </p:cNvPr>
          <p:cNvSpPr>
            <a:spLocks noGrp="1"/>
          </p:cNvSpPr>
          <p:nvPr>
            <p:ph type="pic" sz="quarter" idx="73"/>
          </p:nvPr>
        </p:nvSpPr>
        <p:spPr>
          <a:xfrm>
            <a:off x="8229600" y="4673548"/>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44"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83446869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4" orient="horz" pos="2160">
          <p15:clr>
            <a:srgbClr val="FBAE40"/>
          </p15:clr>
        </p15:guide>
        <p15:guide id="5" pos="547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Four Rows">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81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8" name="Content Placeholder 2"/>
          <p:cNvSpPr>
            <a:spLocks noGrp="1"/>
          </p:cNvSpPr>
          <p:nvPr>
            <p:ph idx="10"/>
          </p:nvPr>
        </p:nvSpPr>
        <p:spPr>
          <a:xfrm>
            <a:off x="609600" y="2870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9" name="Content Placeholder 2"/>
          <p:cNvSpPr>
            <a:spLocks noGrp="1"/>
          </p:cNvSpPr>
          <p:nvPr>
            <p:ph idx="11"/>
          </p:nvPr>
        </p:nvSpPr>
        <p:spPr>
          <a:xfrm>
            <a:off x="609600" y="3759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10" name="Content Placeholder 2"/>
          <p:cNvSpPr>
            <a:spLocks noGrp="1"/>
          </p:cNvSpPr>
          <p:nvPr>
            <p:ph idx="12"/>
          </p:nvPr>
        </p:nvSpPr>
        <p:spPr>
          <a:xfrm>
            <a:off x="609600" y="4648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4" name="Title 3">
            <a:extLst>
              <a:ext uri="{FF2B5EF4-FFF2-40B4-BE49-F238E27FC236}">
                <a16:creationId xmlns:a16="http://schemas.microsoft.com/office/drawing/2014/main" id="{63B24DF4-0314-594F-AD91-4E22B32CDE5C}"/>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6"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258494068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2880">
          <p15:clr>
            <a:srgbClr val="FBAE40"/>
          </p15:clr>
        </p15:guide>
        <p15:guide id="4" orient="horz" pos="216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14898126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23840708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olid Orange">
    <p:bg>
      <p:bgPr>
        <a:solidFill>
          <a:schemeClr val="accent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524D40D-FB95-9C45-9A43-9331A6B7271B}"/>
              </a:ext>
            </a:extLst>
          </p:cNvPr>
          <p:cNvSpPr/>
          <p:nvPr/>
        </p:nvSpPr>
        <p:spPr>
          <a:xfrm>
            <a:off x="0" y="5736557"/>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60" name="Footer Placeholder 3">
            <a:extLst>
              <a:ext uri="{FF2B5EF4-FFF2-40B4-BE49-F238E27FC236}">
                <a16:creationId xmlns:a16="http://schemas.microsoft.com/office/drawing/2014/main" id="{2C0DC6FE-712E-8F4C-B335-D0C0A7ADA9C1}"/>
              </a:ext>
            </a:extLst>
          </p:cNvPr>
          <p:cNvSpPr txBox="1">
            <a:spLocks/>
          </p:cNvSpPr>
          <p:nvPr/>
        </p:nvSpPr>
        <p:spPr>
          <a:xfrm>
            <a:off x="6621475" y="6308959"/>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43929"/>
            <a:ext cx="1874904" cy="597836"/>
          </a:xfrm>
          <a:prstGeom prst="rect">
            <a:avLst/>
          </a:prstGeom>
        </p:spPr>
      </p:pic>
      <p:sp>
        <p:nvSpPr>
          <p:cNvPr id="11"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44584"/>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
        <p:nvSpPr>
          <p:cNvPr id="9"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3"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Tree>
    <p:extLst>
      <p:ext uri="{BB962C8B-B14F-4D97-AF65-F5344CB8AC3E}">
        <p14:creationId xmlns:p14="http://schemas.microsoft.com/office/powerpoint/2010/main" val="2075639942"/>
      </p:ext>
    </p:extLst>
  </p:cSld>
  <p:clrMapOvr>
    <a:masterClrMapping/>
  </p:clrMapOvr>
  <p:timing>
    <p:tnLst>
      <p:par>
        <p:cTn id="1" dur="indefinite" restart="never" nodeType="tmRoot"/>
      </p:par>
    </p:tnLst>
  </p:timing>
  <p:hf sldNum="0"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olid Navy">
    <p:bg>
      <p:bgPr>
        <a:solidFill>
          <a:schemeClr val="tx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F68877-F14C-1447-8D46-EA5EFC557BC1}"/>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2"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3"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6"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9"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67685"/>
            <a:ext cx="5417073" cy="652046"/>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3610614252"/>
      </p:ext>
    </p:extLst>
  </p:cSld>
  <p:clrMapOvr>
    <a:masterClrMapping/>
  </p:clrMapOvr>
  <p:timing>
    <p:tnLst>
      <p:par>
        <p:cTn id="1" dur="indefinite" restart="never" nodeType="tmRoot"/>
      </p:par>
    </p:tnLst>
  </p:timing>
  <p:hf sldNum="0"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Orange Avenue Pattern">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979DFB6-BBFA-9440-BDE5-994ABE48F7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87"/>
            <a:ext cx="12192000" cy="5753100"/>
          </a:xfrm>
          <a:prstGeom prst="rect">
            <a:avLst/>
          </a:prstGeom>
        </p:spPr>
      </p:pic>
      <p:sp>
        <p:nvSpPr>
          <p:cNvPr id="7" name="Rectangle 6">
            <a:extLst>
              <a:ext uri="{FF2B5EF4-FFF2-40B4-BE49-F238E27FC236}">
                <a16:creationId xmlns:a16="http://schemas.microsoft.com/office/drawing/2014/main" id="{A03BF07A-FB7A-2847-8E78-24846A5DCB54}"/>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2"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4"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6"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9"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956409752"/>
      </p:ext>
    </p:extLst>
  </p:cSld>
  <p:clrMapOvr>
    <a:masterClrMapping/>
  </p:clrMapOvr>
  <p:timing>
    <p:tnLst>
      <p:par>
        <p:cTn id="1" dur="indefinite" restart="never" nodeType="tmRoot"/>
      </p:par>
    </p:tnLst>
  </p:timing>
  <p:hf sldNum="0"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Navy Avenue Pattern">
    <p:bg>
      <p:bgPr>
        <a:solidFill>
          <a:schemeClr val="tx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6957569-2E19-EA43-BA1A-546CE15462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89"/>
            <a:ext cx="12192000" cy="5753100"/>
          </a:xfrm>
          <a:prstGeom prst="rect">
            <a:avLst/>
          </a:prstGeom>
        </p:spPr>
      </p:pic>
      <p:sp>
        <p:nvSpPr>
          <p:cNvPr id="12" name="Rectangle 11">
            <a:extLst>
              <a:ext uri="{FF2B5EF4-FFF2-40B4-BE49-F238E27FC236}">
                <a16:creationId xmlns:a16="http://schemas.microsoft.com/office/drawing/2014/main" id="{FEB9A70F-DA84-E14E-8D78-254C32FC3E60}"/>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0"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4"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7"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9"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44584"/>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1474012878"/>
      </p:ext>
    </p:extLst>
  </p:cSld>
  <p:clrMapOvr>
    <a:masterClrMapping/>
  </p:clrMapOvr>
  <p:timing>
    <p:tnLst>
      <p:par>
        <p:cTn id="1" dur="indefinite" restart="never" nodeType="tmRoot"/>
      </p:par>
    </p:tnLst>
  </p:timing>
  <p:hf sldNum="0"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Gray Avenue Pattern">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AEC8E3C-4FAE-BA4C-8E1A-2293C5EF0C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5753100"/>
          </a:xfrm>
          <a:prstGeom prst="rect">
            <a:avLst/>
          </a:prstGeom>
        </p:spPr>
      </p:pic>
      <p:sp>
        <p:nvSpPr>
          <p:cNvPr id="2" name="TextBox 1">
            <a:extLst>
              <a:ext uri="{FF2B5EF4-FFF2-40B4-BE49-F238E27FC236}">
                <a16:creationId xmlns:a16="http://schemas.microsoft.com/office/drawing/2014/main" id="{2B39395E-8433-084F-B2EC-406D6457D17C}"/>
              </a:ext>
            </a:extLst>
          </p:cNvPr>
          <p:cNvSpPr txBox="1"/>
          <p:nvPr/>
        </p:nvSpPr>
        <p:spPr>
          <a:xfrm>
            <a:off x="11331388" y="6131859"/>
            <a:ext cx="0" cy="0"/>
          </a:xfrm>
          <a:prstGeom prst="rect">
            <a:avLst/>
          </a:prstGeom>
        </p:spPr>
        <p:txBody>
          <a:bodyPr vert="horz" wrap="none" lIns="91440" tIns="45720" rIns="91440" bIns="45720" rtlCol="0">
            <a:noAutofit/>
          </a:bodyPr>
          <a:lstStyle/>
          <a:p>
            <a:pPr marL="0" indent="0" algn="l">
              <a:spcBef>
                <a:spcPts val="0"/>
              </a:spcBef>
              <a:buFont typeface="Arial"/>
              <a:buNone/>
            </a:pPr>
            <a:endParaRPr lang="en-US" sz="2400" b="1" dirty="0">
              <a:solidFill>
                <a:srgbClr val="001641"/>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08C6D35B-442A-C54D-8CDB-AD1BAF776642}"/>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3"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5"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accent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8"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accent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12"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3647079320"/>
      </p:ext>
    </p:extLst>
  </p:cSld>
  <p:clrMapOvr>
    <a:masterClrMapping/>
  </p:clrMapOvr>
  <p:timing>
    <p:tnLst>
      <p:par>
        <p:cTn id="1" dur="indefinite" restart="never" nodeType="tmRoot"/>
      </p:par>
    </p:tnLst>
  </p:timing>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Orange Strip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25B6F-9899-7444-9A22-B086967762B8}"/>
              </a:ext>
            </a:extLst>
          </p:cNvPr>
          <p:cNvSpPr/>
          <p:nvPr/>
        </p:nvSpPr>
        <p:spPr>
          <a:xfrm>
            <a:off x="10" y="0"/>
            <a:ext cx="1308409" cy="6858000"/>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Title 1">
            <a:extLst>
              <a:ext uri="{FF2B5EF4-FFF2-40B4-BE49-F238E27FC236}">
                <a16:creationId xmlns:a16="http://schemas.microsoft.com/office/drawing/2014/main" id="{84E93606-D20A-5C4B-92C6-7F7E9DB1ACE6}"/>
              </a:ext>
            </a:extLst>
          </p:cNvPr>
          <p:cNvSpPr>
            <a:spLocks noGrp="1"/>
          </p:cNvSpPr>
          <p:nvPr>
            <p:ph type="ctrTitle"/>
          </p:nvPr>
        </p:nvSpPr>
        <p:spPr>
          <a:xfrm>
            <a:off x="1670924" y="2277130"/>
            <a:ext cx="7919125" cy="1312387"/>
          </a:xfrm>
          <a:prstGeom prst="rect">
            <a:avLst/>
          </a:prstGeom>
        </p:spPr>
        <p:txBody>
          <a:bodyPr lIns="0" tIns="0" rIns="0" bIns="0" anchor="b" anchorCtr="0">
            <a:noAutofit/>
          </a:bodyPr>
          <a:lstStyle>
            <a:lvl1pPr algn="l">
              <a:lnSpc>
                <a:spcPct val="100000"/>
              </a:lnSpc>
              <a:defRPr sz="4400" b="1" kern="600" spc="-30" baseline="0">
                <a:solidFill>
                  <a:schemeClr val="tx2"/>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4" name="Subtitle 2">
            <a:extLst>
              <a:ext uri="{FF2B5EF4-FFF2-40B4-BE49-F238E27FC236}">
                <a16:creationId xmlns:a16="http://schemas.microsoft.com/office/drawing/2014/main" id="{3587F970-33B9-394B-A9ED-33E8369CB457}"/>
              </a:ext>
            </a:extLst>
          </p:cNvPr>
          <p:cNvSpPr>
            <a:spLocks noGrp="1"/>
          </p:cNvSpPr>
          <p:nvPr>
            <p:ph type="subTitle" idx="1"/>
          </p:nvPr>
        </p:nvSpPr>
        <p:spPr>
          <a:xfrm>
            <a:off x="1670924" y="3817154"/>
            <a:ext cx="7577667" cy="909859"/>
          </a:xfrm>
          <a:prstGeom prst="rect">
            <a:avLst/>
          </a:prstGeom>
        </p:spPr>
        <p:txBody>
          <a:bodyPr lIns="0" tIns="0" rIns="0" bIns="0" anchor="ctr">
            <a:noAutofit/>
          </a:bodyPr>
          <a:lstStyle>
            <a:lvl1pPr marL="0" indent="0" algn="l">
              <a:lnSpc>
                <a:spcPct val="110000"/>
              </a:lnSpc>
              <a:buNone/>
              <a:defRPr sz="1400" b="0">
                <a:solidFill>
                  <a:schemeClr val="tx2"/>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Tree>
    <p:extLst>
      <p:ext uri="{BB962C8B-B14F-4D97-AF65-F5344CB8AC3E}">
        <p14:creationId xmlns:p14="http://schemas.microsoft.com/office/powerpoint/2010/main" val="3177903370"/>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range Avenue Pattern">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979DFB6-BBFA-9440-BDE5-994ABE48F7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87"/>
            <a:ext cx="12192000" cy="5753100"/>
          </a:xfrm>
          <a:prstGeom prst="rect">
            <a:avLst/>
          </a:prstGeom>
        </p:spPr>
      </p:pic>
      <p:sp>
        <p:nvSpPr>
          <p:cNvPr id="7" name="Rectangle 6">
            <a:extLst>
              <a:ext uri="{FF2B5EF4-FFF2-40B4-BE49-F238E27FC236}">
                <a16:creationId xmlns:a16="http://schemas.microsoft.com/office/drawing/2014/main" id="{A03BF07A-FB7A-2847-8E78-24846A5DCB54}"/>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2"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4"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6"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9"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1249397410"/>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vy Strip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25B6F-9899-7444-9A22-B086967762B8}"/>
              </a:ext>
            </a:extLst>
          </p:cNvPr>
          <p:cNvSpPr/>
          <p:nvPr/>
        </p:nvSpPr>
        <p:spPr>
          <a:xfrm>
            <a:off x="10" y="0"/>
            <a:ext cx="1308409" cy="68580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0" name="Title 1">
            <a:extLst>
              <a:ext uri="{FF2B5EF4-FFF2-40B4-BE49-F238E27FC236}">
                <a16:creationId xmlns:a16="http://schemas.microsoft.com/office/drawing/2014/main" id="{F7BF5ECA-E282-C04C-AD22-AAE64911C8B7}"/>
              </a:ext>
            </a:extLst>
          </p:cNvPr>
          <p:cNvSpPr>
            <a:spLocks noGrp="1"/>
          </p:cNvSpPr>
          <p:nvPr>
            <p:ph type="ctrTitle"/>
          </p:nvPr>
        </p:nvSpPr>
        <p:spPr>
          <a:xfrm>
            <a:off x="1670924" y="2277130"/>
            <a:ext cx="7919125" cy="1312387"/>
          </a:xfrm>
          <a:prstGeom prst="rect">
            <a:avLst/>
          </a:prstGeom>
        </p:spPr>
        <p:txBody>
          <a:bodyPr lIns="0" tIns="0" rIns="0" bIns="0" anchor="b" anchorCtr="0">
            <a:noAutofit/>
          </a:bodyPr>
          <a:lstStyle>
            <a:lvl1pPr algn="l">
              <a:lnSpc>
                <a:spcPct val="100000"/>
              </a:lnSpc>
              <a:defRPr sz="4400" b="1" kern="600" spc="-30" baseline="0">
                <a:solidFill>
                  <a:schemeClr val="tx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2" name="Subtitle 2">
            <a:extLst>
              <a:ext uri="{FF2B5EF4-FFF2-40B4-BE49-F238E27FC236}">
                <a16:creationId xmlns:a16="http://schemas.microsoft.com/office/drawing/2014/main" id="{ADF31917-AC1B-D74C-A1F1-582B3FDA54AC}"/>
              </a:ext>
            </a:extLst>
          </p:cNvPr>
          <p:cNvSpPr>
            <a:spLocks noGrp="1"/>
          </p:cNvSpPr>
          <p:nvPr>
            <p:ph type="subTitle" idx="1"/>
          </p:nvPr>
        </p:nvSpPr>
        <p:spPr>
          <a:xfrm>
            <a:off x="1670924" y="3817154"/>
            <a:ext cx="7577667" cy="909859"/>
          </a:xfrm>
          <a:prstGeom prst="rect">
            <a:avLst/>
          </a:prstGeom>
        </p:spPr>
        <p:txBody>
          <a:bodyPr lIns="0" tIns="0" rIns="0" bIns="0" anchor="ctr">
            <a:noAutofit/>
          </a:bodyPr>
          <a:lstStyle>
            <a:lvl1pPr marL="0" indent="0" algn="l">
              <a:lnSpc>
                <a:spcPct val="110000"/>
              </a:lnSpc>
              <a:buNone/>
              <a:defRPr sz="14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Tree>
    <p:extLst>
      <p:ext uri="{BB962C8B-B14F-4D97-AF65-F5344CB8AC3E}">
        <p14:creationId xmlns:p14="http://schemas.microsoft.com/office/powerpoint/2010/main" val="1795022191"/>
      </p:ext>
    </p:extLst>
  </p:cSld>
  <p:clrMapOvr>
    <a:masterClrMapping/>
  </p:clrMapOvr>
  <p:hf sldNum="0" hd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Image on Backgroun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CDEECD-E51C-0842-9AEF-1204EC3CB9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
            <a:ext cx="12192000" cy="5753100"/>
          </a:xfrm>
          <a:prstGeom prst="rect">
            <a:avLst/>
          </a:prstGeom>
        </p:spPr>
      </p:pic>
      <p:sp>
        <p:nvSpPr>
          <p:cNvPr id="17" name="Rectangle 16">
            <a:extLst>
              <a:ext uri="{FF2B5EF4-FFF2-40B4-BE49-F238E27FC236}">
                <a16:creationId xmlns:a16="http://schemas.microsoft.com/office/drawing/2014/main" id="{A2B811C8-2DD0-5B45-9ED7-5154E6068453}"/>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1" name="Subtitle 2">
            <a:extLst>
              <a:ext uri="{FF2B5EF4-FFF2-40B4-BE49-F238E27FC236}">
                <a16:creationId xmlns:a16="http://schemas.microsoft.com/office/drawing/2014/main" id="{BBCE2B6E-EB66-A943-83DA-2014EA318026}"/>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
        <p:nvSpPr>
          <p:cNvPr id="9"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2" name="Title 1">
            <a:extLst>
              <a:ext uri="{FF2B5EF4-FFF2-40B4-BE49-F238E27FC236}">
                <a16:creationId xmlns:a16="http://schemas.microsoft.com/office/drawing/2014/main" id="{9B96735B-467E-5542-B855-9CE722CEBB6D}"/>
              </a:ext>
            </a:extLst>
          </p:cNvPr>
          <p:cNvSpPr>
            <a:spLocks noGrp="1"/>
          </p:cNvSpPr>
          <p:nvPr>
            <p:ph type="ctrTitle"/>
          </p:nvPr>
        </p:nvSpPr>
        <p:spPr>
          <a:xfrm>
            <a:off x="627296" y="3793752"/>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789468"/>
      </p:ext>
    </p:extLst>
  </p:cSld>
  <p:clrMapOvr>
    <a:masterClrMapping/>
  </p:clrMapOvr>
  <p:hf sldNum="0" hd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10_Title_Blue Partial">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5E7B3CE-A2E6-D946-9E34-75CB5D1135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3"/>
            <a:ext cx="12192000" cy="5753100"/>
          </a:xfrm>
          <a:prstGeom prst="rect">
            <a:avLst/>
          </a:prstGeom>
        </p:spPr>
      </p:pic>
      <p:sp>
        <p:nvSpPr>
          <p:cNvPr id="2" name="TextBox 1">
            <a:extLst>
              <a:ext uri="{FF2B5EF4-FFF2-40B4-BE49-F238E27FC236}">
                <a16:creationId xmlns:a16="http://schemas.microsoft.com/office/drawing/2014/main" id="{2B39395E-8433-084F-B2EC-406D6457D17C}"/>
              </a:ext>
            </a:extLst>
          </p:cNvPr>
          <p:cNvSpPr txBox="1"/>
          <p:nvPr/>
        </p:nvSpPr>
        <p:spPr>
          <a:xfrm>
            <a:off x="11331388" y="6131859"/>
            <a:ext cx="0" cy="0"/>
          </a:xfrm>
          <a:prstGeom prst="rect">
            <a:avLst/>
          </a:prstGeom>
        </p:spPr>
        <p:txBody>
          <a:bodyPr vert="horz" wrap="none" lIns="91440" tIns="45720" rIns="91440" bIns="45720" rtlCol="0">
            <a:noAutofit/>
          </a:bodyPr>
          <a:lstStyle/>
          <a:p>
            <a:pPr marL="0" indent="0" algn="l">
              <a:spcBef>
                <a:spcPts val="0"/>
              </a:spcBef>
              <a:buFont typeface="Arial"/>
              <a:buNone/>
            </a:pPr>
            <a:endParaRPr lang="en-US" sz="2400" b="1" dirty="0">
              <a:solidFill>
                <a:srgbClr val="001641"/>
              </a:solidFill>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07A9BFA1-7FEC-574C-9FBC-229AE0A90D7F}"/>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tx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1" name="Rectangle 10">
            <a:extLst>
              <a:ext uri="{FF2B5EF4-FFF2-40B4-BE49-F238E27FC236}">
                <a16:creationId xmlns:a16="http://schemas.microsoft.com/office/drawing/2014/main" id="{08C6D35B-442A-C54D-8CDB-AD1BAF776642}"/>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4" name="Subtitle 2">
            <a:extLst>
              <a:ext uri="{FF2B5EF4-FFF2-40B4-BE49-F238E27FC236}">
                <a16:creationId xmlns:a16="http://schemas.microsoft.com/office/drawing/2014/main" id="{B048EEFA-6D71-C441-AFBB-BC15BE1C901B}"/>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baseline="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endParaRPr lang="en-US" dirty="0"/>
          </a:p>
          <a:p>
            <a:r>
              <a:rPr lang="en-US" dirty="0" smtClean="0"/>
              <a:t>Version # - Date</a:t>
            </a:r>
          </a:p>
        </p:txBody>
      </p:sp>
      <p:sp>
        <p:nvSpPr>
          <p:cNvPr id="10"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6"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accent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Tree>
    <p:extLst>
      <p:ext uri="{BB962C8B-B14F-4D97-AF65-F5344CB8AC3E}">
        <p14:creationId xmlns:p14="http://schemas.microsoft.com/office/powerpoint/2010/main" val="183786933"/>
      </p:ext>
    </p:extLst>
  </p:cSld>
  <p:clrMapOvr>
    <a:masterClrMapping/>
  </p:clrMapOvr>
  <p:timing>
    <p:tnLst>
      <p:par>
        <p:cTn id="1" dur="indefinite" restart="never" nodeType="tmRoot"/>
      </p:par>
    </p:tnLst>
  </p:timing>
  <p:hf sldNum="0" hd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404396901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421359263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Solid White">
    <p:bg>
      <p:bgPr>
        <a:solidFill>
          <a:schemeClr val="bg1"/>
        </a:solidFill>
        <a:effectLst/>
      </p:bgPr>
    </p:bg>
    <p:spTree>
      <p:nvGrpSpPr>
        <p:cNvPr id="1" name=""/>
        <p:cNvGrpSpPr/>
        <p:nvPr/>
      </p:nvGrpSpPr>
      <p:grpSpPr>
        <a:xfrm>
          <a:off x="0" y="0"/>
          <a:ext cx="0" cy="0"/>
          <a:chOff x="0" y="0"/>
          <a:chExt cx="0" cy="0"/>
        </a:xfrm>
      </p:grpSpPr>
      <p:sp>
        <p:nvSpPr>
          <p:cNvPr id="8" name="Footer Placeholder 1">
            <a:extLst>
              <a:ext uri="{FF2B5EF4-FFF2-40B4-BE49-F238E27FC236}">
                <a16:creationId xmlns:a16="http://schemas.microsoft.com/office/drawing/2014/main" id="{88E7827E-C9FC-1B40-A82F-B55E64B8AC21}"/>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5" name="Subtitle 2">
            <a:extLst>
              <a:ext uri="{FF2B5EF4-FFF2-40B4-BE49-F238E27FC236}">
                <a16:creationId xmlns:a16="http://schemas.microsoft.com/office/drawing/2014/main" id="{6C82D000-D465-0F4F-999D-763FC54FB79B}"/>
              </a:ext>
            </a:extLst>
          </p:cNvPr>
          <p:cNvSpPr>
            <a:spLocks noGrp="1"/>
          </p:cNvSpPr>
          <p:nvPr>
            <p:ph type="subTitle" idx="1"/>
          </p:nvPr>
        </p:nvSpPr>
        <p:spPr>
          <a:xfrm>
            <a:off x="594784" y="4681562"/>
            <a:ext cx="6499576" cy="578011"/>
          </a:xfrm>
          <a:prstGeom prst="rect">
            <a:avLst/>
          </a:prstGeom>
        </p:spPr>
        <p:txBody>
          <a:bodyPr lIns="0">
            <a:noAutofit/>
          </a:bodyPr>
          <a:lstStyle>
            <a:lvl1pPr marL="0" indent="0" algn="l">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6" name="Title 1">
            <a:extLst>
              <a:ext uri="{FF2B5EF4-FFF2-40B4-BE49-F238E27FC236}">
                <a16:creationId xmlns:a16="http://schemas.microsoft.com/office/drawing/2014/main" id="{6125D4E5-959F-194E-B786-70D92F120C5B}"/>
              </a:ext>
            </a:extLst>
          </p:cNvPr>
          <p:cNvSpPr>
            <a:spLocks noGrp="1"/>
          </p:cNvSpPr>
          <p:nvPr>
            <p:ph type="title"/>
          </p:nvPr>
        </p:nvSpPr>
        <p:spPr>
          <a:xfrm>
            <a:off x="609600" y="1148321"/>
            <a:ext cx="6484760" cy="3386093"/>
          </a:xfrm>
        </p:spPr>
        <p:txBody>
          <a:bodyPr>
            <a:noAutofit/>
          </a:bodyPr>
          <a:lstStyle>
            <a:lvl1pPr>
              <a:lnSpc>
                <a:spcPct val="100000"/>
              </a:lnSpc>
              <a:defRPr sz="3600">
                <a:solidFill>
                  <a:schemeClr val="accent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10289368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35979524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22019430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Light Gray Backgroun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0"/>
            <a:ext cx="12192000" cy="5969000"/>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Title 7">
            <a:extLst>
              <a:ext uri="{FF2B5EF4-FFF2-40B4-BE49-F238E27FC236}">
                <a16:creationId xmlns:a16="http://schemas.microsoft.com/office/drawing/2014/main" id="{E825B2DF-E46F-D348-9838-B0F5F47A56ED}"/>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7" name="Text Placeholder 17">
            <a:extLst>
              <a:ext uri="{FF2B5EF4-FFF2-40B4-BE49-F238E27FC236}">
                <a16:creationId xmlns:a16="http://schemas.microsoft.com/office/drawing/2014/main" id="{63CD7C5F-0754-844D-A178-E5A0C858A38C}"/>
              </a:ext>
            </a:extLst>
          </p:cNvPr>
          <p:cNvSpPr>
            <a:spLocks noGrp="1"/>
          </p:cNvSpPr>
          <p:nvPr>
            <p:ph idx="1"/>
          </p:nvPr>
        </p:nvSpPr>
        <p:spPr>
          <a:xfrm>
            <a:off x="609600" y="1658299"/>
            <a:ext cx="10515600" cy="4070633"/>
          </a:xfrm>
          <a:prstGeom prst="rect">
            <a:avLst/>
          </a:prstGeom>
        </p:spPr>
        <p:txBody>
          <a:bodyPr vert="horz" lIns="91440" tIns="45720" rIns="91440" bIns="45720" rtlCol="0">
            <a:noAutofit/>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Tree>
    <p:extLst>
      <p:ext uri="{BB962C8B-B14F-4D97-AF65-F5344CB8AC3E}">
        <p14:creationId xmlns:p14="http://schemas.microsoft.com/office/powerpoint/2010/main" val="284919499"/>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Left Gray Bar">
    <p:spTree>
      <p:nvGrpSpPr>
        <p:cNvPr id="1" name=""/>
        <p:cNvGrpSpPr/>
        <p:nvPr/>
      </p:nvGrpSpPr>
      <p:grpSpPr>
        <a:xfrm>
          <a:off x="0" y="0"/>
          <a:ext cx="0" cy="0"/>
          <a:chOff x="0" y="0"/>
          <a:chExt cx="0" cy="0"/>
        </a:xfrm>
      </p:grpSpPr>
      <p:sp>
        <p:nvSpPr>
          <p:cNvPr id="10" name="Rectangle 9"/>
          <p:cNvSpPr/>
          <p:nvPr/>
        </p:nvSpPr>
        <p:spPr bwMode="auto">
          <a:xfrm flipH="1">
            <a:off x="1" y="0"/>
            <a:ext cx="4025348" cy="5943600"/>
          </a:xfrm>
          <a:prstGeom prst="rect">
            <a:avLst/>
          </a:pr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355"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Regular"/>
            </a:endParaRPr>
          </a:p>
        </p:txBody>
      </p:sp>
      <p:sp>
        <p:nvSpPr>
          <p:cNvPr id="12" name="Title 1"/>
          <p:cNvSpPr>
            <a:spLocks noGrp="1"/>
          </p:cNvSpPr>
          <p:nvPr>
            <p:ph type="title" hasCustomPrompt="1"/>
          </p:nvPr>
        </p:nvSpPr>
        <p:spPr>
          <a:xfrm>
            <a:off x="596049" y="640087"/>
            <a:ext cx="3129295" cy="5211156"/>
          </a:xfrm>
          <a:prstGeom prst="rect">
            <a:avLst/>
          </a:prstGeom>
        </p:spPr>
        <p:txBody>
          <a:bodyPr anchor="t"/>
          <a:lstStyle>
            <a:lvl1pPr>
              <a:defRPr sz="2800" b="1" i="0" spc="-50" baseline="0">
                <a:solidFill>
                  <a:schemeClr val="tx1"/>
                </a:solidFill>
                <a:latin typeface="Arial Bold"/>
                <a:ea typeface="Arial Bold"/>
                <a:cs typeface="Arial Bold"/>
              </a:defRPr>
            </a:lvl1pPr>
          </a:lstStyle>
          <a:p>
            <a:r>
              <a:rPr lang="en-US" dirty="0"/>
              <a:t>Click to edit master title style</a:t>
            </a:r>
          </a:p>
        </p:txBody>
      </p:sp>
      <p:sp>
        <p:nvSpPr>
          <p:cNvPr id="17" name="Text Placeholder 2">
            <a:extLst>
              <a:ext uri="{FF2B5EF4-FFF2-40B4-BE49-F238E27FC236}">
                <a16:creationId xmlns:a16="http://schemas.microsoft.com/office/drawing/2014/main" id="{EDCA6F60-9518-AE47-BC29-77491BB95684}"/>
              </a:ext>
            </a:extLst>
          </p:cNvPr>
          <p:cNvSpPr>
            <a:spLocks noGrp="1"/>
          </p:cNvSpPr>
          <p:nvPr>
            <p:ph type="body" sz="quarter" idx="10"/>
          </p:nvPr>
        </p:nvSpPr>
        <p:spPr>
          <a:xfrm>
            <a:off x="4572003" y="634045"/>
            <a:ext cx="4602692" cy="509165"/>
          </a:xfrm>
          <a:prstGeom prst="rect">
            <a:avLst/>
          </a:prstGeom>
          <a:noFill/>
          <a:ln>
            <a:noFill/>
          </a:ln>
        </p:spPr>
        <p:txBody>
          <a:bodyPr wrap="square" lIns="0" anchor="b">
            <a:noAutofit/>
          </a:bodyPr>
          <a:lstStyle>
            <a:lvl1pPr marL="0" indent="0" algn="l" defTabSz="685783" rtl="0" eaLnBrk="1" latinLnBrk="0" hangingPunct="1">
              <a:buNone/>
              <a:defRPr lang="en-US" sz="1600" b="1" i="0" kern="1200" spc="0" baseline="0" dirty="0" smtClean="0">
                <a:solidFill>
                  <a:schemeClr val="tx1"/>
                </a:solidFill>
                <a:latin typeface="Arial Bold"/>
                <a:ea typeface="ヒラギノ角ゴ Pro W3" charset="0"/>
                <a:cs typeface="Arial Bold"/>
              </a:defRPr>
            </a:lvl1pPr>
          </a:lstStyle>
          <a:p>
            <a:pPr marL="0" lvl="0" defTabSz="685783" latinLnBrk="0"/>
            <a:r>
              <a:rPr lang="en-US" smtClean="0"/>
              <a:t>Edit Master text styles</a:t>
            </a:r>
          </a:p>
        </p:txBody>
      </p:sp>
      <p:sp>
        <p:nvSpPr>
          <p:cNvPr id="11" name="Text Placeholder 2">
            <a:extLst>
              <a:ext uri="{FF2B5EF4-FFF2-40B4-BE49-F238E27FC236}">
                <a16:creationId xmlns:a16="http://schemas.microsoft.com/office/drawing/2014/main" id="{64A871A2-C077-3C41-93D7-C2B4E95BACF6}"/>
              </a:ext>
            </a:extLst>
          </p:cNvPr>
          <p:cNvSpPr>
            <a:spLocks noGrp="1"/>
          </p:cNvSpPr>
          <p:nvPr>
            <p:ph idx="1"/>
          </p:nvPr>
        </p:nvSpPr>
        <p:spPr bwMode="auto">
          <a:xfrm>
            <a:off x="4572000" y="1452882"/>
            <a:ext cx="6629400" cy="4161856"/>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buClr>
                <a:schemeClr val="bg1"/>
              </a:buClr>
              <a:defRPr>
                <a:solidFill>
                  <a:schemeClr val="bg1"/>
                </a:solidFill>
              </a:defRPr>
            </a:lvl1pPr>
            <a:lvl2pPr marL="345264" indent="-178585">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2">
            <a:extLst>
              <a:ext uri="{FF2B5EF4-FFF2-40B4-BE49-F238E27FC236}">
                <a16:creationId xmlns:a16="http://schemas.microsoft.com/office/drawing/2014/main" id="{5C43E503-2AA2-7144-999C-C131A901AC40}"/>
              </a:ext>
            </a:extLst>
          </p:cNvPr>
          <p:cNvSpPr>
            <a:spLocks noGrp="1"/>
          </p:cNvSpPr>
          <p:nvPr>
            <p:ph sz="quarter" idx="14"/>
          </p:nvPr>
        </p:nvSpPr>
        <p:spPr>
          <a:xfrm>
            <a:off x="4572010" y="5734524"/>
            <a:ext cx="5902652" cy="209077"/>
          </a:xfrm>
          <a:prstGeom prst="rect">
            <a:avLst/>
          </a:prstGeom>
        </p:spPr>
        <p:txBody>
          <a:bodyPr lIns="0">
            <a:normAutofit/>
          </a:bodyPr>
          <a:lstStyle>
            <a:lvl1pPr marL="0" indent="0" algn="l">
              <a:buNone/>
              <a:defRPr lang="en-US" sz="700" b="0" i="0" u="none" kern="1200" spc="0" baseline="0" dirty="0" smtClean="0">
                <a:solidFill>
                  <a:schemeClr val="tx1"/>
                </a:solidFill>
                <a:latin typeface="Arial Regular"/>
                <a:ea typeface="ヒラギノ角ゴ Pro W3" charset="0"/>
                <a:cs typeface="Arial Regular"/>
              </a:defRPr>
            </a:lvl1pPr>
          </a:lstStyle>
          <a:p>
            <a:pPr lvl="0"/>
            <a:r>
              <a:rPr lang="en-US" smtClean="0"/>
              <a:t>Edit Master text styles</a:t>
            </a:r>
          </a:p>
        </p:txBody>
      </p:sp>
      <p:sp>
        <p:nvSpPr>
          <p:cNvPr id="18"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13" name="Text Placeholder 11"/>
          <p:cNvSpPr>
            <a:spLocks noGrp="1"/>
          </p:cNvSpPr>
          <p:nvPr>
            <p:ph type="body" sz="quarter" idx="11"/>
          </p:nvPr>
        </p:nvSpPr>
        <p:spPr>
          <a:xfrm>
            <a:off x="9363377" y="634044"/>
            <a:ext cx="1838033" cy="506544"/>
          </a:xfrm>
          <a:prstGeom prst="rect">
            <a:avLst/>
          </a:prstGeom>
          <a:noFill/>
          <a:ln>
            <a:noFill/>
          </a:ln>
        </p:spPr>
        <p:txBody>
          <a:bodyPr wrap="square" rIns="0" anchor="b">
            <a:noAutofit/>
          </a:bodyPr>
          <a:lstStyle>
            <a:lvl1pPr marL="0" indent="0" algn="r">
              <a:buClr>
                <a:schemeClr val="tx1"/>
              </a:buClr>
              <a:buNone/>
              <a:tabLst/>
              <a:defRPr lang="en-US" sz="800" b="0" i="0" kern="1200" spc="0" baseline="0" dirty="0" smtClean="0">
                <a:solidFill>
                  <a:schemeClr val="tx1"/>
                </a:solidFill>
                <a:latin typeface="Arial Regular"/>
                <a:ea typeface="ヒラギノ角ゴ Pro W3" charset="0"/>
                <a:cs typeface="Arial Regular"/>
              </a:defRPr>
            </a:lvl1pPr>
          </a:lstStyle>
          <a:p>
            <a:pPr marL="0" lvl="0" algn="r" defTabSz="685783" latinLnBrk="0"/>
            <a:r>
              <a:rPr lang="en-US" smtClean="0"/>
              <a:t>Edit Master text styles</a:t>
            </a:r>
          </a:p>
        </p:txBody>
      </p:sp>
    </p:spTree>
    <p:extLst>
      <p:ext uri="{BB962C8B-B14F-4D97-AF65-F5344CB8AC3E}">
        <p14:creationId xmlns:p14="http://schemas.microsoft.com/office/powerpoint/2010/main" val="3202106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avy Avenue Pattern">
    <p:bg>
      <p:bgPr>
        <a:solidFill>
          <a:schemeClr val="tx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6957569-2E19-EA43-BA1A-546CE15462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89"/>
            <a:ext cx="12192000" cy="5753100"/>
          </a:xfrm>
          <a:prstGeom prst="rect">
            <a:avLst/>
          </a:prstGeom>
        </p:spPr>
      </p:pic>
      <p:sp>
        <p:nvSpPr>
          <p:cNvPr id="12" name="Rectangle 11">
            <a:extLst>
              <a:ext uri="{FF2B5EF4-FFF2-40B4-BE49-F238E27FC236}">
                <a16:creationId xmlns:a16="http://schemas.microsoft.com/office/drawing/2014/main" id="{FEB9A70F-DA84-E14E-8D78-254C32FC3E60}"/>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0"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4"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7"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9"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44584"/>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3131299120"/>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Standard Slide w/ Small Column">
    <p:spTree>
      <p:nvGrpSpPr>
        <p:cNvPr id="1" name=""/>
        <p:cNvGrpSpPr/>
        <p:nvPr/>
      </p:nvGrpSpPr>
      <p:grpSpPr>
        <a:xfrm>
          <a:off x="0" y="0"/>
          <a:ext cx="0" cy="0"/>
          <a:chOff x="0" y="0"/>
          <a:chExt cx="0" cy="0"/>
        </a:xfrm>
      </p:grpSpPr>
      <p:sp>
        <p:nvSpPr>
          <p:cNvPr id="2" name="Title 1"/>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4" name="Content Placeholder 2"/>
          <p:cNvSpPr>
            <a:spLocks noGrp="1"/>
          </p:cNvSpPr>
          <p:nvPr>
            <p:ph sz="half" idx="1"/>
          </p:nvPr>
        </p:nvSpPr>
        <p:spPr>
          <a:xfrm>
            <a:off x="594784" y="1713584"/>
            <a:ext cx="8341965" cy="3821584"/>
          </a:xfrm>
          <a:prstGeom prst="rect">
            <a:avLst/>
          </a:prstGeom>
        </p:spPr>
        <p:txBody>
          <a:bodyPr>
            <a:noAutofit/>
          </a:bodyPr>
          <a:lstStyle>
            <a:lvl1pPr marL="171446" indent="-171446">
              <a:lnSpc>
                <a:spcPct val="100000"/>
              </a:lnSpc>
              <a:spcBef>
                <a:spcPts val="0"/>
              </a:spcBef>
              <a:tabLst/>
              <a:defRPr sz="1800">
                <a:solidFill>
                  <a:schemeClr val="accent3"/>
                </a:solidFill>
              </a:defRPr>
            </a:lvl1pPr>
            <a:lvl2pPr>
              <a:lnSpc>
                <a:spcPct val="100000"/>
              </a:lnSpc>
              <a:spcBef>
                <a:spcPts val="0"/>
              </a:spcBef>
              <a:defRPr sz="1800">
                <a:solidFill>
                  <a:schemeClr val="accent3"/>
                </a:solidFill>
              </a:defRPr>
            </a:lvl2pPr>
            <a:lvl3pPr>
              <a:lnSpc>
                <a:spcPct val="100000"/>
              </a:lnSpc>
              <a:spcBef>
                <a:spcPts val="0"/>
              </a:spcBef>
              <a:defRPr sz="1600">
                <a:solidFill>
                  <a:schemeClr val="accent3"/>
                </a:solidFill>
              </a:defRPr>
            </a:lvl3pPr>
            <a:lvl4pPr>
              <a:lnSpc>
                <a:spcPct val="100000"/>
              </a:lnSpc>
              <a:spcBef>
                <a:spcPts val="0"/>
              </a:spcBef>
              <a:defRPr sz="1100">
                <a:solidFill>
                  <a:schemeClr val="accent3"/>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5" name="Content Placeholder 3"/>
          <p:cNvSpPr>
            <a:spLocks noGrp="1"/>
          </p:cNvSpPr>
          <p:nvPr>
            <p:ph sz="half" idx="10"/>
          </p:nvPr>
        </p:nvSpPr>
        <p:spPr>
          <a:xfrm>
            <a:off x="9269265" y="1713583"/>
            <a:ext cx="2301780" cy="3821585"/>
          </a:xfrm>
          <a:prstGeom prst="rect">
            <a:avLst/>
          </a:prstGeom>
        </p:spPr>
        <p:txBody>
          <a:bodyPr>
            <a:noAutofit/>
          </a:bodyPr>
          <a:lstStyle>
            <a:lvl1pPr marL="0" indent="0">
              <a:buNone/>
              <a:defRPr sz="1400" b="0">
                <a:solidFill>
                  <a:schemeClr val="accent3"/>
                </a:solidFill>
              </a:defRPr>
            </a:lvl1pPr>
            <a:lvl2pPr marL="457189" indent="0">
              <a:buNone/>
              <a:defRPr sz="1000"/>
            </a:lvl2pPr>
            <a:lvl3pPr marL="914378" indent="0">
              <a:buNone/>
              <a:defRPr sz="1000"/>
            </a:lvl3pPr>
            <a:lvl4pPr marL="1371566" indent="0">
              <a:buNone/>
              <a:defRPr sz="1000"/>
            </a:lvl4pPr>
            <a:lvl5pPr marL="1828754" indent="0">
              <a:buNone/>
              <a:defRPr sz="10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p:txBody>
      </p:sp>
      <p:sp>
        <p:nvSpPr>
          <p:cNvPr id="13"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4055726211"/>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3 columns">
    <p:spTree>
      <p:nvGrpSpPr>
        <p:cNvPr id="1" name=""/>
        <p:cNvGrpSpPr/>
        <p:nvPr/>
      </p:nvGrpSpPr>
      <p:grpSpPr>
        <a:xfrm>
          <a:off x="0" y="0"/>
          <a:ext cx="0" cy="0"/>
          <a:chOff x="0" y="0"/>
          <a:chExt cx="0" cy="0"/>
        </a:xfrm>
      </p:grpSpPr>
      <p:sp>
        <p:nvSpPr>
          <p:cNvPr id="4" name="Content Placeholder 2"/>
          <p:cNvSpPr>
            <a:spLocks noGrp="1"/>
          </p:cNvSpPr>
          <p:nvPr>
            <p:ph sz="half" idx="1"/>
          </p:nvPr>
        </p:nvSpPr>
        <p:spPr>
          <a:xfrm>
            <a:off x="594794" y="1713588"/>
            <a:ext cx="3355423" cy="3809393"/>
          </a:xfrm>
          <a:prstGeom prst="rect">
            <a:avLst/>
          </a:prstGeom>
        </p:spPr>
        <p:txBody>
          <a:bodyPr>
            <a:noAutofit/>
          </a:bodyPr>
          <a:lstStyle>
            <a:lvl1pPr marL="171446" indent="-171446">
              <a:lnSpc>
                <a:spcPct val="100000"/>
              </a:lnSpc>
              <a:spcBef>
                <a:spcPts val="0"/>
              </a:spcBef>
              <a:tabLst/>
              <a:defRPr sz="1600">
                <a:solidFill>
                  <a:schemeClr val="accent3"/>
                </a:solidFill>
              </a:defRPr>
            </a:lvl1pPr>
            <a:lvl2pPr>
              <a:lnSpc>
                <a:spcPct val="100000"/>
              </a:lnSpc>
              <a:spcBef>
                <a:spcPts val="0"/>
              </a:spcBef>
              <a:defRPr sz="1400">
                <a:solidFill>
                  <a:schemeClr val="accent3"/>
                </a:solidFill>
                <a:latin typeface="Arial" panose="020B0604020202020204" pitchFamily="34" charset="0"/>
                <a:cs typeface="Arial" panose="020B0604020202020204" pitchFamily="34" charset="0"/>
              </a:defRPr>
            </a:lvl2pPr>
            <a:lvl3pPr>
              <a:lnSpc>
                <a:spcPct val="100000"/>
              </a:lnSpc>
              <a:spcBef>
                <a:spcPts val="0"/>
              </a:spcBef>
              <a:defRPr sz="1200">
                <a:solidFill>
                  <a:schemeClr val="accent3"/>
                </a:solidFill>
                <a:latin typeface="Arial" panose="020B0604020202020204" pitchFamily="34" charset="0"/>
                <a:cs typeface="Arial" panose="020B0604020202020204" pitchFamily="34" charset="0"/>
              </a:defRPr>
            </a:lvl3pPr>
            <a:lvl4pPr>
              <a:lnSpc>
                <a:spcPct val="100000"/>
              </a:lnSpc>
              <a:spcBef>
                <a:spcPts val="0"/>
              </a:spcBef>
              <a:defRPr sz="1000">
                <a:solidFill>
                  <a:schemeClr val="accent3"/>
                </a:solidFill>
                <a:latin typeface="Arial" panose="020B0604020202020204" pitchFamily="34" charset="0"/>
                <a:cs typeface="Arial" panose="020B0604020202020204" pitchFamily="34" charset="0"/>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5" name="Title 1"/>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7" name="Content Placeholder 2">
            <a:extLst>
              <a:ext uri="{FF2B5EF4-FFF2-40B4-BE49-F238E27FC236}">
                <a16:creationId xmlns:a16="http://schemas.microsoft.com/office/drawing/2014/main" id="{EE22D488-BAA3-B846-866B-5889189F2B50}"/>
              </a:ext>
            </a:extLst>
          </p:cNvPr>
          <p:cNvSpPr>
            <a:spLocks noGrp="1"/>
          </p:cNvSpPr>
          <p:nvPr>
            <p:ph sz="half" idx="10"/>
          </p:nvPr>
        </p:nvSpPr>
        <p:spPr>
          <a:xfrm>
            <a:off x="4410891" y="1713588"/>
            <a:ext cx="3355423" cy="3809393"/>
          </a:xfrm>
          <a:prstGeom prst="rect">
            <a:avLst/>
          </a:prstGeom>
        </p:spPr>
        <p:txBody>
          <a:bodyPr>
            <a:noAutofit/>
          </a:bodyPr>
          <a:lstStyle>
            <a:lvl1pPr marL="171446" indent="-171446">
              <a:lnSpc>
                <a:spcPct val="100000"/>
              </a:lnSpc>
              <a:spcBef>
                <a:spcPts val="0"/>
              </a:spcBef>
              <a:tabLst/>
              <a:defRPr sz="1600">
                <a:solidFill>
                  <a:schemeClr val="accent3"/>
                </a:solidFill>
              </a:defRPr>
            </a:lvl1pPr>
            <a:lvl2pPr>
              <a:lnSpc>
                <a:spcPct val="100000"/>
              </a:lnSpc>
              <a:spcBef>
                <a:spcPts val="0"/>
              </a:spcBef>
              <a:defRPr sz="1400">
                <a:solidFill>
                  <a:schemeClr val="accent3"/>
                </a:solidFill>
                <a:latin typeface="Arial" panose="020B0604020202020204" pitchFamily="34" charset="0"/>
                <a:cs typeface="Arial" panose="020B0604020202020204" pitchFamily="34" charset="0"/>
              </a:defRPr>
            </a:lvl2pPr>
            <a:lvl3pPr>
              <a:lnSpc>
                <a:spcPct val="100000"/>
              </a:lnSpc>
              <a:spcBef>
                <a:spcPts val="0"/>
              </a:spcBef>
              <a:defRPr sz="1200">
                <a:solidFill>
                  <a:schemeClr val="accent3"/>
                </a:solidFill>
                <a:latin typeface="Arial" panose="020B0604020202020204" pitchFamily="34" charset="0"/>
                <a:cs typeface="Arial" panose="020B0604020202020204" pitchFamily="34" charset="0"/>
              </a:defRPr>
            </a:lvl3pPr>
            <a:lvl4pPr>
              <a:lnSpc>
                <a:spcPct val="100000"/>
              </a:lnSpc>
              <a:spcBef>
                <a:spcPts val="0"/>
              </a:spcBef>
              <a:defRPr sz="1000">
                <a:solidFill>
                  <a:schemeClr val="accent3"/>
                </a:solidFill>
                <a:latin typeface="Arial" panose="020B0604020202020204" pitchFamily="34" charset="0"/>
                <a:cs typeface="Arial" panose="020B0604020202020204" pitchFamily="34" charset="0"/>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10" name="Content Placeholder 2">
            <a:extLst>
              <a:ext uri="{FF2B5EF4-FFF2-40B4-BE49-F238E27FC236}">
                <a16:creationId xmlns:a16="http://schemas.microsoft.com/office/drawing/2014/main" id="{C12096EE-FD27-024F-92C7-F21530130DA3}"/>
              </a:ext>
            </a:extLst>
          </p:cNvPr>
          <p:cNvSpPr>
            <a:spLocks noGrp="1"/>
          </p:cNvSpPr>
          <p:nvPr>
            <p:ph sz="half" idx="11"/>
          </p:nvPr>
        </p:nvSpPr>
        <p:spPr>
          <a:xfrm>
            <a:off x="8226987" y="1713588"/>
            <a:ext cx="3355423" cy="3809393"/>
          </a:xfrm>
          <a:prstGeom prst="rect">
            <a:avLst/>
          </a:prstGeom>
        </p:spPr>
        <p:txBody>
          <a:bodyPr>
            <a:noAutofit/>
          </a:bodyPr>
          <a:lstStyle>
            <a:lvl1pPr marL="171446" indent="-171446">
              <a:lnSpc>
                <a:spcPct val="100000"/>
              </a:lnSpc>
              <a:spcBef>
                <a:spcPts val="0"/>
              </a:spcBef>
              <a:tabLst/>
              <a:defRPr sz="1600">
                <a:solidFill>
                  <a:schemeClr val="accent3"/>
                </a:solidFill>
              </a:defRPr>
            </a:lvl1pPr>
            <a:lvl2pPr>
              <a:lnSpc>
                <a:spcPct val="100000"/>
              </a:lnSpc>
              <a:spcBef>
                <a:spcPts val="0"/>
              </a:spcBef>
              <a:defRPr sz="1400">
                <a:solidFill>
                  <a:schemeClr val="accent3"/>
                </a:solidFill>
                <a:latin typeface="Arial" panose="020B0604020202020204" pitchFamily="34" charset="0"/>
                <a:cs typeface="Arial" panose="020B0604020202020204" pitchFamily="34" charset="0"/>
              </a:defRPr>
            </a:lvl2pPr>
            <a:lvl3pPr>
              <a:lnSpc>
                <a:spcPct val="100000"/>
              </a:lnSpc>
              <a:spcBef>
                <a:spcPts val="0"/>
              </a:spcBef>
              <a:defRPr sz="1200">
                <a:solidFill>
                  <a:schemeClr val="accent3"/>
                </a:solidFill>
                <a:latin typeface="Arial" panose="020B0604020202020204" pitchFamily="34" charset="0"/>
                <a:cs typeface="Arial" panose="020B0604020202020204" pitchFamily="34" charset="0"/>
              </a:defRPr>
            </a:lvl3pPr>
            <a:lvl4pPr>
              <a:lnSpc>
                <a:spcPct val="100000"/>
              </a:lnSpc>
              <a:spcBef>
                <a:spcPts val="0"/>
              </a:spcBef>
              <a:defRPr sz="1000">
                <a:solidFill>
                  <a:schemeClr val="accent3"/>
                </a:solidFill>
                <a:latin typeface="Arial" panose="020B0604020202020204" pitchFamily="34" charset="0"/>
                <a:cs typeface="Arial" panose="020B0604020202020204" pitchFamily="34" charset="0"/>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15"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4251050873"/>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hree Column w/ Photo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716039" y="3217303"/>
            <a:ext cx="3193144" cy="715963"/>
          </a:xfrm>
          <a:prstGeom prst="rect">
            <a:avLst/>
          </a:prstGeom>
        </p:spPr>
        <p:txBody>
          <a:bodyPr anchor="b">
            <a:noAutofit/>
          </a:bodyPr>
          <a:lstStyle>
            <a:lvl1pPr marL="0" indent="0" algn="ctr">
              <a:buNone/>
              <a:defRPr sz="1200">
                <a:latin typeface="Georgia" panose="02040502050405020303" pitchFamily="18" charset="0"/>
              </a:defRPr>
            </a:lvl1pPr>
            <a:lvl2pPr marL="0" indent="0">
              <a:buSzPct val="100000"/>
              <a:buFontTx/>
              <a:buNone/>
              <a:defRPr sz="2200"/>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9" name="Content Placeholder 2"/>
          <p:cNvSpPr>
            <a:spLocks noGrp="1"/>
          </p:cNvSpPr>
          <p:nvPr>
            <p:ph idx="10"/>
          </p:nvPr>
        </p:nvSpPr>
        <p:spPr>
          <a:xfrm>
            <a:off x="716039" y="4047574"/>
            <a:ext cx="3193144" cy="1981201"/>
          </a:xfrm>
          <a:prstGeom prst="rect">
            <a:avLst/>
          </a:prstGeom>
        </p:spPr>
        <p:txBody>
          <a:bodyPr>
            <a:normAutofit/>
          </a:bodyPr>
          <a:lstStyle>
            <a:lvl1pPr marL="171446" indent="-171446">
              <a:lnSpc>
                <a:spcPct val="114000"/>
              </a:lnSpc>
              <a:buFont typeface="Arial" panose="020B0604020202020204" pitchFamily="34" charset="0"/>
              <a:buChar char="•"/>
              <a:defRPr sz="1100" b="0" i="0">
                <a:latin typeface="+mn-lt"/>
                <a:cs typeface="Arial Regular"/>
              </a:defRPr>
            </a:lvl1pPr>
            <a:lvl2pPr marL="0" indent="0">
              <a:buSzPct val="100000"/>
              <a:buFontTx/>
              <a:buNone/>
              <a:defRPr sz="2000">
                <a:latin typeface="Gotham Thin" pitchFamily="50" charset="0"/>
                <a:cs typeface="Gotham Thin" pitchFamily="50" charset="0"/>
              </a:defRPr>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0" name="Content Placeholder 2"/>
          <p:cNvSpPr>
            <a:spLocks noGrp="1"/>
          </p:cNvSpPr>
          <p:nvPr>
            <p:ph idx="11"/>
          </p:nvPr>
        </p:nvSpPr>
        <p:spPr>
          <a:xfrm>
            <a:off x="4567162" y="3217303"/>
            <a:ext cx="3018973" cy="715963"/>
          </a:xfrm>
          <a:prstGeom prst="rect">
            <a:avLst/>
          </a:prstGeom>
        </p:spPr>
        <p:txBody>
          <a:bodyPr anchor="b">
            <a:noAutofit/>
          </a:bodyPr>
          <a:lstStyle>
            <a:lvl1pPr marL="0" indent="0" algn="ctr">
              <a:buNone/>
              <a:defRPr sz="1200">
                <a:latin typeface="Georgia" panose="02040502050405020303" pitchFamily="18" charset="0"/>
              </a:defRPr>
            </a:lvl1pPr>
            <a:lvl2pPr marL="0" indent="0">
              <a:buSzPct val="100000"/>
              <a:buFontTx/>
              <a:buNone/>
              <a:defRPr sz="2200"/>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1" name="Content Placeholder 2"/>
          <p:cNvSpPr>
            <a:spLocks noGrp="1"/>
          </p:cNvSpPr>
          <p:nvPr>
            <p:ph idx="12"/>
          </p:nvPr>
        </p:nvSpPr>
        <p:spPr>
          <a:xfrm>
            <a:off x="4567162" y="4047574"/>
            <a:ext cx="3018973" cy="1981201"/>
          </a:xfrm>
          <a:prstGeom prst="rect">
            <a:avLst/>
          </a:prstGeom>
        </p:spPr>
        <p:txBody>
          <a:bodyPr>
            <a:normAutofit/>
          </a:bodyPr>
          <a:lstStyle>
            <a:lvl1pPr marL="171446" indent="-171446">
              <a:lnSpc>
                <a:spcPct val="114000"/>
              </a:lnSpc>
              <a:buFont typeface="Arial" panose="020B0604020202020204" pitchFamily="34" charset="0"/>
              <a:buChar char="•"/>
              <a:defRPr sz="1100" b="0" i="0">
                <a:latin typeface="+mn-lt"/>
                <a:cs typeface="Arial Regular"/>
              </a:defRPr>
            </a:lvl1pPr>
            <a:lvl2pPr marL="0" indent="0">
              <a:buSzPct val="100000"/>
              <a:buFontTx/>
              <a:buNone/>
              <a:defRPr sz="2000">
                <a:latin typeface="Gotham Thin" pitchFamily="50" charset="0"/>
                <a:cs typeface="Gotham Thin" pitchFamily="50" charset="0"/>
              </a:defRPr>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2" name="Content Placeholder 2"/>
          <p:cNvSpPr>
            <a:spLocks noGrp="1"/>
          </p:cNvSpPr>
          <p:nvPr>
            <p:ph idx="13"/>
          </p:nvPr>
        </p:nvSpPr>
        <p:spPr>
          <a:xfrm>
            <a:off x="8282819" y="3217303"/>
            <a:ext cx="3350381" cy="715963"/>
          </a:xfrm>
          <a:prstGeom prst="rect">
            <a:avLst/>
          </a:prstGeom>
        </p:spPr>
        <p:txBody>
          <a:bodyPr anchor="b">
            <a:noAutofit/>
          </a:bodyPr>
          <a:lstStyle>
            <a:lvl1pPr marL="0" indent="0" algn="ctr">
              <a:buNone/>
              <a:defRPr sz="1200">
                <a:latin typeface="Georgia" panose="02040502050405020303" pitchFamily="18" charset="0"/>
              </a:defRPr>
            </a:lvl1pPr>
            <a:lvl2pPr marL="0" indent="0">
              <a:buSzPct val="100000"/>
              <a:buFontTx/>
              <a:buNone/>
              <a:defRPr sz="2200"/>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3" name="Content Placeholder 2"/>
          <p:cNvSpPr>
            <a:spLocks noGrp="1"/>
          </p:cNvSpPr>
          <p:nvPr>
            <p:ph idx="14"/>
          </p:nvPr>
        </p:nvSpPr>
        <p:spPr>
          <a:xfrm>
            <a:off x="8282819" y="4047574"/>
            <a:ext cx="3350381" cy="1981201"/>
          </a:xfrm>
          <a:prstGeom prst="rect">
            <a:avLst/>
          </a:prstGeom>
        </p:spPr>
        <p:txBody>
          <a:bodyPr>
            <a:normAutofit/>
          </a:bodyPr>
          <a:lstStyle>
            <a:lvl1pPr marL="171446" indent="-171446">
              <a:lnSpc>
                <a:spcPct val="114000"/>
              </a:lnSpc>
              <a:buFont typeface="Arial" panose="020B0604020202020204" pitchFamily="34" charset="0"/>
              <a:buChar char="•"/>
              <a:defRPr sz="1100" b="0" i="0">
                <a:latin typeface="+mn-lt"/>
                <a:cs typeface="Arial Regular"/>
              </a:defRPr>
            </a:lvl1pPr>
            <a:lvl2pPr marL="0" indent="0">
              <a:buSzPct val="100000"/>
              <a:buFontTx/>
              <a:buNone/>
              <a:defRPr sz="2000">
                <a:latin typeface="Gotham Thin" pitchFamily="50" charset="0"/>
                <a:cs typeface="Gotham Thin" pitchFamily="50" charset="0"/>
              </a:defRPr>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5" name="Picture Placeholder 4"/>
          <p:cNvSpPr>
            <a:spLocks noGrp="1"/>
          </p:cNvSpPr>
          <p:nvPr>
            <p:ph type="pic" sz="quarter" idx="15"/>
          </p:nvPr>
        </p:nvSpPr>
        <p:spPr>
          <a:xfrm>
            <a:off x="1457777" y="1741928"/>
            <a:ext cx="1709668" cy="1283660"/>
          </a:xfrm>
          <a:prstGeom prst="ellipse">
            <a:avLst/>
          </a:prstGeom>
        </p:spPr>
        <p:txBody>
          <a:bodyPr anchor="ctr">
            <a:noAutofit/>
          </a:bodyPr>
          <a:lstStyle>
            <a:lvl1pPr marL="0" indent="0" algn="ctr">
              <a:buNone/>
              <a:defRPr sz="1100" b="1" i="0">
                <a:solidFill>
                  <a:schemeClr val="accent2"/>
                </a:solidFill>
                <a:latin typeface="Arial Bold"/>
                <a:cs typeface="Arial Bold"/>
              </a:defRPr>
            </a:lvl1pPr>
          </a:lstStyle>
          <a:p>
            <a:r>
              <a:rPr lang="en-US" smtClean="0"/>
              <a:t>Click icon to add picture</a:t>
            </a:r>
            <a:endParaRPr lang="en-US" dirty="0"/>
          </a:p>
        </p:txBody>
      </p:sp>
      <p:sp>
        <p:nvSpPr>
          <p:cNvPr id="4" name="Title 3">
            <a:extLst>
              <a:ext uri="{FF2B5EF4-FFF2-40B4-BE49-F238E27FC236}">
                <a16:creationId xmlns:a16="http://schemas.microsoft.com/office/drawing/2014/main" id="{2702C863-C7DC-3043-81C0-478CDF8D709D}"/>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29" name="Picture Placeholder 4">
            <a:extLst>
              <a:ext uri="{FF2B5EF4-FFF2-40B4-BE49-F238E27FC236}">
                <a16:creationId xmlns:a16="http://schemas.microsoft.com/office/drawing/2014/main" id="{36ABA6C2-2347-8C44-9CE0-A3238AE8C682}"/>
              </a:ext>
            </a:extLst>
          </p:cNvPr>
          <p:cNvSpPr>
            <a:spLocks noGrp="1"/>
          </p:cNvSpPr>
          <p:nvPr>
            <p:ph type="pic" sz="quarter" idx="16"/>
          </p:nvPr>
        </p:nvSpPr>
        <p:spPr>
          <a:xfrm>
            <a:off x="5221815" y="1741928"/>
            <a:ext cx="1709668" cy="1283660"/>
          </a:xfrm>
          <a:prstGeom prst="ellipse">
            <a:avLst/>
          </a:prstGeom>
        </p:spPr>
        <p:txBody>
          <a:bodyPr anchor="ctr">
            <a:noAutofit/>
          </a:bodyPr>
          <a:lstStyle>
            <a:lvl1pPr marL="0" indent="0" algn="ctr">
              <a:buNone/>
              <a:defRPr sz="1100" b="1" i="0">
                <a:solidFill>
                  <a:schemeClr val="accent2"/>
                </a:solidFill>
                <a:latin typeface="Arial Bold"/>
                <a:cs typeface="Arial Bold"/>
              </a:defRPr>
            </a:lvl1pPr>
          </a:lstStyle>
          <a:p>
            <a:r>
              <a:rPr lang="en-US" smtClean="0"/>
              <a:t>Click icon to add picture</a:t>
            </a:r>
            <a:endParaRPr lang="en-US" dirty="0"/>
          </a:p>
        </p:txBody>
      </p:sp>
      <p:sp>
        <p:nvSpPr>
          <p:cNvPr id="30" name="Picture Placeholder 4">
            <a:extLst>
              <a:ext uri="{FF2B5EF4-FFF2-40B4-BE49-F238E27FC236}">
                <a16:creationId xmlns:a16="http://schemas.microsoft.com/office/drawing/2014/main" id="{FD953B53-8676-7545-9AE4-215936224725}"/>
              </a:ext>
            </a:extLst>
          </p:cNvPr>
          <p:cNvSpPr>
            <a:spLocks noGrp="1"/>
          </p:cNvSpPr>
          <p:nvPr>
            <p:ph type="pic" sz="quarter" idx="17"/>
          </p:nvPr>
        </p:nvSpPr>
        <p:spPr>
          <a:xfrm>
            <a:off x="9103177" y="1741928"/>
            <a:ext cx="1709668" cy="1283660"/>
          </a:xfrm>
          <a:prstGeom prst="ellipse">
            <a:avLst/>
          </a:prstGeom>
        </p:spPr>
        <p:txBody>
          <a:bodyPr anchor="ctr">
            <a:noAutofit/>
          </a:bodyPr>
          <a:lstStyle>
            <a:lvl1pPr marL="0" indent="0" algn="ctr">
              <a:buNone/>
              <a:defRPr sz="1100" b="1" i="0">
                <a:solidFill>
                  <a:schemeClr val="accent2"/>
                </a:solidFill>
                <a:latin typeface="Arial Bold"/>
                <a:cs typeface="Arial Bold"/>
              </a:defRPr>
            </a:lvl1pPr>
          </a:lstStyle>
          <a:p>
            <a:r>
              <a:rPr lang="en-US" smtClean="0"/>
              <a:t>Click icon to add picture</a:t>
            </a:r>
            <a:endParaRPr lang="en-US" dirty="0"/>
          </a:p>
        </p:txBody>
      </p:sp>
      <p:sp>
        <p:nvSpPr>
          <p:cNvPr id="19"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352166533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2880">
          <p15:clr>
            <a:srgbClr val="FBAE40"/>
          </p15:clr>
        </p15:guide>
        <p15:guide id="4" orient="horz" pos="216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Text and Round Photo">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81201"/>
            <a:ext cx="5384800" cy="2895600"/>
          </a:xfrm>
          <a:prstGeom prst="rect">
            <a:avLst/>
          </a:prstGeom>
        </p:spPr>
        <p:txBody>
          <a:bodyPr anchor="ctr">
            <a:normAutofit/>
          </a:bodyPr>
          <a:lstStyle>
            <a:lvl1pPr marL="0" indent="0">
              <a:lnSpc>
                <a:spcPct val="114000"/>
              </a:lnSpc>
              <a:tabLst/>
              <a:defRPr sz="1800"/>
            </a:lvl1pPr>
            <a:lvl2pPr>
              <a:defRPr sz="1800"/>
            </a:lvl2pPr>
            <a:lvl3pPr>
              <a:defRPr sz="1800"/>
            </a:lvl3pPr>
            <a:lvl4pPr>
              <a:defRPr sz="2000"/>
            </a:lvl4pPr>
            <a:lvl5pPr>
              <a:defRPr sz="2000"/>
            </a:lvl5pPr>
          </a:lstStyle>
          <a:p>
            <a:pPr lvl="0"/>
            <a:r>
              <a:rPr lang="en-US" smtClean="0"/>
              <a:t>Edit Master text styles</a:t>
            </a:r>
          </a:p>
          <a:p>
            <a:pPr lvl="1"/>
            <a:r>
              <a:rPr lang="en-US" smtClean="0"/>
              <a:t>Second level</a:t>
            </a:r>
          </a:p>
          <a:p>
            <a:pPr lvl="2"/>
            <a:r>
              <a:rPr lang="en-US" smtClean="0"/>
              <a:t>Third level</a:t>
            </a:r>
          </a:p>
        </p:txBody>
      </p:sp>
      <p:sp>
        <p:nvSpPr>
          <p:cNvPr id="5" name="Picture Placeholder 4"/>
          <p:cNvSpPr>
            <a:spLocks noGrp="1"/>
          </p:cNvSpPr>
          <p:nvPr>
            <p:ph type="pic" sz="quarter" idx="10" hasCustomPrompt="1"/>
          </p:nvPr>
        </p:nvSpPr>
        <p:spPr>
          <a:xfrm>
            <a:off x="6830509" y="1872669"/>
            <a:ext cx="4023360" cy="3017520"/>
          </a:xfrm>
          <a:prstGeom prst="ellipse">
            <a:avLst/>
          </a:prstGeom>
        </p:spPr>
        <p:txBody>
          <a:bodyPr anchor="ctr"/>
          <a:lstStyle>
            <a:lvl1pPr marL="0" indent="0" algn="ctr">
              <a:buNone/>
              <a:defRPr b="1" i="0">
                <a:solidFill>
                  <a:schemeClr val="accent2"/>
                </a:solidFill>
                <a:latin typeface="Arial Bold"/>
                <a:cs typeface="Arial Bold"/>
              </a:defRPr>
            </a:lvl1pPr>
          </a:lstStyle>
          <a:p>
            <a:r>
              <a:rPr lang="en-US" dirty="0"/>
              <a:t>INSERT IMAGE</a:t>
            </a:r>
          </a:p>
        </p:txBody>
      </p:sp>
      <p:sp>
        <p:nvSpPr>
          <p:cNvPr id="10" name="Text Placeholder 9"/>
          <p:cNvSpPr>
            <a:spLocks noGrp="1"/>
          </p:cNvSpPr>
          <p:nvPr>
            <p:ph type="body" sz="quarter" idx="11"/>
          </p:nvPr>
        </p:nvSpPr>
        <p:spPr>
          <a:xfrm>
            <a:off x="6048189" y="5000625"/>
            <a:ext cx="5588000" cy="457200"/>
          </a:xfrm>
          <a:prstGeom prst="rect">
            <a:avLst/>
          </a:prstGeom>
        </p:spPr>
        <p:txBody>
          <a:bodyPr>
            <a:noAutofit/>
          </a:bodyPr>
          <a:lstStyle>
            <a:lvl1pPr marL="0" indent="0" algn="ctr">
              <a:buNone/>
              <a:defRPr lang="en-US" dirty="0"/>
            </a:lvl1pPr>
          </a:lstStyle>
          <a:p>
            <a:pPr lvl="0"/>
            <a:r>
              <a:rPr lang="en-US" smtClean="0"/>
              <a:t>Edit Master text styles</a:t>
            </a:r>
          </a:p>
        </p:txBody>
      </p:sp>
      <p:sp>
        <p:nvSpPr>
          <p:cNvPr id="4" name="Title 3">
            <a:extLst>
              <a:ext uri="{FF2B5EF4-FFF2-40B4-BE49-F238E27FC236}">
                <a16:creationId xmlns:a16="http://schemas.microsoft.com/office/drawing/2014/main" id="{ADB7F577-8C78-6942-BD8E-E1BBE73F67FA}"/>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5"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241101152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4" orient="horz" pos="2160">
          <p15:clr>
            <a:srgbClr val="FBAE40"/>
          </p15:clr>
        </p15:guide>
        <p15:guide id="6" pos="288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Three Round Photos w/ title">
    <p:spTree>
      <p:nvGrpSpPr>
        <p:cNvPr id="1" name=""/>
        <p:cNvGrpSpPr/>
        <p:nvPr/>
      </p:nvGrpSpPr>
      <p:grpSpPr>
        <a:xfrm>
          <a:off x="0" y="0"/>
          <a:ext cx="0" cy="0"/>
          <a:chOff x="0" y="0"/>
          <a:chExt cx="0" cy="0"/>
        </a:xfrm>
      </p:grpSpPr>
      <p:sp>
        <p:nvSpPr>
          <p:cNvPr id="18" name="Text Placeholder 4">
            <a:extLst>
              <a:ext uri="{FF2B5EF4-FFF2-40B4-BE49-F238E27FC236}">
                <a16:creationId xmlns:a16="http://schemas.microsoft.com/office/drawing/2014/main" id="{1BB582D1-E07B-AC48-9D1F-97CC0FDC59D4}"/>
              </a:ext>
            </a:extLst>
          </p:cNvPr>
          <p:cNvSpPr>
            <a:spLocks noGrp="1"/>
          </p:cNvSpPr>
          <p:nvPr>
            <p:ph type="body" sz="quarter" idx="34" hasCustomPrompt="1"/>
          </p:nvPr>
        </p:nvSpPr>
        <p:spPr>
          <a:xfrm>
            <a:off x="1190941" y="4296245"/>
            <a:ext cx="2438400" cy="304800"/>
          </a:xfrm>
          <a:prstGeom prst="rect">
            <a:avLst/>
          </a:prstGeom>
        </p:spPr>
        <p:txBody>
          <a:bodyPr>
            <a:noAutofit/>
          </a:bodyPr>
          <a:lstStyle>
            <a:lvl1pPr marL="0" indent="0" algn="ctr">
              <a:buNone/>
              <a:defRPr sz="1050">
                <a:solidFill>
                  <a:schemeClr val="accent3"/>
                </a:solidFill>
                <a:latin typeface="Georgia" panose="02040502050405020303" pitchFamily="18" charset="0"/>
              </a:defRPr>
            </a:lvl1pPr>
          </a:lstStyle>
          <a:p>
            <a:pPr lvl="0"/>
            <a:r>
              <a:rPr lang="en-US" dirty="0"/>
              <a:t>Click to edit name</a:t>
            </a:r>
          </a:p>
        </p:txBody>
      </p:sp>
      <p:sp>
        <p:nvSpPr>
          <p:cNvPr id="19" name="Text Placeholder 4">
            <a:extLst>
              <a:ext uri="{FF2B5EF4-FFF2-40B4-BE49-F238E27FC236}">
                <a16:creationId xmlns:a16="http://schemas.microsoft.com/office/drawing/2014/main" id="{02E4251F-09AA-6242-9ABB-8120E647A281}"/>
              </a:ext>
            </a:extLst>
          </p:cNvPr>
          <p:cNvSpPr>
            <a:spLocks noGrp="1"/>
          </p:cNvSpPr>
          <p:nvPr>
            <p:ph type="body" sz="quarter" idx="37"/>
          </p:nvPr>
        </p:nvSpPr>
        <p:spPr>
          <a:xfrm>
            <a:off x="1190941" y="4524847"/>
            <a:ext cx="2438400" cy="277748"/>
          </a:xfrm>
          <a:prstGeom prst="rect">
            <a:avLst/>
          </a:prstGeom>
        </p:spPr>
        <p:txBody>
          <a:bodyPr>
            <a:noAutofit/>
          </a:bodyPr>
          <a:lstStyle>
            <a:lvl1pPr marL="0" indent="0" algn="ctr">
              <a:buNone/>
              <a:defRPr sz="8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20" name="Picture Placeholder 14">
            <a:extLst>
              <a:ext uri="{FF2B5EF4-FFF2-40B4-BE49-F238E27FC236}">
                <a16:creationId xmlns:a16="http://schemas.microsoft.com/office/drawing/2014/main" id="{5D240583-85C0-9243-8B02-F743636E4EB9}"/>
              </a:ext>
            </a:extLst>
          </p:cNvPr>
          <p:cNvSpPr>
            <a:spLocks noGrp="1"/>
          </p:cNvSpPr>
          <p:nvPr>
            <p:ph type="pic" sz="quarter" idx="51"/>
          </p:nvPr>
        </p:nvSpPr>
        <p:spPr>
          <a:xfrm>
            <a:off x="1373821" y="2546437"/>
            <a:ext cx="2072640" cy="155448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3" name="Title 2">
            <a:extLst>
              <a:ext uri="{FF2B5EF4-FFF2-40B4-BE49-F238E27FC236}">
                <a16:creationId xmlns:a16="http://schemas.microsoft.com/office/drawing/2014/main" id="{B3EF9D98-5F0E-B24A-8BAC-0B2D5CF10BF7}"/>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5" name="Text Placeholder 4">
            <a:extLst>
              <a:ext uri="{FF2B5EF4-FFF2-40B4-BE49-F238E27FC236}">
                <a16:creationId xmlns:a16="http://schemas.microsoft.com/office/drawing/2014/main" id="{9373AF00-B671-0E4D-8346-9C4A14350A5A}"/>
              </a:ext>
            </a:extLst>
          </p:cNvPr>
          <p:cNvSpPr>
            <a:spLocks noGrp="1"/>
          </p:cNvSpPr>
          <p:nvPr>
            <p:ph type="body" sz="quarter" idx="52" hasCustomPrompt="1"/>
          </p:nvPr>
        </p:nvSpPr>
        <p:spPr>
          <a:xfrm>
            <a:off x="4866471" y="4296245"/>
            <a:ext cx="2438400" cy="304800"/>
          </a:xfrm>
          <a:prstGeom prst="rect">
            <a:avLst/>
          </a:prstGeom>
        </p:spPr>
        <p:txBody>
          <a:bodyPr>
            <a:noAutofit/>
          </a:bodyPr>
          <a:lstStyle>
            <a:lvl1pPr marL="0" indent="0" algn="ctr">
              <a:buNone/>
              <a:defRPr sz="1050">
                <a:solidFill>
                  <a:schemeClr val="accent3"/>
                </a:solidFill>
                <a:latin typeface="Georgia" panose="02040502050405020303" pitchFamily="18" charset="0"/>
              </a:defRPr>
            </a:lvl1pPr>
          </a:lstStyle>
          <a:p>
            <a:pPr lvl="0"/>
            <a:r>
              <a:rPr lang="en-US" dirty="0"/>
              <a:t>Click to edit name</a:t>
            </a:r>
          </a:p>
        </p:txBody>
      </p:sp>
      <p:sp>
        <p:nvSpPr>
          <p:cNvPr id="16" name="Text Placeholder 4">
            <a:extLst>
              <a:ext uri="{FF2B5EF4-FFF2-40B4-BE49-F238E27FC236}">
                <a16:creationId xmlns:a16="http://schemas.microsoft.com/office/drawing/2014/main" id="{F71C76E3-3560-6C42-8BE5-ED184A5E97AC}"/>
              </a:ext>
            </a:extLst>
          </p:cNvPr>
          <p:cNvSpPr>
            <a:spLocks noGrp="1"/>
          </p:cNvSpPr>
          <p:nvPr>
            <p:ph type="body" sz="quarter" idx="53"/>
          </p:nvPr>
        </p:nvSpPr>
        <p:spPr>
          <a:xfrm>
            <a:off x="4866471" y="4524847"/>
            <a:ext cx="2438400" cy="277748"/>
          </a:xfrm>
          <a:prstGeom prst="rect">
            <a:avLst/>
          </a:prstGeom>
        </p:spPr>
        <p:txBody>
          <a:bodyPr>
            <a:noAutofit/>
          </a:bodyPr>
          <a:lstStyle>
            <a:lvl1pPr marL="0" indent="0" algn="ctr">
              <a:buNone/>
              <a:defRPr sz="8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7" name="Picture Placeholder 14">
            <a:extLst>
              <a:ext uri="{FF2B5EF4-FFF2-40B4-BE49-F238E27FC236}">
                <a16:creationId xmlns:a16="http://schemas.microsoft.com/office/drawing/2014/main" id="{D4A44895-6740-C449-8BA6-9FD5B1CF1E86}"/>
              </a:ext>
            </a:extLst>
          </p:cNvPr>
          <p:cNvSpPr>
            <a:spLocks noGrp="1"/>
          </p:cNvSpPr>
          <p:nvPr>
            <p:ph type="pic" sz="quarter" idx="54"/>
          </p:nvPr>
        </p:nvSpPr>
        <p:spPr>
          <a:xfrm>
            <a:off x="5049351" y="2546437"/>
            <a:ext cx="2072640" cy="155448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27" name="Text Placeholder 4">
            <a:extLst>
              <a:ext uri="{FF2B5EF4-FFF2-40B4-BE49-F238E27FC236}">
                <a16:creationId xmlns:a16="http://schemas.microsoft.com/office/drawing/2014/main" id="{D7468871-96FE-EC43-8F72-14C7606C3489}"/>
              </a:ext>
            </a:extLst>
          </p:cNvPr>
          <p:cNvSpPr>
            <a:spLocks noGrp="1"/>
          </p:cNvSpPr>
          <p:nvPr>
            <p:ph type="body" sz="quarter" idx="55" hasCustomPrompt="1"/>
          </p:nvPr>
        </p:nvSpPr>
        <p:spPr>
          <a:xfrm>
            <a:off x="8542000" y="4296245"/>
            <a:ext cx="2438400" cy="304800"/>
          </a:xfrm>
          <a:prstGeom prst="rect">
            <a:avLst/>
          </a:prstGeom>
        </p:spPr>
        <p:txBody>
          <a:bodyPr>
            <a:noAutofit/>
          </a:bodyPr>
          <a:lstStyle>
            <a:lvl1pPr marL="0" indent="0" algn="ctr">
              <a:buNone/>
              <a:defRPr sz="1050">
                <a:solidFill>
                  <a:schemeClr val="accent3"/>
                </a:solidFill>
                <a:latin typeface="Georgia" panose="02040502050405020303" pitchFamily="18" charset="0"/>
              </a:defRPr>
            </a:lvl1pPr>
          </a:lstStyle>
          <a:p>
            <a:pPr lvl="0"/>
            <a:r>
              <a:rPr lang="en-US" dirty="0"/>
              <a:t>Click to edit name</a:t>
            </a:r>
          </a:p>
        </p:txBody>
      </p:sp>
      <p:sp>
        <p:nvSpPr>
          <p:cNvPr id="28" name="Text Placeholder 4">
            <a:extLst>
              <a:ext uri="{FF2B5EF4-FFF2-40B4-BE49-F238E27FC236}">
                <a16:creationId xmlns:a16="http://schemas.microsoft.com/office/drawing/2014/main" id="{658B6A8A-A03E-B940-9646-5B6CDC7DC67C}"/>
              </a:ext>
            </a:extLst>
          </p:cNvPr>
          <p:cNvSpPr>
            <a:spLocks noGrp="1"/>
          </p:cNvSpPr>
          <p:nvPr>
            <p:ph type="body" sz="quarter" idx="56"/>
          </p:nvPr>
        </p:nvSpPr>
        <p:spPr>
          <a:xfrm>
            <a:off x="8542000" y="4524847"/>
            <a:ext cx="2438400" cy="277748"/>
          </a:xfrm>
          <a:prstGeom prst="rect">
            <a:avLst/>
          </a:prstGeom>
        </p:spPr>
        <p:txBody>
          <a:bodyPr>
            <a:noAutofit/>
          </a:bodyPr>
          <a:lstStyle>
            <a:lvl1pPr marL="0" indent="0" algn="ctr">
              <a:buNone/>
              <a:defRPr sz="8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29" name="Picture Placeholder 14">
            <a:extLst>
              <a:ext uri="{FF2B5EF4-FFF2-40B4-BE49-F238E27FC236}">
                <a16:creationId xmlns:a16="http://schemas.microsoft.com/office/drawing/2014/main" id="{07E466A5-109C-204B-9C73-B567D70E966A}"/>
              </a:ext>
            </a:extLst>
          </p:cNvPr>
          <p:cNvSpPr>
            <a:spLocks noGrp="1"/>
          </p:cNvSpPr>
          <p:nvPr>
            <p:ph type="pic" sz="quarter" idx="57"/>
          </p:nvPr>
        </p:nvSpPr>
        <p:spPr>
          <a:xfrm>
            <a:off x="8724880" y="2546437"/>
            <a:ext cx="2072640" cy="155448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25"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221460899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2880">
          <p15:clr>
            <a:srgbClr val="FBAE40"/>
          </p15:clr>
        </p15:guide>
        <p15:guide id="4" orient="horz" pos="2160">
          <p15:clr>
            <a:srgbClr val="FBAE40"/>
          </p15:clr>
        </p15:guide>
        <p15:guide id="0" pos="5472">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Eleven Photos w/ Titles">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BEA8A6-BC3E-1D4F-9BF4-871716F6D09C}"/>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41" name="Text Placeholder 4">
            <a:extLst>
              <a:ext uri="{FF2B5EF4-FFF2-40B4-BE49-F238E27FC236}">
                <a16:creationId xmlns:a16="http://schemas.microsoft.com/office/drawing/2014/main" id="{A45294E2-3065-BA48-86BF-A5AE726A55DE}"/>
              </a:ext>
            </a:extLst>
          </p:cNvPr>
          <p:cNvSpPr>
            <a:spLocks noGrp="1"/>
          </p:cNvSpPr>
          <p:nvPr>
            <p:ph type="body" sz="quarter" idx="10" hasCustomPrompt="1"/>
          </p:nvPr>
        </p:nvSpPr>
        <p:spPr>
          <a:xfrm>
            <a:off x="735105"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54" name="Text Placeholder 4">
            <a:extLst>
              <a:ext uri="{FF2B5EF4-FFF2-40B4-BE49-F238E27FC236}">
                <a16:creationId xmlns:a16="http://schemas.microsoft.com/office/drawing/2014/main" id="{E4063106-FFE7-7545-B971-FEF7B6E0243F}"/>
              </a:ext>
            </a:extLst>
          </p:cNvPr>
          <p:cNvSpPr>
            <a:spLocks noGrp="1"/>
          </p:cNvSpPr>
          <p:nvPr>
            <p:ph type="body" sz="quarter" idx="13"/>
          </p:nvPr>
        </p:nvSpPr>
        <p:spPr>
          <a:xfrm>
            <a:off x="735105"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74" name="Picture Placeholder 14">
            <a:extLst>
              <a:ext uri="{FF2B5EF4-FFF2-40B4-BE49-F238E27FC236}">
                <a16:creationId xmlns:a16="http://schemas.microsoft.com/office/drawing/2014/main" id="{07609BC7-BB29-584E-9799-4BBD46936736}"/>
              </a:ext>
            </a:extLst>
          </p:cNvPr>
          <p:cNvSpPr>
            <a:spLocks noGrp="1"/>
          </p:cNvSpPr>
          <p:nvPr>
            <p:ph type="pic" sz="quarter" idx="43"/>
          </p:nvPr>
        </p:nvSpPr>
        <p:spPr>
          <a:xfrm>
            <a:off x="1344705"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84" name="Text Placeholder 4">
            <a:extLst>
              <a:ext uri="{FF2B5EF4-FFF2-40B4-BE49-F238E27FC236}">
                <a16:creationId xmlns:a16="http://schemas.microsoft.com/office/drawing/2014/main" id="{3A516BBA-5499-7B4C-BC99-EFC33397A3C3}"/>
              </a:ext>
            </a:extLst>
          </p:cNvPr>
          <p:cNvSpPr>
            <a:spLocks noGrp="1"/>
          </p:cNvSpPr>
          <p:nvPr>
            <p:ph type="body" sz="quarter" idx="44" hasCustomPrompt="1"/>
          </p:nvPr>
        </p:nvSpPr>
        <p:spPr>
          <a:xfrm>
            <a:off x="3514164"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85" name="Text Placeholder 4">
            <a:extLst>
              <a:ext uri="{FF2B5EF4-FFF2-40B4-BE49-F238E27FC236}">
                <a16:creationId xmlns:a16="http://schemas.microsoft.com/office/drawing/2014/main" id="{F3E67C61-94D8-DE44-B03A-84D5FC1AABD5}"/>
              </a:ext>
            </a:extLst>
          </p:cNvPr>
          <p:cNvSpPr>
            <a:spLocks noGrp="1"/>
          </p:cNvSpPr>
          <p:nvPr>
            <p:ph type="body" sz="quarter" idx="45"/>
          </p:nvPr>
        </p:nvSpPr>
        <p:spPr>
          <a:xfrm>
            <a:off x="3514164"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86" name="Picture Placeholder 14">
            <a:extLst>
              <a:ext uri="{FF2B5EF4-FFF2-40B4-BE49-F238E27FC236}">
                <a16:creationId xmlns:a16="http://schemas.microsoft.com/office/drawing/2014/main" id="{9E43393C-6AB1-2548-9881-61E603A1346A}"/>
              </a:ext>
            </a:extLst>
          </p:cNvPr>
          <p:cNvSpPr>
            <a:spLocks noGrp="1"/>
          </p:cNvSpPr>
          <p:nvPr>
            <p:ph type="pic" sz="quarter" idx="46"/>
          </p:nvPr>
        </p:nvSpPr>
        <p:spPr>
          <a:xfrm>
            <a:off x="4123764"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87" name="Text Placeholder 4">
            <a:extLst>
              <a:ext uri="{FF2B5EF4-FFF2-40B4-BE49-F238E27FC236}">
                <a16:creationId xmlns:a16="http://schemas.microsoft.com/office/drawing/2014/main" id="{4A5AFEE0-DF8C-BD47-8017-C8499CACC4D0}"/>
              </a:ext>
            </a:extLst>
          </p:cNvPr>
          <p:cNvSpPr>
            <a:spLocks noGrp="1"/>
          </p:cNvSpPr>
          <p:nvPr>
            <p:ph type="body" sz="quarter" idx="47" hasCustomPrompt="1"/>
          </p:nvPr>
        </p:nvSpPr>
        <p:spPr>
          <a:xfrm>
            <a:off x="6257364"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88" name="Text Placeholder 4">
            <a:extLst>
              <a:ext uri="{FF2B5EF4-FFF2-40B4-BE49-F238E27FC236}">
                <a16:creationId xmlns:a16="http://schemas.microsoft.com/office/drawing/2014/main" id="{5125D46D-0601-9846-ABC3-B2145488E02D}"/>
              </a:ext>
            </a:extLst>
          </p:cNvPr>
          <p:cNvSpPr>
            <a:spLocks noGrp="1"/>
          </p:cNvSpPr>
          <p:nvPr>
            <p:ph type="body" sz="quarter" idx="48"/>
          </p:nvPr>
        </p:nvSpPr>
        <p:spPr>
          <a:xfrm>
            <a:off x="6257364"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89" name="Picture Placeholder 14">
            <a:extLst>
              <a:ext uri="{FF2B5EF4-FFF2-40B4-BE49-F238E27FC236}">
                <a16:creationId xmlns:a16="http://schemas.microsoft.com/office/drawing/2014/main" id="{F717295D-28FF-E941-96BD-958AC9FC3122}"/>
              </a:ext>
            </a:extLst>
          </p:cNvPr>
          <p:cNvSpPr>
            <a:spLocks noGrp="1"/>
          </p:cNvSpPr>
          <p:nvPr>
            <p:ph type="pic" sz="quarter" idx="49"/>
          </p:nvPr>
        </p:nvSpPr>
        <p:spPr>
          <a:xfrm>
            <a:off x="6866964"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0" name="Text Placeholder 4">
            <a:extLst>
              <a:ext uri="{FF2B5EF4-FFF2-40B4-BE49-F238E27FC236}">
                <a16:creationId xmlns:a16="http://schemas.microsoft.com/office/drawing/2014/main" id="{2359D24B-4438-8041-8A3A-AB72B390DB7A}"/>
              </a:ext>
            </a:extLst>
          </p:cNvPr>
          <p:cNvSpPr>
            <a:spLocks noGrp="1"/>
          </p:cNvSpPr>
          <p:nvPr>
            <p:ph type="body" sz="quarter" idx="50" hasCustomPrompt="1"/>
          </p:nvPr>
        </p:nvSpPr>
        <p:spPr>
          <a:xfrm>
            <a:off x="8982635"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91" name="Text Placeholder 4">
            <a:extLst>
              <a:ext uri="{FF2B5EF4-FFF2-40B4-BE49-F238E27FC236}">
                <a16:creationId xmlns:a16="http://schemas.microsoft.com/office/drawing/2014/main" id="{A3AC4982-2DC0-6543-BF04-0AE289DC239C}"/>
              </a:ext>
            </a:extLst>
          </p:cNvPr>
          <p:cNvSpPr>
            <a:spLocks noGrp="1"/>
          </p:cNvSpPr>
          <p:nvPr>
            <p:ph type="body" sz="quarter" idx="51"/>
          </p:nvPr>
        </p:nvSpPr>
        <p:spPr>
          <a:xfrm>
            <a:off x="8982635"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92" name="Picture Placeholder 14">
            <a:extLst>
              <a:ext uri="{FF2B5EF4-FFF2-40B4-BE49-F238E27FC236}">
                <a16:creationId xmlns:a16="http://schemas.microsoft.com/office/drawing/2014/main" id="{25AC8B57-F114-324C-BF67-13A7D5B7182F}"/>
              </a:ext>
            </a:extLst>
          </p:cNvPr>
          <p:cNvSpPr>
            <a:spLocks noGrp="1"/>
          </p:cNvSpPr>
          <p:nvPr>
            <p:ph type="pic" sz="quarter" idx="52"/>
          </p:nvPr>
        </p:nvSpPr>
        <p:spPr>
          <a:xfrm>
            <a:off x="9592235"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3" name="Text Placeholder 4">
            <a:extLst>
              <a:ext uri="{FF2B5EF4-FFF2-40B4-BE49-F238E27FC236}">
                <a16:creationId xmlns:a16="http://schemas.microsoft.com/office/drawing/2014/main" id="{816EF39A-521D-054D-B634-6E7116B05A22}"/>
              </a:ext>
            </a:extLst>
          </p:cNvPr>
          <p:cNvSpPr>
            <a:spLocks noGrp="1"/>
          </p:cNvSpPr>
          <p:nvPr>
            <p:ph type="body" sz="quarter" idx="53" hasCustomPrompt="1"/>
          </p:nvPr>
        </p:nvSpPr>
        <p:spPr>
          <a:xfrm>
            <a:off x="735105"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94" name="Text Placeholder 4">
            <a:extLst>
              <a:ext uri="{FF2B5EF4-FFF2-40B4-BE49-F238E27FC236}">
                <a16:creationId xmlns:a16="http://schemas.microsoft.com/office/drawing/2014/main" id="{BB7335F7-B540-2A41-A248-4EF3138E4DDA}"/>
              </a:ext>
            </a:extLst>
          </p:cNvPr>
          <p:cNvSpPr>
            <a:spLocks noGrp="1"/>
          </p:cNvSpPr>
          <p:nvPr>
            <p:ph type="body" sz="quarter" idx="54"/>
          </p:nvPr>
        </p:nvSpPr>
        <p:spPr>
          <a:xfrm>
            <a:off x="735105"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95" name="Picture Placeholder 14">
            <a:extLst>
              <a:ext uri="{FF2B5EF4-FFF2-40B4-BE49-F238E27FC236}">
                <a16:creationId xmlns:a16="http://schemas.microsoft.com/office/drawing/2014/main" id="{D2A93867-8E3D-0D4F-8F72-CC5DEB347802}"/>
              </a:ext>
            </a:extLst>
          </p:cNvPr>
          <p:cNvSpPr>
            <a:spLocks noGrp="1"/>
          </p:cNvSpPr>
          <p:nvPr>
            <p:ph type="pic" sz="quarter" idx="55"/>
          </p:nvPr>
        </p:nvSpPr>
        <p:spPr>
          <a:xfrm>
            <a:off x="1344705"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6" name="Text Placeholder 4">
            <a:extLst>
              <a:ext uri="{FF2B5EF4-FFF2-40B4-BE49-F238E27FC236}">
                <a16:creationId xmlns:a16="http://schemas.microsoft.com/office/drawing/2014/main" id="{07957448-6938-FD46-AE80-F816C30D779B}"/>
              </a:ext>
            </a:extLst>
          </p:cNvPr>
          <p:cNvSpPr>
            <a:spLocks noGrp="1"/>
          </p:cNvSpPr>
          <p:nvPr>
            <p:ph type="body" sz="quarter" idx="56" hasCustomPrompt="1"/>
          </p:nvPr>
        </p:nvSpPr>
        <p:spPr>
          <a:xfrm>
            <a:off x="3514164"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97" name="Text Placeholder 4">
            <a:extLst>
              <a:ext uri="{FF2B5EF4-FFF2-40B4-BE49-F238E27FC236}">
                <a16:creationId xmlns:a16="http://schemas.microsoft.com/office/drawing/2014/main" id="{86613617-7581-CB45-B0E5-63C74343042C}"/>
              </a:ext>
            </a:extLst>
          </p:cNvPr>
          <p:cNvSpPr>
            <a:spLocks noGrp="1"/>
          </p:cNvSpPr>
          <p:nvPr>
            <p:ph type="body" sz="quarter" idx="57"/>
          </p:nvPr>
        </p:nvSpPr>
        <p:spPr>
          <a:xfrm>
            <a:off x="3514164"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98" name="Picture Placeholder 14">
            <a:extLst>
              <a:ext uri="{FF2B5EF4-FFF2-40B4-BE49-F238E27FC236}">
                <a16:creationId xmlns:a16="http://schemas.microsoft.com/office/drawing/2014/main" id="{A3FE03C2-7269-974F-88D6-9AA033442BAE}"/>
              </a:ext>
            </a:extLst>
          </p:cNvPr>
          <p:cNvSpPr>
            <a:spLocks noGrp="1"/>
          </p:cNvSpPr>
          <p:nvPr>
            <p:ph type="pic" sz="quarter" idx="58"/>
          </p:nvPr>
        </p:nvSpPr>
        <p:spPr>
          <a:xfrm>
            <a:off x="4123764"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9" name="Text Placeholder 4">
            <a:extLst>
              <a:ext uri="{FF2B5EF4-FFF2-40B4-BE49-F238E27FC236}">
                <a16:creationId xmlns:a16="http://schemas.microsoft.com/office/drawing/2014/main" id="{D45052EA-F299-7A42-A0F4-BF315D2AA2BE}"/>
              </a:ext>
            </a:extLst>
          </p:cNvPr>
          <p:cNvSpPr>
            <a:spLocks noGrp="1"/>
          </p:cNvSpPr>
          <p:nvPr>
            <p:ph type="body" sz="quarter" idx="59" hasCustomPrompt="1"/>
          </p:nvPr>
        </p:nvSpPr>
        <p:spPr>
          <a:xfrm>
            <a:off x="6257364"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0" name="Text Placeholder 4">
            <a:extLst>
              <a:ext uri="{FF2B5EF4-FFF2-40B4-BE49-F238E27FC236}">
                <a16:creationId xmlns:a16="http://schemas.microsoft.com/office/drawing/2014/main" id="{7C880BA2-4ABB-6A48-8517-46429CA4F2D6}"/>
              </a:ext>
            </a:extLst>
          </p:cNvPr>
          <p:cNvSpPr>
            <a:spLocks noGrp="1"/>
          </p:cNvSpPr>
          <p:nvPr>
            <p:ph type="body" sz="quarter" idx="60"/>
          </p:nvPr>
        </p:nvSpPr>
        <p:spPr>
          <a:xfrm>
            <a:off x="6257364"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01" name="Picture Placeholder 14">
            <a:extLst>
              <a:ext uri="{FF2B5EF4-FFF2-40B4-BE49-F238E27FC236}">
                <a16:creationId xmlns:a16="http://schemas.microsoft.com/office/drawing/2014/main" id="{519EB61E-D092-0349-B3AB-80290BED27D7}"/>
              </a:ext>
            </a:extLst>
          </p:cNvPr>
          <p:cNvSpPr>
            <a:spLocks noGrp="1"/>
          </p:cNvSpPr>
          <p:nvPr>
            <p:ph type="pic" sz="quarter" idx="61"/>
          </p:nvPr>
        </p:nvSpPr>
        <p:spPr>
          <a:xfrm>
            <a:off x="6866964"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02" name="Text Placeholder 4">
            <a:extLst>
              <a:ext uri="{FF2B5EF4-FFF2-40B4-BE49-F238E27FC236}">
                <a16:creationId xmlns:a16="http://schemas.microsoft.com/office/drawing/2014/main" id="{861B611E-A15D-7E4C-A601-4884276CB99D}"/>
              </a:ext>
            </a:extLst>
          </p:cNvPr>
          <p:cNvSpPr>
            <a:spLocks noGrp="1"/>
          </p:cNvSpPr>
          <p:nvPr>
            <p:ph type="body" sz="quarter" idx="62" hasCustomPrompt="1"/>
          </p:nvPr>
        </p:nvSpPr>
        <p:spPr>
          <a:xfrm>
            <a:off x="8982635"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3" name="Text Placeholder 4">
            <a:extLst>
              <a:ext uri="{FF2B5EF4-FFF2-40B4-BE49-F238E27FC236}">
                <a16:creationId xmlns:a16="http://schemas.microsoft.com/office/drawing/2014/main" id="{B55697B6-0669-6641-BBEC-39065EA64BF8}"/>
              </a:ext>
            </a:extLst>
          </p:cNvPr>
          <p:cNvSpPr>
            <a:spLocks noGrp="1"/>
          </p:cNvSpPr>
          <p:nvPr>
            <p:ph type="body" sz="quarter" idx="63"/>
          </p:nvPr>
        </p:nvSpPr>
        <p:spPr>
          <a:xfrm>
            <a:off x="8982635"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04" name="Picture Placeholder 14">
            <a:extLst>
              <a:ext uri="{FF2B5EF4-FFF2-40B4-BE49-F238E27FC236}">
                <a16:creationId xmlns:a16="http://schemas.microsoft.com/office/drawing/2014/main" id="{126AC2BC-51F6-534E-8BC2-EF238D572499}"/>
              </a:ext>
            </a:extLst>
          </p:cNvPr>
          <p:cNvSpPr>
            <a:spLocks noGrp="1"/>
          </p:cNvSpPr>
          <p:nvPr>
            <p:ph type="pic" sz="quarter" idx="64"/>
          </p:nvPr>
        </p:nvSpPr>
        <p:spPr>
          <a:xfrm>
            <a:off x="9592235"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05" name="Text Placeholder 4">
            <a:extLst>
              <a:ext uri="{FF2B5EF4-FFF2-40B4-BE49-F238E27FC236}">
                <a16:creationId xmlns:a16="http://schemas.microsoft.com/office/drawing/2014/main" id="{31207B06-0907-6D4A-BAE1-DA646223F4ED}"/>
              </a:ext>
            </a:extLst>
          </p:cNvPr>
          <p:cNvSpPr>
            <a:spLocks noGrp="1"/>
          </p:cNvSpPr>
          <p:nvPr>
            <p:ph type="body" sz="quarter" idx="65" hasCustomPrompt="1"/>
          </p:nvPr>
        </p:nvSpPr>
        <p:spPr>
          <a:xfrm>
            <a:off x="2097741" y="5595956"/>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6" name="Text Placeholder 4">
            <a:extLst>
              <a:ext uri="{FF2B5EF4-FFF2-40B4-BE49-F238E27FC236}">
                <a16:creationId xmlns:a16="http://schemas.microsoft.com/office/drawing/2014/main" id="{1FBFDCA0-875D-2147-8B6A-995D7B642FE5}"/>
              </a:ext>
            </a:extLst>
          </p:cNvPr>
          <p:cNvSpPr>
            <a:spLocks noGrp="1"/>
          </p:cNvSpPr>
          <p:nvPr>
            <p:ph type="body" sz="quarter" idx="66"/>
          </p:nvPr>
        </p:nvSpPr>
        <p:spPr>
          <a:xfrm>
            <a:off x="2097741" y="5767409"/>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07" name="Picture Placeholder 14">
            <a:extLst>
              <a:ext uri="{FF2B5EF4-FFF2-40B4-BE49-F238E27FC236}">
                <a16:creationId xmlns:a16="http://schemas.microsoft.com/office/drawing/2014/main" id="{55A30EC2-9809-454E-8569-2107D27CF3F5}"/>
              </a:ext>
            </a:extLst>
          </p:cNvPr>
          <p:cNvSpPr>
            <a:spLocks noGrp="1"/>
          </p:cNvSpPr>
          <p:nvPr>
            <p:ph type="pic" sz="quarter" idx="67"/>
          </p:nvPr>
        </p:nvSpPr>
        <p:spPr>
          <a:xfrm>
            <a:off x="2707341" y="4673548"/>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08" name="Text Placeholder 4">
            <a:extLst>
              <a:ext uri="{FF2B5EF4-FFF2-40B4-BE49-F238E27FC236}">
                <a16:creationId xmlns:a16="http://schemas.microsoft.com/office/drawing/2014/main" id="{71C6878F-BC9F-B64F-9A59-F0CDDA1FB9F4}"/>
              </a:ext>
            </a:extLst>
          </p:cNvPr>
          <p:cNvSpPr>
            <a:spLocks noGrp="1"/>
          </p:cNvSpPr>
          <p:nvPr>
            <p:ph type="body" sz="quarter" idx="68" hasCustomPrompt="1"/>
          </p:nvPr>
        </p:nvSpPr>
        <p:spPr>
          <a:xfrm>
            <a:off x="4876800" y="5595956"/>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9" name="Text Placeholder 4">
            <a:extLst>
              <a:ext uri="{FF2B5EF4-FFF2-40B4-BE49-F238E27FC236}">
                <a16:creationId xmlns:a16="http://schemas.microsoft.com/office/drawing/2014/main" id="{F6FD4733-3418-9C42-BE90-F33A67316FE0}"/>
              </a:ext>
            </a:extLst>
          </p:cNvPr>
          <p:cNvSpPr>
            <a:spLocks noGrp="1"/>
          </p:cNvSpPr>
          <p:nvPr>
            <p:ph type="body" sz="quarter" idx="69"/>
          </p:nvPr>
        </p:nvSpPr>
        <p:spPr>
          <a:xfrm>
            <a:off x="4876800" y="5767409"/>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10" name="Picture Placeholder 14">
            <a:extLst>
              <a:ext uri="{FF2B5EF4-FFF2-40B4-BE49-F238E27FC236}">
                <a16:creationId xmlns:a16="http://schemas.microsoft.com/office/drawing/2014/main" id="{C6D2F451-A19F-D441-A16C-C31A332F12B0}"/>
              </a:ext>
            </a:extLst>
          </p:cNvPr>
          <p:cNvSpPr>
            <a:spLocks noGrp="1"/>
          </p:cNvSpPr>
          <p:nvPr>
            <p:ph type="pic" sz="quarter" idx="70"/>
          </p:nvPr>
        </p:nvSpPr>
        <p:spPr>
          <a:xfrm>
            <a:off x="5486400" y="4673548"/>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11" name="Text Placeholder 4">
            <a:extLst>
              <a:ext uri="{FF2B5EF4-FFF2-40B4-BE49-F238E27FC236}">
                <a16:creationId xmlns:a16="http://schemas.microsoft.com/office/drawing/2014/main" id="{482BAEB3-3B3C-7D43-9A6F-3F9FB16FCAFF}"/>
              </a:ext>
            </a:extLst>
          </p:cNvPr>
          <p:cNvSpPr>
            <a:spLocks noGrp="1"/>
          </p:cNvSpPr>
          <p:nvPr>
            <p:ph type="body" sz="quarter" idx="71" hasCustomPrompt="1"/>
          </p:nvPr>
        </p:nvSpPr>
        <p:spPr>
          <a:xfrm>
            <a:off x="7620000" y="5595956"/>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12" name="Text Placeholder 4">
            <a:extLst>
              <a:ext uri="{FF2B5EF4-FFF2-40B4-BE49-F238E27FC236}">
                <a16:creationId xmlns:a16="http://schemas.microsoft.com/office/drawing/2014/main" id="{0017E8C2-9911-9449-AE2E-D6DC5F17365A}"/>
              </a:ext>
            </a:extLst>
          </p:cNvPr>
          <p:cNvSpPr>
            <a:spLocks noGrp="1"/>
          </p:cNvSpPr>
          <p:nvPr>
            <p:ph type="body" sz="quarter" idx="72"/>
          </p:nvPr>
        </p:nvSpPr>
        <p:spPr>
          <a:xfrm>
            <a:off x="7620000" y="5767409"/>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13" name="Picture Placeholder 14">
            <a:extLst>
              <a:ext uri="{FF2B5EF4-FFF2-40B4-BE49-F238E27FC236}">
                <a16:creationId xmlns:a16="http://schemas.microsoft.com/office/drawing/2014/main" id="{DF9A9D7A-5BA0-444C-A247-9A3D57BBACF2}"/>
              </a:ext>
            </a:extLst>
          </p:cNvPr>
          <p:cNvSpPr>
            <a:spLocks noGrp="1"/>
          </p:cNvSpPr>
          <p:nvPr>
            <p:ph type="pic" sz="quarter" idx="73"/>
          </p:nvPr>
        </p:nvSpPr>
        <p:spPr>
          <a:xfrm>
            <a:off x="8229600" y="4673548"/>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44"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32976389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4" orient="horz" pos="2160">
          <p15:clr>
            <a:srgbClr val="FBAE40"/>
          </p15:clr>
        </p15:guide>
        <p15:guide id="5" pos="5472">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Four Rows">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81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8" name="Content Placeholder 2"/>
          <p:cNvSpPr>
            <a:spLocks noGrp="1"/>
          </p:cNvSpPr>
          <p:nvPr>
            <p:ph idx="10"/>
          </p:nvPr>
        </p:nvSpPr>
        <p:spPr>
          <a:xfrm>
            <a:off x="609600" y="2870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9" name="Content Placeholder 2"/>
          <p:cNvSpPr>
            <a:spLocks noGrp="1"/>
          </p:cNvSpPr>
          <p:nvPr>
            <p:ph idx="11"/>
          </p:nvPr>
        </p:nvSpPr>
        <p:spPr>
          <a:xfrm>
            <a:off x="609600" y="3759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10" name="Content Placeholder 2"/>
          <p:cNvSpPr>
            <a:spLocks noGrp="1"/>
          </p:cNvSpPr>
          <p:nvPr>
            <p:ph idx="12"/>
          </p:nvPr>
        </p:nvSpPr>
        <p:spPr>
          <a:xfrm>
            <a:off x="609600" y="4648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4" name="Title 3">
            <a:extLst>
              <a:ext uri="{FF2B5EF4-FFF2-40B4-BE49-F238E27FC236}">
                <a16:creationId xmlns:a16="http://schemas.microsoft.com/office/drawing/2014/main" id="{63B24DF4-0314-594F-AD91-4E22B32CDE5C}"/>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6"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220694316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2880">
          <p15:clr>
            <a:srgbClr val="FBAE40"/>
          </p15:clr>
        </p15:guide>
        <p15:guide id="4" orient="horz" pos="216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32234257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76813145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Solid Orange">
    <p:bg>
      <p:bgPr>
        <a:solidFill>
          <a:schemeClr val="accent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524D40D-FB95-9C45-9A43-9331A6B7271B}"/>
              </a:ext>
            </a:extLst>
          </p:cNvPr>
          <p:cNvSpPr/>
          <p:nvPr/>
        </p:nvSpPr>
        <p:spPr>
          <a:xfrm>
            <a:off x="0" y="5736557"/>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60" name="Footer Placeholder 3">
            <a:extLst>
              <a:ext uri="{FF2B5EF4-FFF2-40B4-BE49-F238E27FC236}">
                <a16:creationId xmlns:a16="http://schemas.microsoft.com/office/drawing/2014/main" id="{2C0DC6FE-712E-8F4C-B335-D0C0A7ADA9C1}"/>
              </a:ext>
            </a:extLst>
          </p:cNvPr>
          <p:cNvSpPr txBox="1">
            <a:spLocks/>
          </p:cNvSpPr>
          <p:nvPr/>
        </p:nvSpPr>
        <p:spPr>
          <a:xfrm>
            <a:off x="6621475" y="6308959"/>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43929"/>
            <a:ext cx="1874904" cy="597836"/>
          </a:xfrm>
          <a:prstGeom prst="rect">
            <a:avLst/>
          </a:prstGeom>
        </p:spPr>
      </p:pic>
      <p:sp>
        <p:nvSpPr>
          <p:cNvPr id="11"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44584"/>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
        <p:nvSpPr>
          <p:cNvPr id="9"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3"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Tree>
    <p:extLst>
      <p:ext uri="{BB962C8B-B14F-4D97-AF65-F5344CB8AC3E}">
        <p14:creationId xmlns:p14="http://schemas.microsoft.com/office/powerpoint/2010/main" val="2625405264"/>
      </p:ext>
    </p:extLst>
  </p:cSld>
  <p:clrMapOvr>
    <a:masterClrMapping/>
  </p:clrMapOvr>
  <p:timing>
    <p:tnLst>
      <p:par>
        <p:cTn id="1" dur="indefinite" restart="never" nodeType="tmRoot"/>
      </p:par>
    </p:tnLst>
  </p:timing>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Gray Avenue Pattern">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AEC8E3C-4FAE-BA4C-8E1A-2293C5EF0C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5753100"/>
          </a:xfrm>
          <a:prstGeom prst="rect">
            <a:avLst/>
          </a:prstGeom>
        </p:spPr>
      </p:pic>
      <p:sp>
        <p:nvSpPr>
          <p:cNvPr id="2" name="TextBox 1">
            <a:extLst>
              <a:ext uri="{FF2B5EF4-FFF2-40B4-BE49-F238E27FC236}">
                <a16:creationId xmlns:a16="http://schemas.microsoft.com/office/drawing/2014/main" id="{2B39395E-8433-084F-B2EC-406D6457D17C}"/>
              </a:ext>
            </a:extLst>
          </p:cNvPr>
          <p:cNvSpPr txBox="1"/>
          <p:nvPr/>
        </p:nvSpPr>
        <p:spPr>
          <a:xfrm>
            <a:off x="11331388" y="6131859"/>
            <a:ext cx="0" cy="0"/>
          </a:xfrm>
          <a:prstGeom prst="rect">
            <a:avLst/>
          </a:prstGeom>
        </p:spPr>
        <p:txBody>
          <a:bodyPr vert="horz" wrap="none" lIns="91440" tIns="45720" rIns="91440" bIns="45720" rtlCol="0">
            <a:noAutofit/>
          </a:bodyPr>
          <a:lstStyle/>
          <a:p>
            <a:pPr marL="0" indent="0" algn="l">
              <a:spcBef>
                <a:spcPts val="0"/>
              </a:spcBef>
              <a:buFont typeface="Arial"/>
              <a:buNone/>
            </a:pPr>
            <a:endParaRPr lang="en-US" sz="2400" b="1" dirty="0">
              <a:solidFill>
                <a:srgbClr val="001641"/>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08C6D35B-442A-C54D-8CDB-AD1BAF776642}"/>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3"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5"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accent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8"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accent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12"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848589975"/>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Solid Navy">
    <p:bg>
      <p:bgPr>
        <a:solidFill>
          <a:schemeClr val="tx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F68877-F14C-1447-8D46-EA5EFC557BC1}"/>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2"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3"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6"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9"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67685"/>
            <a:ext cx="5417073" cy="652046"/>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1879022102"/>
      </p:ext>
    </p:extLst>
  </p:cSld>
  <p:clrMapOvr>
    <a:masterClrMapping/>
  </p:clrMapOvr>
  <p:timing>
    <p:tnLst>
      <p:par>
        <p:cTn id="1" dur="indefinite" restart="never" nodeType="tmRoot"/>
      </p:par>
    </p:tnLst>
  </p:timing>
  <p:hf sldNum="0" hdr="0" dt="0"/>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Orange Avenue Pattern">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979DFB6-BBFA-9440-BDE5-994ABE48F7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87"/>
            <a:ext cx="12192000" cy="5753100"/>
          </a:xfrm>
          <a:prstGeom prst="rect">
            <a:avLst/>
          </a:prstGeom>
        </p:spPr>
      </p:pic>
      <p:sp>
        <p:nvSpPr>
          <p:cNvPr id="7" name="Rectangle 6">
            <a:extLst>
              <a:ext uri="{FF2B5EF4-FFF2-40B4-BE49-F238E27FC236}">
                <a16:creationId xmlns:a16="http://schemas.microsoft.com/office/drawing/2014/main" id="{A03BF07A-FB7A-2847-8E78-24846A5DCB54}"/>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2"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4"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6"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9"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914022388"/>
      </p:ext>
    </p:extLst>
  </p:cSld>
  <p:clrMapOvr>
    <a:masterClrMapping/>
  </p:clrMapOvr>
  <p:timing>
    <p:tnLst>
      <p:par>
        <p:cTn id="1" dur="indefinite" restart="never" nodeType="tmRoot"/>
      </p:par>
    </p:tnLst>
  </p:timing>
  <p:hf sldNum="0" hdr="0" dt="0"/>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Navy Avenue Pattern">
    <p:bg>
      <p:bgPr>
        <a:solidFill>
          <a:schemeClr val="tx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6957569-2E19-EA43-BA1A-546CE15462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89"/>
            <a:ext cx="12192000" cy="5753100"/>
          </a:xfrm>
          <a:prstGeom prst="rect">
            <a:avLst/>
          </a:prstGeom>
        </p:spPr>
      </p:pic>
      <p:sp>
        <p:nvSpPr>
          <p:cNvPr id="12" name="Rectangle 11">
            <a:extLst>
              <a:ext uri="{FF2B5EF4-FFF2-40B4-BE49-F238E27FC236}">
                <a16:creationId xmlns:a16="http://schemas.microsoft.com/office/drawing/2014/main" id="{FEB9A70F-DA84-E14E-8D78-254C32FC3E60}"/>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0"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4"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7"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9"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44584"/>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1368843259"/>
      </p:ext>
    </p:extLst>
  </p:cSld>
  <p:clrMapOvr>
    <a:masterClrMapping/>
  </p:clrMapOvr>
  <p:timing>
    <p:tnLst>
      <p:par>
        <p:cTn id="1" dur="indefinite" restart="never" nodeType="tmRoot"/>
      </p:par>
    </p:tnLst>
  </p:timing>
  <p:hf sldNum="0" hdr="0" dt="0"/>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Gray Avenue Pattern">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AEC8E3C-4FAE-BA4C-8E1A-2293C5EF0C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5753100"/>
          </a:xfrm>
          <a:prstGeom prst="rect">
            <a:avLst/>
          </a:prstGeom>
        </p:spPr>
      </p:pic>
      <p:sp>
        <p:nvSpPr>
          <p:cNvPr id="2" name="TextBox 1">
            <a:extLst>
              <a:ext uri="{FF2B5EF4-FFF2-40B4-BE49-F238E27FC236}">
                <a16:creationId xmlns:a16="http://schemas.microsoft.com/office/drawing/2014/main" id="{2B39395E-8433-084F-B2EC-406D6457D17C}"/>
              </a:ext>
            </a:extLst>
          </p:cNvPr>
          <p:cNvSpPr txBox="1"/>
          <p:nvPr/>
        </p:nvSpPr>
        <p:spPr>
          <a:xfrm>
            <a:off x="11331388" y="6131859"/>
            <a:ext cx="0" cy="0"/>
          </a:xfrm>
          <a:prstGeom prst="rect">
            <a:avLst/>
          </a:prstGeom>
        </p:spPr>
        <p:txBody>
          <a:bodyPr vert="horz" wrap="none" lIns="91440" tIns="45720" rIns="91440" bIns="45720" rtlCol="0">
            <a:noAutofit/>
          </a:bodyPr>
          <a:lstStyle/>
          <a:p>
            <a:pPr marL="0" indent="0" algn="l">
              <a:spcBef>
                <a:spcPts val="0"/>
              </a:spcBef>
              <a:buFont typeface="Arial"/>
              <a:buNone/>
            </a:pPr>
            <a:endParaRPr lang="en-US" sz="2400" b="1" dirty="0">
              <a:solidFill>
                <a:srgbClr val="001641"/>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08C6D35B-442A-C54D-8CDB-AD1BAF776642}"/>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3"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5"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accent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8"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accent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12"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2429255400"/>
      </p:ext>
    </p:extLst>
  </p:cSld>
  <p:clrMapOvr>
    <a:masterClrMapping/>
  </p:clrMapOvr>
  <p:timing>
    <p:tnLst>
      <p:par>
        <p:cTn id="1" dur="indefinite" restart="never" nodeType="tmRoot"/>
      </p:par>
    </p:tnLst>
  </p:timing>
  <p:hf sldNum="0" hdr="0" dt="0"/>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Orange Strip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25B6F-9899-7444-9A22-B086967762B8}"/>
              </a:ext>
            </a:extLst>
          </p:cNvPr>
          <p:cNvSpPr/>
          <p:nvPr/>
        </p:nvSpPr>
        <p:spPr>
          <a:xfrm>
            <a:off x="10" y="0"/>
            <a:ext cx="1308409" cy="6858000"/>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Title 1">
            <a:extLst>
              <a:ext uri="{FF2B5EF4-FFF2-40B4-BE49-F238E27FC236}">
                <a16:creationId xmlns:a16="http://schemas.microsoft.com/office/drawing/2014/main" id="{84E93606-D20A-5C4B-92C6-7F7E9DB1ACE6}"/>
              </a:ext>
            </a:extLst>
          </p:cNvPr>
          <p:cNvSpPr>
            <a:spLocks noGrp="1"/>
          </p:cNvSpPr>
          <p:nvPr>
            <p:ph type="ctrTitle"/>
          </p:nvPr>
        </p:nvSpPr>
        <p:spPr>
          <a:xfrm>
            <a:off x="1670924" y="2277130"/>
            <a:ext cx="7919125" cy="1312387"/>
          </a:xfrm>
          <a:prstGeom prst="rect">
            <a:avLst/>
          </a:prstGeom>
        </p:spPr>
        <p:txBody>
          <a:bodyPr lIns="0" tIns="0" rIns="0" bIns="0" anchor="b" anchorCtr="0">
            <a:noAutofit/>
          </a:bodyPr>
          <a:lstStyle>
            <a:lvl1pPr algn="l">
              <a:lnSpc>
                <a:spcPct val="100000"/>
              </a:lnSpc>
              <a:defRPr sz="4400" b="1" kern="600" spc="-30" baseline="0">
                <a:solidFill>
                  <a:schemeClr val="tx2"/>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4" name="Subtitle 2">
            <a:extLst>
              <a:ext uri="{FF2B5EF4-FFF2-40B4-BE49-F238E27FC236}">
                <a16:creationId xmlns:a16="http://schemas.microsoft.com/office/drawing/2014/main" id="{3587F970-33B9-394B-A9ED-33E8369CB457}"/>
              </a:ext>
            </a:extLst>
          </p:cNvPr>
          <p:cNvSpPr>
            <a:spLocks noGrp="1"/>
          </p:cNvSpPr>
          <p:nvPr>
            <p:ph type="subTitle" idx="1"/>
          </p:nvPr>
        </p:nvSpPr>
        <p:spPr>
          <a:xfrm>
            <a:off x="1670924" y="3817154"/>
            <a:ext cx="7577667" cy="909859"/>
          </a:xfrm>
          <a:prstGeom prst="rect">
            <a:avLst/>
          </a:prstGeom>
        </p:spPr>
        <p:txBody>
          <a:bodyPr lIns="0" tIns="0" rIns="0" bIns="0" anchor="ctr">
            <a:noAutofit/>
          </a:bodyPr>
          <a:lstStyle>
            <a:lvl1pPr marL="0" indent="0" algn="l">
              <a:lnSpc>
                <a:spcPct val="110000"/>
              </a:lnSpc>
              <a:buNone/>
              <a:defRPr sz="1400" b="0">
                <a:solidFill>
                  <a:schemeClr val="tx2"/>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Tree>
    <p:extLst>
      <p:ext uri="{BB962C8B-B14F-4D97-AF65-F5344CB8AC3E}">
        <p14:creationId xmlns:p14="http://schemas.microsoft.com/office/powerpoint/2010/main" val="3450428026"/>
      </p:ext>
    </p:extLst>
  </p:cSld>
  <p:clrMapOvr>
    <a:masterClrMapping/>
  </p:clrMapOvr>
  <p:hf sldNum="0" hdr="0" dt="0"/>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Navy Strip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25B6F-9899-7444-9A22-B086967762B8}"/>
              </a:ext>
            </a:extLst>
          </p:cNvPr>
          <p:cNvSpPr/>
          <p:nvPr/>
        </p:nvSpPr>
        <p:spPr>
          <a:xfrm>
            <a:off x="10" y="0"/>
            <a:ext cx="1308409" cy="68580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0" name="Title 1">
            <a:extLst>
              <a:ext uri="{FF2B5EF4-FFF2-40B4-BE49-F238E27FC236}">
                <a16:creationId xmlns:a16="http://schemas.microsoft.com/office/drawing/2014/main" id="{F7BF5ECA-E282-C04C-AD22-AAE64911C8B7}"/>
              </a:ext>
            </a:extLst>
          </p:cNvPr>
          <p:cNvSpPr>
            <a:spLocks noGrp="1"/>
          </p:cNvSpPr>
          <p:nvPr>
            <p:ph type="ctrTitle"/>
          </p:nvPr>
        </p:nvSpPr>
        <p:spPr>
          <a:xfrm>
            <a:off x="1670924" y="2277130"/>
            <a:ext cx="7919125" cy="1312387"/>
          </a:xfrm>
          <a:prstGeom prst="rect">
            <a:avLst/>
          </a:prstGeom>
        </p:spPr>
        <p:txBody>
          <a:bodyPr lIns="0" tIns="0" rIns="0" bIns="0" anchor="b" anchorCtr="0">
            <a:noAutofit/>
          </a:bodyPr>
          <a:lstStyle>
            <a:lvl1pPr algn="l">
              <a:lnSpc>
                <a:spcPct val="100000"/>
              </a:lnSpc>
              <a:defRPr sz="4400" b="1" kern="600" spc="-30" baseline="0">
                <a:solidFill>
                  <a:schemeClr val="tx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2" name="Subtitle 2">
            <a:extLst>
              <a:ext uri="{FF2B5EF4-FFF2-40B4-BE49-F238E27FC236}">
                <a16:creationId xmlns:a16="http://schemas.microsoft.com/office/drawing/2014/main" id="{ADF31917-AC1B-D74C-A1F1-582B3FDA54AC}"/>
              </a:ext>
            </a:extLst>
          </p:cNvPr>
          <p:cNvSpPr>
            <a:spLocks noGrp="1"/>
          </p:cNvSpPr>
          <p:nvPr>
            <p:ph type="subTitle" idx="1"/>
          </p:nvPr>
        </p:nvSpPr>
        <p:spPr>
          <a:xfrm>
            <a:off x="1670924" y="3817154"/>
            <a:ext cx="7577667" cy="909859"/>
          </a:xfrm>
          <a:prstGeom prst="rect">
            <a:avLst/>
          </a:prstGeom>
        </p:spPr>
        <p:txBody>
          <a:bodyPr lIns="0" tIns="0" rIns="0" bIns="0" anchor="ctr">
            <a:noAutofit/>
          </a:bodyPr>
          <a:lstStyle>
            <a:lvl1pPr marL="0" indent="0" algn="l">
              <a:lnSpc>
                <a:spcPct val="110000"/>
              </a:lnSpc>
              <a:buNone/>
              <a:defRPr sz="14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Tree>
    <p:extLst>
      <p:ext uri="{BB962C8B-B14F-4D97-AF65-F5344CB8AC3E}">
        <p14:creationId xmlns:p14="http://schemas.microsoft.com/office/powerpoint/2010/main" val="208472032"/>
      </p:ext>
    </p:extLst>
  </p:cSld>
  <p:clrMapOvr>
    <a:masterClrMapping/>
  </p:clrMapOvr>
  <p:hf sldNum="0" hdr="0" dt="0"/>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Image on Backgroun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CDEECD-E51C-0842-9AEF-1204EC3CB9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
            <a:ext cx="12192000" cy="5753100"/>
          </a:xfrm>
          <a:prstGeom prst="rect">
            <a:avLst/>
          </a:prstGeom>
        </p:spPr>
      </p:pic>
      <p:sp>
        <p:nvSpPr>
          <p:cNvPr id="17" name="Rectangle 16">
            <a:extLst>
              <a:ext uri="{FF2B5EF4-FFF2-40B4-BE49-F238E27FC236}">
                <a16:creationId xmlns:a16="http://schemas.microsoft.com/office/drawing/2014/main" id="{A2B811C8-2DD0-5B45-9ED7-5154E6068453}"/>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1" name="Subtitle 2">
            <a:extLst>
              <a:ext uri="{FF2B5EF4-FFF2-40B4-BE49-F238E27FC236}">
                <a16:creationId xmlns:a16="http://schemas.microsoft.com/office/drawing/2014/main" id="{BBCE2B6E-EB66-A943-83DA-2014EA318026}"/>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
        <p:nvSpPr>
          <p:cNvPr id="9"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2" name="Title 1">
            <a:extLst>
              <a:ext uri="{FF2B5EF4-FFF2-40B4-BE49-F238E27FC236}">
                <a16:creationId xmlns:a16="http://schemas.microsoft.com/office/drawing/2014/main" id="{9B96735B-467E-5542-B855-9CE722CEBB6D}"/>
              </a:ext>
            </a:extLst>
          </p:cNvPr>
          <p:cNvSpPr>
            <a:spLocks noGrp="1"/>
          </p:cNvSpPr>
          <p:nvPr>
            <p:ph type="ctrTitle"/>
          </p:nvPr>
        </p:nvSpPr>
        <p:spPr>
          <a:xfrm>
            <a:off x="627296" y="3793752"/>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2501835275"/>
      </p:ext>
    </p:extLst>
  </p:cSld>
  <p:clrMapOvr>
    <a:masterClrMapping/>
  </p:clrMapOvr>
  <p:hf sldNum="0" hdr="0" dt="0"/>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10_Title_Blue Partial">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5E7B3CE-A2E6-D946-9E34-75CB5D1135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3"/>
            <a:ext cx="12192000" cy="5753100"/>
          </a:xfrm>
          <a:prstGeom prst="rect">
            <a:avLst/>
          </a:prstGeom>
        </p:spPr>
      </p:pic>
      <p:sp>
        <p:nvSpPr>
          <p:cNvPr id="2" name="TextBox 1">
            <a:extLst>
              <a:ext uri="{FF2B5EF4-FFF2-40B4-BE49-F238E27FC236}">
                <a16:creationId xmlns:a16="http://schemas.microsoft.com/office/drawing/2014/main" id="{2B39395E-8433-084F-B2EC-406D6457D17C}"/>
              </a:ext>
            </a:extLst>
          </p:cNvPr>
          <p:cNvSpPr txBox="1"/>
          <p:nvPr/>
        </p:nvSpPr>
        <p:spPr>
          <a:xfrm>
            <a:off x="11331388" y="6131859"/>
            <a:ext cx="0" cy="0"/>
          </a:xfrm>
          <a:prstGeom prst="rect">
            <a:avLst/>
          </a:prstGeom>
        </p:spPr>
        <p:txBody>
          <a:bodyPr vert="horz" wrap="none" lIns="91440" tIns="45720" rIns="91440" bIns="45720" rtlCol="0">
            <a:noAutofit/>
          </a:bodyPr>
          <a:lstStyle/>
          <a:p>
            <a:pPr marL="0" indent="0" algn="l">
              <a:spcBef>
                <a:spcPts val="0"/>
              </a:spcBef>
              <a:buFont typeface="Arial"/>
              <a:buNone/>
            </a:pPr>
            <a:endParaRPr lang="en-US" sz="2400" b="1" dirty="0">
              <a:solidFill>
                <a:srgbClr val="001641"/>
              </a:solidFill>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07A9BFA1-7FEC-574C-9FBC-229AE0A90D7F}"/>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tx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1" name="Rectangle 10">
            <a:extLst>
              <a:ext uri="{FF2B5EF4-FFF2-40B4-BE49-F238E27FC236}">
                <a16:creationId xmlns:a16="http://schemas.microsoft.com/office/drawing/2014/main" id="{08C6D35B-442A-C54D-8CDB-AD1BAF776642}"/>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4" name="Subtitle 2">
            <a:extLst>
              <a:ext uri="{FF2B5EF4-FFF2-40B4-BE49-F238E27FC236}">
                <a16:creationId xmlns:a16="http://schemas.microsoft.com/office/drawing/2014/main" id="{B048EEFA-6D71-C441-AFBB-BC15BE1C901B}"/>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baseline="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endParaRPr lang="en-US" dirty="0"/>
          </a:p>
          <a:p>
            <a:r>
              <a:rPr lang="en-US" dirty="0" smtClean="0"/>
              <a:t>Version # - Date</a:t>
            </a:r>
          </a:p>
        </p:txBody>
      </p:sp>
      <p:sp>
        <p:nvSpPr>
          <p:cNvPr id="10"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6"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accent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Tree>
    <p:extLst>
      <p:ext uri="{BB962C8B-B14F-4D97-AF65-F5344CB8AC3E}">
        <p14:creationId xmlns:p14="http://schemas.microsoft.com/office/powerpoint/2010/main" val="208753622"/>
      </p:ext>
    </p:extLst>
  </p:cSld>
  <p:clrMapOvr>
    <a:masterClrMapping/>
  </p:clrMapOvr>
  <p:timing>
    <p:tnLst>
      <p:par>
        <p:cTn id="1" dur="indefinite" restart="never" nodeType="tmRoot"/>
      </p:par>
    </p:tnLst>
  </p:timing>
  <p:hf sldNum="0" hdr="0" dt="0"/>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332578879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2033346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range Strip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25B6F-9899-7444-9A22-B086967762B8}"/>
              </a:ext>
            </a:extLst>
          </p:cNvPr>
          <p:cNvSpPr/>
          <p:nvPr/>
        </p:nvSpPr>
        <p:spPr>
          <a:xfrm>
            <a:off x="10" y="0"/>
            <a:ext cx="1308409" cy="6858000"/>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Title 1">
            <a:extLst>
              <a:ext uri="{FF2B5EF4-FFF2-40B4-BE49-F238E27FC236}">
                <a16:creationId xmlns:a16="http://schemas.microsoft.com/office/drawing/2014/main" id="{84E93606-D20A-5C4B-92C6-7F7E9DB1ACE6}"/>
              </a:ext>
            </a:extLst>
          </p:cNvPr>
          <p:cNvSpPr>
            <a:spLocks noGrp="1"/>
          </p:cNvSpPr>
          <p:nvPr>
            <p:ph type="ctrTitle"/>
          </p:nvPr>
        </p:nvSpPr>
        <p:spPr>
          <a:xfrm>
            <a:off x="1670924" y="2277130"/>
            <a:ext cx="7919125" cy="1312387"/>
          </a:xfrm>
          <a:prstGeom prst="rect">
            <a:avLst/>
          </a:prstGeom>
        </p:spPr>
        <p:txBody>
          <a:bodyPr lIns="0" tIns="0" rIns="0" bIns="0" anchor="b" anchorCtr="0">
            <a:noAutofit/>
          </a:bodyPr>
          <a:lstStyle>
            <a:lvl1pPr algn="l">
              <a:lnSpc>
                <a:spcPct val="100000"/>
              </a:lnSpc>
              <a:defRPr sz="4400" b="1" kern="600" spc="-30" baseline="0">
                <a:solidFill>
                  <a:schemeClr val="tx2"/>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4" name="Subtitle 2">
            <a:extLst>
              <a:ext uri="{FF2B5EF4-FFF2-40B4-BE49-F238E27FC236}">
                <a16:creationId xmlns:a16="http://schemas.microsoft.com/office/drawing/2014/main" id="{3587F970-33B9-394B-A9ED-33E8369CB457}"/>
              </a:ext>
            </a:extLst>
          </p:cNvPr>
          <p:cNvSpPr>
            <a:spLocks noGrp="1"/>
          </p:cNvSpPr>
          <p:nvPr>
            <p:ph type="subTitle" idx="1"/>
          </p:nvPr>
        </p:nvSpPr>
        <p:spPr>
          <a:xfrm>
            <a:off x="1670924" y="3817154"/>
            <a:ext cx="7577667" cy="909859"/>
          </a:xfrm>
          <a:prstGeom prst="rect">
            <a:avLst/>
          </a:prstGeom>
        </p:spPr>
        <p:txBody>
          <a:bodyPr lIns="0" tIns="0" rIns="0" bIns="0" anchor="ctr">
            <a:noAutofit/>
          </a:bodyPr>
          <a:lstStyle>
            <a:lvl1pPr marL="0" indent="0" algn="l">
              <a:lnSpc>
                <a:spcPct val="110000"/>
              </a:lnSpc>
              <a:buNone/>
              <a:defRPr sz="1400" b="0">
                <a:solidFill>
                  <a:schemeClr val="tx2"/>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Tree>
    <p:extLst>
      <p:ext uri="{BB962C8B-B14F-4D97-AF65-F5344CB8AC3E}">
        <p14:creationId xmlns:p14="http://schemas.microsoft.com/office/powerpoint/2010/main" val="319048932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Solid White">
    <p:bg>
      <p:bgPr>
        <a:solidFill>
          <a:schemeClr val="bg1"/>
        </a:solidFill>
        <a:effectLst/>
      </p:bgPr>
    </p:bg>
    <p:spTree>
      <p:nvGrpSpPr>
        <p:cNvPr id="1" name=""/>
        <p:cNvGrpSpPr/>
        <p:nvPr/>
      </p:nvGrpSpPr>
      <p:grpSpPr>
        <a:xfrm>
          <a:off x="0" y="0"/>
          <a:ext cx="0" cy="0"/>
          <a:chOff x="0" y="0"/>
          <a:chExt cx="0" cy="0"/>
        </a:xfrm>
      </p:grpSpPr>
      <p:sp>
        <p:nvSpPr>
          <p:cNvPr id="8" name="Footer Placeholder 1">
            <a:extLst>
              <a:ext uri="{FF2B5EF4-FFF2-40B4-BE49-F238E27FC236}">
                <a16:creationId xmlns:a16="http://schemas.microsoft.com/office/drawing/2014/main" id="{88E7827E-C9FC-1B40-A82F-B55E64B8AC21}"/>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5" name="Subtitle 2">
            <a:extLst>
              <a:ext uri="{FF2B5EF4-FFF2-40B4-BE49-F238E27FC236}">
                <a16:creationId xmlns:a16="http://schemas.microsoft.com/office/drawing/2014/main" id="{6C82D000-D465-0F4F-999D-763FC54FB79B}"/>
              </a:ext>
            </a:extLst>
          </p:cNvPr>
          <p:cNvSpPr>
            <a:spLocks noGrp="1"/>
          </p:cNvSpPr>
          <p:nvPr>
            <p:ph type="subTitle" idx="1"/>
          </p:nvPr>
        </p:nvSpPr>
        <p:spPr>
          <a:xfrm>
            <a:off x="594784" y="4681562"/>
            <a:ext cx="6499576" cy="578011"/>
          </a:xfrm>
          <a:prstGeom prst="rect">
            <a:avLst/>
          </a:prstGeom>
        </p:spPr>
        <p:txBody>
          <a:bodyPr lIns="0">
            <a:noAutofit/>
          </a:bodyPr>
          <a:lstStyle>
            <a:lvl1pPr marL="0" indent="0" algn="l">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6" name="Title 1">
            <a:extLst>
              <a:ext uri="{FF2B5EF4-FFF2-40B4-BE49-F238E27FC236}">
                <a16:creationId xmlns:a16="http://schemas.microsoft.com/office/drawing/2014/main" id="{6125D4E5-959F-194E-B786-70D92F120C5B}"/>
              </a:ext>
            </a:extLst>
          </p:cNvPr>
          <p:cNvSpPr>
            <a:spLocks noGrp="1"/>
          </p:cNvSpPr>
          <p:nvPr>
            <p:ph type="title"/>
          </p:nvPr>
        </p:nvSpPr>
        <p:spPr>
          <a:xfrm>
            <a:off x="609600" y="1148321"/>
            <a:ext cx="6484760" cy="3386093"/>
          </a:xfrm>
        </p:spPr>
        <p:txBody>
          <a:bodyPr>
            <a:noAutofit/>
          </a:bodyPr>
          <a:lstStyle>
            <a:lvl1pPr>
              <a:lnSpc>
                <a:spcPct val="100000"/>
              </a:lnSpc>
              <a:defRPr sz="3600">
                <a:solidFill>
                  <a:schemeClr val="accent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90196219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369159245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103715572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Light Gray Backgroun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0"/>
            <a:ext cx="12192000" cy="5969000"/>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Title 7">
            <a:extLst>
              <a:ext uri="{FF2B5EF4-FFF2-40B4-BE49-F238E27FC236}">
                <a16:creationId xmlns:a16="http://schemas.microsoft.com/office/drawing/2014/main" id="{E825B2DF-E46F-D348-9838-B0F5F47A56ED}"/>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7" name="Text Placeholder 17">
            <a:extLst>
              <a:ext uri="{FF2B5EF4-FFF2-40B4-BE49-F238E27FC236}">
                <a16:creationId xmlns:a16="http://schemas.microsoft.com/office/drawing/2014/main" id="{63CD7C5F-0754-844D-A178-E5A0C858A38C}"/>
              </a:ext>
            </a:extLst>
          </p:cNvPr>
          <p:cNvSpPr>
            <a:spLocks noGrp="1"/>
          </p:cNvSpPr>
          <p:nvPr>
            <p:ph idx="1"/>
          </p:nvPr>
        </p:nvSpPr>
        <p:spPr>
          <a:xfrm>
            <a:off x="609600" y="1658299"/>
            <a:ext cx="10515600" cy="4070633"/>
          </a:xfrm>
          <a:prstGeom prst="rect">
            <a:avLst/>
          </a:prstGeom>
        </p:spPr>
        <p:txBody>
          <a:bodyPr vert="horz" lIns="91440" tIns="45720" rIns="91440" bIns="45720" rtlCol="0">
            <a:noAutofit/>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Tree>
    <p:extLst>
      <p:ext uri="{BB962C8B-B14F-4D97-AF65-F5344CB8AC3E}">
        <p14:creationId xmlns:p14="http://schemas.microsoft.com/office/powerpoint/2010/main" val="663123738"/>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Left Gray Bar">
    <p:spTree>
      <p:nvGrpSpPr>
        <p:cNvPr id="1" name=""/>
        <p:cNvGrpSpPr/>
        <p:nvPr/>
      </p:nvGrpSpPr>
      <p:grpSpPr>
        <a:xfrm>
          <a:off x="0" y="0"/>
          <a:ext cx="0" cy="0"/>
          <a:chOff x="0" y="0"/>
          <a:chExt cx="0" cy="0"/>
        </a:xfrm>
      </p:grpSpPr>
      <p:sp>
        <p:nvSpPr>
          <p:cNvPr id="10" name="Rectangle 9"/>
          <p:cNvSpPr/>
          <p:nvPr/>
        </p:nvSpPr>
        <p:spPr bwMode="auto">
          <a:xfrm flipH="1">
            <a:off x="1" y="0"/>
            <a:ext cx="4025348" cy="5943600"/>
          </a:xfrm>
          <a:prstGeom prst="rect">
            <a:avLst/>
          </a:pr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355"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Regular"/>
            </a:endParaRPr>
          </a:p>
        </p:txBody>
      </p:sp>
      <p:sp>
        <p:nvSpPr>
          <p:cNvPr id="12" name="Title 1"/>
          <p:cNvSpPr>
            <a:spLocks noGrp="1"/>
          </p:cNvSpPr>
          <p:nvPr>
            <p:ph type="title" hasCustomPrompt="1"/>
          </p:nvPr>
        </p:nvSpPr>
        <p:spPr>
          <a:xfrm>
            <a:off x="596049" y="640087"/>
            <a:ext cx="3129295" cy="5211156"/>
          </a:xfrm>
          <a:prstGeom prst="rect">
            <a:avLst/>
          </a:prstGeom>
        </p:spPr>
        <p:txBody>
          <a:bodyPr anchor="t"/>
          <a:lstStyle>
            <a:lvl1pPr>
              <a:defRPr sz="2800" b="1" i="0" spc="-50" baseline="0">
                <a:solidFill>
                  <a:schemeClr val="tx1"/>
                </a:solidFill>
                <a:latin typeface="Arial Bold"/>
                <a:ea typeface="Arial Bold"/>
                <a:cs typeface="Arial Bold"/>
              </a:defRPr>
            </a:lvl1pPr>
          </a:lstStyle>
          <a:p>
            <a:r>
              <a:rPr lang="en-US" dirty="0"/>
              <a:t>Click to edit master title style</a:t>
            </a:r>
          </a:p>
        </p:txBody>
      </p:sp>
      <p:sp>
        <p:nvSpPr>
          <p:cNvPr id="17" name="Text Placeholder 2">
            <a:extLst>
              <a:ext uri="{FF2B5EF4-FFF2-40B4-BE49-F238E27FC236}">
                <a16:creationId xmlns:a16="http://schemas.microsoft.com/office/drawing/2014/main" id="{EDCA6F60-9518-AE47-BC29-77491BB95684}"/>
              </a:ext>
            </a:extLst>
          </p:cNvPr>
          <p:cNvSpPr>
            <a:spLocks noGrp="1"/>
          </p:cNvSpPr>
          <p:nvPr>
            <p:ph type="body" sz="quarter" idx="10"/>
          </p:nvPr>
        </p:nvSpPr>
        <p:spPr>
          <a:xfrm>
            <a:off x="4572003" y="634045"/>
            <a:ext cx="4602692" cy="509165"/>
          </a:xfrm>
          <a:prstGeom prst="rect">
            <a:avLst/>
          </a:prstGeom>
          <a:noFill/>
          <a:ln>
            <a:noFill/>
          </a:ln>
        </p:spPr>
        <p:txBody>
          <a:bodyPr wrap="square" lIns="0" anchor="b">
            <a:noAutofit/>
          </a:bodyPr>
          <a:lstStyle>
            <a:lvl1pPr marL="0" indent="0" algn="l" defTabSz="685783" rtl="0" eaLnBrk="1" latinLnBrk="0" hangingPunct="1">
              <a:buNone/>
              <a:defRPr lang="en-US" sz="1600" b="1" i="0" kern="1200" spc="0" baseline="0" dirty="0" smtClean="0">
                <a:solidFill>
                  <a:schemeClr val="tx1"/>
                </a:solidFill>
                <a:latin typeface="Arial Bold"/>
                <a:ea typeface="ヒラギノ角ゴ Pro W3" charset="0"/>
                <a:cs typeface="Arial Bold"/>
              </a:defRPr>
            </a:lvl1pPr>
          </a:lstStyle>
          <a:p>
            <a:pPr marL="0" lvl="0" defTabSz="685783" latinLnBrk="0"/>
            <a:r>
              <a:rPr lang="en-US" smtClean="0"/>
              <a:t>Edit Master text styles</a:t>
            </a:r>
          </a:p>
        </p:txBody>
      </p:sp>
      <p:sp>
        <p:nvSpPr>
          <p:cNvPr id="11" name="Text Placeholder 2">
            <a:extLst>
              <a:ext uri="{FF2B5EF4-FFF2-40B4-BE49-F238E27FC236}">
                <a16:creationId xmlns:a16="http://schemas.microsoft.com/office/drawing/2014/main" id="{64A871A2-C077-3C41-93D7-C2B4E95BACF6}"/>
              </a:ext>
            </a:extLst>
          </p:cNvPr>
          <p:cNvSpPr>
            <a:spLocks noGrp="1"/>
          </p:cNvSpPr>
          <p:nvPr>
            <p:ph idx="1"/>
          </p:nvPr>
        </p:nvSpPr>
        <p:spPr bwMode="auto">
          <a:xfrm>
            <a:off x="4572000" y="1452882"/>
            <a:ext cx="6629400" cy="4161856"/>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buClr>
                <a:schemeClr val="bg1"/>
              </a:buClr>
              <a:defRPr>
                <a:solidFill>
                  <a:schemeClr val="bg1"/>
                </a:solidFill>
              </a:defRPr>
            </a:lvl1pPr>
            <a:lvl2pPr marL="345264" indent="-178585">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2">
            <a:extLst>
              <a:ext uri="{FF2B5EF4-FFF2-40B4-BE49-F238E27FC236}">
                <a16:creationId xmlns:a16="http://schemas.microsoft.com/office/drawing/2014/main" id="{5C43E503-2AA2-7144-999C-C131A901AC40}"/>
              </a:ext>
            </a:extLst>
          </p:cNvPr>
          <p:cNvSpPr>
            <a:spLocks noGrp="1"/>
          </p:cNvSpPr>
          <p:nvPr>
            <p:ph sz="quarter" idx="14"/>
          </p:nvPr>
        </p:nvSpPr>
        <p:spPr>
          <a:xfrm>
            <a:off x="4572010" y="5734524"/>
            <a:ext cx="5902652" cy="209077"/>
          </a:xfrm>
          <a:prstGeom prst="rect">
            <a:avLst/>
          </a:prstGeom>
        </p:spPr>
        <p:txBody>
          <a:bodyPr lIns="0">
            <a:normAutofit/>
          </a:bodyPr>
          <a:lstStyle>
            <a:lvl1pPr marL="0" indent="0" algn="l">
              <a:buNone/>
              <a:defRPr lang="en-US" sz="700" b="0" i="0" u="none" kern="1200" spc="0" baseline="0" dirty="0" smtClean="0">
                <a:solidFill>
                  <a:schemeClr val="tx1"/>
                </a:solidFill>
                <a:latin typeface="Arial Regular"/>
                <a:ea typeface="ヒラギノ角ゴ Pro W3" charset="0"/>
                <a:cs typeface="Arial Regular"/>
              </a:defRPr>
            </a:lvl1pPr>
          </a:lstStyle>
          <a:p>
            <a:pPr lvl="0"/>
            <a:r>
              <a:rPr lang="en-US" smtClean="0"/>
              <a:t>Edit Master text styles</a:t>
            </a:r>
          </a:p>
        </p:txBody>
      </p:sp>
      <p:sp>
        <p:nvSpPr>
          <p:cNvPr id="18"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13" name="Text Placeholder 11"/>
          <p:cNvSpPr>
            <a:spLocks noGrp="1"/>
          </p:cNvSpPr>
          <p:nvPr>
            <p:ph type="body" sz="quarter" idx="11"/>
          </p:nvPr>
        </p:nvSpPr>
        <p:spPr>
          <a:xfrm>
            <a:off x="9363377" y="634044"/>
            <a:ext cx="1838033" cy="506544"/>
          </a:xfrm>
          <a:prstGeom prst="rect">
            <a:avLst/>
          </a:prstGeom>
          <a:noFill/>
          <a:ln>
            <a:noFill/>
          </a:ln>
        </p:spPr>
        <p:txBody>
          <a:bodyPr wrap="square" rIns="0" anchor="b">
            <a:noAutofit/>
          </a:bodyPr>
          <a:lstStyle>
            <a:lvl1pPr marL="0" indent="0" algn="r">
              <a:buClr>
                <a:schemeClr val="tx1"/>
              </a:buClr>
              <a:buNone/>
              <a:tabLst/>
              <a:defRPr lang="en-US" sz="800" b="0" i="0" kern="1200" spc="0" baseline="0" dirty="0" smtClean="0">
                <a:solidFill>
                  <a:schemeClr val="tx1"/>
                </a:solidFill>
                <a:latin typeface="Arial Regular"/>
                <a:ea typeface="ヒラギノ角ゴ Pro W3" charset="0"/>
                <a:cs typeface="Arial Regular"/>
              </a:defRPr>
            </a:lvl1pPr>
          </a:lstStyle>
          <a:p>
            <a:pPr marL="0" lvl="0" algn="r" defTabSz="685783" latinLnBrk="0"/>
            <a:r>
              <a:rPr lang="en-US" smtClean="0"/>
              <a:t>Edit Master text styles</a:t>
            </a:r>
          </a:p>
        </p:txBody>
      </p:sp>
    </p:spTree>
    <p:extLst>
      <p:ext uri="{BB962C8B-B14F-4D97-AF65-F5344CB8AC3E}">
        <p14:creationId xmlns:p14="http://schemas.microsoft.com/office/powerpoint/2010/main" val="107141252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Standard Slide w/ Small Column">
    <p:spTree>
      <p:nvGrpSpPr>
        <p:cNvPr id="1" name=""/>
        <p:cNvGrpSpPr/>
        <p:nvPr/>
      </p:nvGrpSpPr>
      <p:grpSpPr>
        <a:xfrm>
          <a:off x="0" y="0"/>
          <a:ext cx="0" cy="0"/>
          <a:chOff x="0" y="0"/>
          <a:chExt cx="0" cy="0"/>
        </a:xfrm>
      </p:grpSpPr>
      <p:sp>
        <p:nvSpPr>
          <p:cNvPr id="2" name="Title 1"/>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4" name="Content Placeholder 2"/>
          <p:cNvSpPr>
            <a:spLocks noGrp="1"/>
          </p:cNvSpPr>
          <p:nvPr>
            <p:ph sz="half" idx="1"/>
          </p:nvPr>
        </p:nvSpPr>
        <p:spPr>
          <a:xfrm>
            <a:off x="594784" y="1713584"/>
            <a:ext cx="8341965" cy="3821584"/>
          </a:xfrm>
          <a:prstGeom prst="rect">
            <a:avLst/>
          </a:prstGeom>
        </p:spPr>
        <p:txBody>
          <a:bodyPr>
            <a:noAutofit/>
          </a:bodyPr>
          <a:lstStyle>
            <a:lvl1pPr marL="171446" indent="-171446">
              <a:lnSpc>
                <a:spcPct val="100000"/>
              </a:lnSpc>
              <a:spcBef>
                <a:spcPts val="0"/>
              </a:spcBef>
              <a:tabLst/>
              <a:defRPr sz="1800">
                <a:solidFill>
                  <a:schemeClr val="accent3"/>
                </a:solidFill>
              </a:defRPr>
            </a:lvl1pPr>
            <a:lvl2pPr>
              <a:lnSpc>
                <a:spcPct val="100000"/>
              </a:lnSpc>
              <a:spcBef>
                <a:spcPts val="0"/>
              </a:spcBef>
              <a:defRPr sz="1800">
                <a:solidFill>
                  <a:schemeClr val="accent3"/>
                </a:solidFill>
              </a:defRPr>
            </a:lvl2pPr>
            <a:lvl3pPr>
              <a:lnSpc>
                <a:spcPct val="100000"/>
              </a:lnSpc>
              <a:spcBef>
                <a:spcPts val="0"/>
              </a:spcBef>
              <a:defRPr sz="1600">
                <a:solidFill>
                  <a:schemeClr val="accent3"/>
                </a:solidFill>
              </a:defRPr>
            </a:lvl3pPr>
            <a:lvl4pPr>
              <a:lnSpc>
                <a:spcPct val="100000"/>
              </a:lnSpc>
              <a:spcBef>
                <a:spcPts val="0"/>
              </a:spcBef>
              <a:defRPr sz="1100">
                <a:solidFill>
                  <a:schemeClr val="accent3"/>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5" name="Content Placeholder 3"/>
          <p:cNvSpPr>
            <a:spLocks noGrp="1"/>
          </p:cNvSpPr>
          <p:nvPr>
            <p:ph sz="half" idx="10"/>
          </p:nvPr>
        </p:nvSpPr>
        <p:spPr>
          <a:xfrm>
            <a:off x="9269265" y="1713583"/>
            <a:ext cx="2301780" cy="3821585"/>
          </a:xfrm>
          <a:prstGeom prst="rect">
            <a:avLst/>
          </a:prstGeom>
        </p:spPr>
        <p:txBody>
          <a:bodyPr>
            <a:noAutofit/>
          </a:bodyPr>
          <a:lstStyle>
            <a:lvl1pPr marL="0" indent="0">
              <a:buNone/>
              <a:defRPr sz="1400" b="0">
                <a:solidFill>
                  <a:schemeClr val="accent3"/>
                </a:solidFill>
              </a:defRPr>
            </a:lvl1pPr>
            <a:lvl2pPr marL="457189" indent="0">
              <a:buNone/>
              <a:defRPr sz="1000"/>
            </a:lvl2pPr>
            <a:lvl3pPr marL="914378" indent="0">
              <a:buNone/>
              <a:defRPr sz="1000"/>
            </a:lvl3pPr>
            <a:lvl4pPr marL="1371566" indent="0">
              <a:buNone/>
              <a:defRPr sz="1000"/>
            </a:lvl4pPr>
            <a:lvl5pPr marL="1828754" indent="0">
              <a:buNone/>
              <a:defRPr sz="10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p:txBody>
      </p:sp>
      <p:sp>
        <p:nvSpPr>
          <p:cNvPr id="13"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3407898006"/>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3 columns">
    <p:spTree>
      <p:nvGrpSpPr>
        <p:cNvPr id="1" name=""/>
        <p:cNvGrpSpPr/>
        <p:nvPr/>
      </p:nvGrpSpPr>
      <p:grpSpPr>
        <a:xfrm>
          <a:off x="0" y="0"/>
          <a:ext cx="0" cy="0"/>
          <a:chOff x="0" y="0"/>
          <a:chExt cx="0" cy="0"/>
        </a:xfrm>
      </p:grpSpPr>
      <p:sp>
        <p:nvSpPr>
          <p:cNvPr id="4" name="Content Placeholder 2"/>
          <p:cNvSpPr>
            <a:spLocks noGrp="1"/>
          </p:cNvSpPr>
          <p:nvPr>
            <p:ph sz="half" idx="1"/>
          </p:nvPr>
        </p:nvSpPr>
        <p:spPr>
          <a:xfrm>
            <a:off x="594794" y="1713588"/>
            <a:ext cx="3355423" cy="3809393"/>
          </a:xfrm>
          <a:prstGeom prst="rect">
            <a:avLst/>
          </a:prstGeom>
        </p:spPr>
        <p:txBody>
          <a:bodyPr>
            <a:noAutofit/>
          </a:bodyPr>
          <a:lstStyle>
            <a:lvl1pPr marL="171446" indent="-171446">
              <a:lnSpc>
                <a:spcPct val="100000"/>
              </a:lnSpc>
              <a:spcBef>
                <a:spcPts val="0"/>
              </a:spcBef>
              <a:tabLst/>
              <a:defRPr sz="1600">
                <a:solidFill>
                  <a:schemeClr val="accent3"/>
                </a:solidFill>
              </a:defRPr>
            </a:lvl1pPr>
            <a:lvl2pPr>
              <a:lnSpc>
                <a:spcPct val="100000"/>
              </a:lnSpc>
              <a:spcBef>
                <a:spcPts val="0"/>
              </a:spcBef>
              <a:defRPr sz="1400">
                <a:solidFill>
                  <a:schemeClr val="accent3"/>
                </a:solidFill>
                <a:latin typeface="Arial" panose="020B0604020202020204" pitchFamily="34" charset="0"/>
                <a:cs typeface="Arial" panose="020B0604020202020204" pitchFamily="34" charset="0"/>
              </a:defRPr>
            </a:lvl2pPr>
            <a:lvl3pPr>
              <a:lnSpc>
                <a:spcPct val="100000"/>
              </a:lnSpc>
              <a:spcBef>
                <a:spcPts val="0"/>
              </a:spcBef>
              <a:defRPr sz="1200">
                <a:solidFill>
                  <a:schemeClr val="accent3"/>
                </a:solidFill>
                <a:latin typeface="Arial" panose="020B0604020202020204" pitchFamily="34" charset="0"/>
                <a:cs typeface="Arial" panose="020B0604020202020204" pitchFamily="34" charset="0"/>
              </a:defRPr>
            </a:lvl3pPr>
            <a:lvl4pPr>
              <a:lnSpc>
                <a:spcPct val="100000"/>
              </a:lnSpc>
              <a:spcBef>
                <a:spcPts val="0"/>
              </a:spcBef>
              <a:defRPr sz="1000">
                <a:solidFill>
                  <a:schemeClr val="accent3"/>
                </a:solidFill>
                <a:latin typeface="Arial" panose="020B0604020202020204" pitchFamily="34" charset="0"/>
                <a:cs typeface="Arial" panose="020B0604020202020204" pitchFamily="34" charset="0"/>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5" name="Title 1"/>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7" name="Content Placeholder 2">
            <a:extLst>
              <a:ext uri="{FF2B5EF4-FFF2-40B4-BE49-F238E27FC236}">
                <a16:creationId xmlns:a16="http://schemas.microsoft.com/office/drawing/2014/main" id="{EE22D488-BAA3-B846-866B-5889189F2B50}"/>
              </a:ext>
            </a:extLst>
          </p:cNvPr>
          <p:cNvSpPr>
            <a:spLocks noGrp="1"/>
          </p:cNvSpPr>
          <p:nvPr>
            <p:ph sz="half" idx="10"/>
          </p:nvPr>
        </p:nvSpPr>
        <p:spPr>
          <a:xfrm>
            <a:off x="4410891" y="1713588"/>
            <a:ext cx="3355423" cy="3809393"/>
          </a:xfrm>
          <a:prstGeom prst="rect">
            <a:avLst/>
          </a:prstGeom>
        </p:spPr>
        <p:txBody>
          <a:bodyPr>
            <a:noAutofit/>
          </a:bodyPr>
          <a:lstStyle>
            <a:lvl1pPr marL="171446" indent="-171446">
              <a:lnSpc>
                <a:spcPct val="100000"/>
              </a:lnSpc>
              <a:spcBef>
                <a:spcPts val="0"/>
              </a:spcBef>
              <a:tabLst/>
              <a:defRPr sz="1600">
                <a:solidFill>
                  <a:schemeClr val="accent3"/>
                </a:solidFill>
              </a:defRPr>
            </a:lvl1pPr>
            <a:lvl2pPr>
              <a:lnSpc>
                <a:spcPct val="100000"/>
              </a:lnSpc>
              <a:spcBef>
                <a:spcPts val="0"/>
              </a:spcBef>
              <a:defRPr sz="1400">
                <a:solidFill>
                  <a:schemeClr val="accent3"/>
                </a:solidFill>
                <a:latin typeface="Arial" panose="020B0604020202020204" pitchFamily="34" charset="0"/>
                <a:cs typeface="Arial" panose="020B0604020202020204" pitchFamily="34" charset="0"/>
              </a:defRPr>
            </a:lvl2pPr>
            <a:lvl3pPr>
              <a:lnSpc>
                <a:spcPct val="100000"/>
              </a:lnSpc>
              <a:spcBef>
                <a:spcPts val="0"/>
              </a:spcBef>
              <a:defRPr sz="1200">
                <a:solidFill>
                  <a:schemeClr val="accent3"/>
                </a:solidFill>
                <a:latin typeface="Arial" panose="020B0604020202020204" pitchFamily="34" charset="0"/>
                <a:cs typeface="Arial" panose="020B0604020202020204" pitchFamily="34" charset="0"/>
              </a:defRPr>
            </a:lvl3pPr>
            <a:lvl4pPr>
              <a:lnSpc>
                <a:spcPct val="100000"/>
              </a:lnSpc>
              <a:spcBef>
                <a:spcPts val="0"/>
              </a:spcBef>
              <a:defRPr sz="1000">
                <a:solidFill>
                  <a:schemeClr val="accent3"/>
                </a:solidFill>
                <a:latin typeface="Arial" panose="020B0604020202020204" pitchFamily="34" charset="0"/>
                <a:cs typeface="Arial" panose="020B0604020202020204" pitchFamily="34" charset="0"/>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10" name="Content Placeholder 2">
            <a:extLst>
              <a:ext uri="{FF2B5EF4-FFF2-40B4-BE49-F238E27FC236}">
                <a16:creationId xmlns:a16="http://schemas.microsoft.com/office/drawing/2014/main" id="{C12096EE-FD27-024F-92C7-F21530130DA3}"/>
              </a:ext>
            </a:extLst>
          </p:cNvPr>
          <p:cNvSpPr>
            <a:spLocks noGrp="1"/>
          </p:cNvSpPr>
          <p:nvPr>
            <p:ph sz="half" idx="11"/>
          </p:nvPr>
        </p:nvSpPr>
        <p:spPr>
          <a:xfrm>
            <a:off x="8226987" y="1713588"/>
            <a:ext cx="3355423" cy="3809393"/>
          </a:xfrm>
          <a:prstGeom prst="rect">
            <a:avLst/>
          </a:prstGeom>
        </p:spPr>
        <p:txBody>
          <a:bodyPr>
            <a:noAutofit/>
          </a:bodyPr>
          <a:lstStyle>
            <a:lvl1pPr marL="171446" indent="-171446">
              <a:lnSpc>
                <a:spcPct val="100000"/>
              </a:lnSpc>
              <a:spcBef>
                <a:spcPts val="0"/>
              </a:spcBef>
              <a:tabLst/>
              <a:defRPr sz="1600">
                <a:solidFill>
                  <a:schemeClr val="accent3"/>
                </a:solidFill>
              </a:defRPr>
            </a:lvl1pPr>
            <a:lvl2pPr>
              <a:lnSpc>
                <a:spcPct val="100000"/>
              </a:lnSpc>
              <a:spcBef>
                <a:spcPts val="0"/>
              </a:spcBef>
              <a:defRPr sz="1400">
                <a:solidFill>
                  <a:schemeClr val="accent3"/>
                </a:solidFill>
                <a:latin typeface="Arial" panose="020B0604020202020204" pitchFamily="34" charset="0"/>
                <a:cs typeface="Arial" panose="020B0604020202020204" pitchFamily="34" charset="0"/>
              </a:defRPr>
            </a:lvl2pPr>
            <a:lvl3pPr>
              <a:lnSpc>
                <a:spcPct val="100000"/>
              </a:lnSpc>
              <a:spcBef>
                <a:spcPts val="0"/>
              </a:spcBef>
              <a:defRPr sz="1200">
                <a:solidFill>
                  <a:schemeClr val="accent3"/>
                </a:solidFill>
                <a:latin typeface="Arial" panose="020B0604020202020204" pitchFamily="34" charset="0"/>
                <a:cs typeface="Arial" panose="020B0604020202020204" pitchFamily="34" charset="0"/>
              </a:defRPr>
            </a:lvl3pPr>
            <a:lvl4pPr>
              <a:lnSpc>
                <a:spcPct val="100000"/>
              </a:lnSpc>
              <a:spcBef>
                <a:spcPts val="0"/>
              </a:spcBef>
              <a:defRPr sz="1000">
                <a:solidFill>
                  <a:schemeClr val="accent3"/>
                </a:solidFill>
                <a:latin typeface="Arial" panose="020B0604020202020204" pitchFamily="34" charset="0"/>
                <a:cs typeface="Arial" panose="020B0604020202020204" pitchFamily="34" charset="0"/>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15"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1680155060"/>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Three Column w/ Photo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716039" y="3217303"/>
            <a:ext cx="3193144" cy="715963"/>
          </a:xfrm>
          <a:prstGeom prst="rect">
            <a:avLst/>
          </a:prstGeom>
        </p:spPr>
        <p:txBody>
          <a:bodyPr anchor="b">
            <a:noAutofit/>
          </a:bodyPr>
          <a:lstStyle>
            <a:lvl1pPr marL="0" indent="0" algn="ctr">
              <a:buNone/>
              <a:defRPr sz="1200">
                <a:latin typeface="Georgia" panose="02040502050405020303" pitchFamily="18" charset="0"/>
              </a:defRPr>
            </a:lvl1pPr>
            <a:lvl2pPr marL="0" indent="0">
              <a:buSzPct val="100000"/>
              <a:buFontTx/>
              <a:buNone/>
              <a:defRPr sz="2200"/>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9" name="Content Placeholder 2"/>
          <p:cNvSpPr>
            <a:spLocks noGrp="1"/>
          </p:cNvSpPr>
          <p:nvPr>
            <p:ph idx="10"/>
          </p:nvPr>
        </p:nvSpPr>
        <p:spPr>
          <a:xfrm>
            <a:off x="716039" y="4047574"/>
            <a:ext cx="3193144" cy="1981201"/>
          </a:xfrm>
          <a:prstGeom prst="rect">
            <a:avLst/>
          </a:prstGeom>
        </p:spPr>
        <p:txBody>
          <a:bodyPr>
            <a:normAutofit/>
          </a:bodyPr>
          <a:lstStyle>
            <a:lvl1pPr marL="171446" indent="-171446">
              <a:lnSpc>
                <a:spcPct val="114000"/>
              </a:lnSpc>
              <a:buFont typeface="Arial" panose="020B0604020202020204" pitchFamily="34" charset="0"/>
              <a:buChar char="•"/>
              <a:defRPr sz="1100" b="0" i="0">
                <a:latin typeface="+mn-lt"/>
                <a:cs typeface="Arial Regular"/>
              </a:defRPr>
            </a:lvl1pPr>
            <a:lvl2pPr marL="0" indent="0">
              <a:buSzPct val="100000"/>
              <a:buFontTx/>
              <a:buNone/>
              <a:defRPr sz="2000">
                <a:latin typeface="Gotham Thin" pitchFamily="50" charset="0"/>
                <a:cs typeface="Gotham Thin" pitchFamily="50" charset="0"/>
              </a:defRPr>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0" name="Content Placeholder 2"/>
          <p:cNvSpPr>
            <a:spLocks noGrp="1"/>
          </p:cNvSpPr>
          <p:nvPr>
            <p:ph idx="11"/>
          </p:nvPr>
        </p:nvSpPr>
        <p:spPr>
          <a:xfrm>
            <a:off x="4567162" y="3217303"/>
            <a:ext cx="3018973" cy="715963"/>
          </a:xfrm>
          <a:prstGeom prst="rect">
            <a:avLst/>
          </a:prstGeom>
        </p:spPr>
        <p:txBody>
          <a:bodyPr anchor="b">
            <a:noAutofit/>
          </a:bodyPr>
          <a:lstStyle>
            <a:lvl1pPr marL="0" indent="0" algn="ctr">
              <a:buNone/>
              <a:defRPr sz="1200">
                <a:latin typeface="Georgia" panose="02040502050405020303" pitchFamily="18" charset="0"/>
              </a:defRPr>
            </a:lvl1pPr>
            <a:lvl2pPr marL="0" indent="0">
              <a:buSzPct val="100000"/>
              <a:buFontTx/>
              <a:buNone/>
              <a:defRPr sz="2200"/>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1" name="Content Placeholder 2"/>
          <p:cNvSpPr>
            <a:spLocks noGrp="1"/>
          </p:cNvSpPr>
          <p:nvPr>
            <p:ph idx="12"/>
          </p:nvPr>
        </p:nvSpPr>
        <p:spPr>
          <a:xfrm>
            <a:off x="4567162" y="4047574"/>
            <a:ext cx="3018973" cy="1981201"/>
          </a:xfrm>
          <a:prstGeom prst="rect">
            <a:avLst/>
          </a:prstGeom>
        </p:spPr>
        <p:txBody>
          <a:bodyPr>
            <a:normAutofit/>
          </a:bodyPr>
          <a:lstStyle>
            <a:lvl1pPr marL="171446" indent="-171446">
              <a:lnSpc>
                <a:spcPct val="114000"/>
              </a:lnSpc>
              <a:buFont typeface="Arial" panose="020B0604020202020204" pitchFamily="34" charset="0"/>
              <a:buChar char="•"/>
              <a:defRPr sz="1100" b="0" i="0">
                <a:latin typeface="+mn-lt"/>
                <a:cs typeface="Arial Regular"/>
              </a:defRPr>
            </a:lvl1pPr>
            <a:lvl2pPr marL="0" indent="0">
              <a:buSzPct val="100000"/>
              <a:buFontTx/>
              <a:buNone/>
              <a:defRPr sz="2000">
                <a:latin typeface="Gotham Thin" pitchFamily="50" charset="0"/>
                <a:cs typeface="Gotham Thin" pitchFamily="50" charset="0"/>
              </a:defRPr>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2" name="Content Placeholder 2"/>
          <p:cNvSpPr>
            <a:spLocks noGrp="1"/>
          </p:cNvSpPr>
          <p:nvPr>
            <p:ph idx="13"/>
          </p:nvPr>
        </p:nvSpPr>
        <p:spPr>
          <a:xfrm>
            <a:off x="8282819" y="3217303"/>
            <a:ext cx="3350381" cy="715963"/>
          </a:xfrm>
          <a:prstGeom prst="rect">
            <a:avLst/>
          </a:prstGeom>
        </p:spPr>
        <p:txBody>
          <a:bodyPr anchor="b">
            <a:noAutofit/>
          </a:bodyPr>
          <a:lstStyle>
            <a:lvl1pPr marL="0" indent="0" algn="ctr">
              <a:buNone/>
              <a:defRPr sz="1200">
                <a:latin typeface="Georgia" panose="02040502050405020303" pitchFamily="18" charset="0"/>
              </a:defRPr>
            </a:lvl1pPr>
            <a:lvl2pPr marL="0" indent="0">
              <a:buSzPct val="100000"/>
              <a:buFontTx/>
              <a:buNone/>
              <a:defRPr sz="2200"/>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3" name="Content Placeholder 2"/>
          <p:cNvSpPr>
            <a:spLocks noGrp="1"/>
          </p:cNvSpPr>
          <p:nvPr>
            <p:ph idx="14"/>
          </p:nvPr>
        </p:nvSpPr>
        <p:spPr>
          <a:xfrm>
            <a:off x="8282819" y="4047574"/>
            <a:ext cx="3350381" cy="1981201"/>
          </a:xfrm>
          <a:prstGeom prst="rect">
            <a:avLst/>
          </a:prstGeom>
        </p:spPr>
        <p:txBody>
          <a:bodyPr>
            <a:normAutofit/>
          </a:bodyPr>
          <a:lstStyle>
            <a:lvl1pPr marL="171446" indent="-171446">
              <a:lnSpc>
                <a:spcPct val="114000"/>
              </a:lnSpc>
              <a:buFont typeface="Arial" panose="020B0604020202020204" pitchFamily="34" charset="0"/>
              <a:buChar char="•"/>
              <a:defRPr sz="1100" b="0" i="0">
                <a:latin typeface="+mn-lt"/>
                <a:cs typeface="Arial Regular"/>
              </a:defRPr>
            </a:lvl1pPr>
            <a:lvl2pPr marL="0" indent="0">
              <a:buSzPct val="100000"/>
              <a:buFontTx/>
              <a:buNone/>
              <a:defRPr sz="2000">
                <a:latin typeface="Gotham Thin" pitchFamily="50" charset="0"/>
                <a:cs typeface="Gotham Thin" pitchFamily="50" charset="0"/>
              </a:defRPr>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5" name="Picture Placeholder 4"/>
          <p:cNvSpPr>
            <a:spLocks noGrp="1"/>
          </p:cNvSpPr>
          <p:nvPr>
            <p:ph type="pic" sz="quarter" idx="15"/>
          </p:nvPr>
        </p:nvSpPr>
        <p:spPr>
          <a:xfrm>
            <a:off x="1457777" y="1741928"/>
            <a:ext cx="1709668" cy="1283660"/>
          </a:xfrm>
          <a:prstGeom prst="ellipse">
            <a:avLst/>
          </a:prstGeom>
        </p:spPr>
        <p:txBody>
          <a:bodyPr anchor="ctr">
            <a:noAutofit/>
          </a:bodyPr>
          <a:lstStyle>
            <a:lvl1pPr marL="0" indent="0" algn="ctr">
              <a:buNone/>
              <a:defRPr sz="1100" b="1" i="0">
                <a:solidFill>
                  <a:schemeClr val="accent2"/>
                </a:solidFill>
                <a:latin typeface="Arial Bold"/>
                <a:cs typeface="Arial Bold"/>
              </a:defRPr>
            </a:lvl1pPr>
          </a:lstStyle>
          <a:p>
            <a:r>
              <a:rPr lang="en-US" smtClean="0"/>
              <a:t>Click icon to add picture</a:t>
            </a:r>
            <a:endParaRPr lang="en-US" dirty="0"/>
          </a:p>
        </p:txBody>
      </p:sp>
      <p:sp>
        <p:nvSpPr>
          <p:cNvPr id="4" name="Title 3">
            <a:extLst>
              <a:ext uri="{FF2B5EF4-FFF2-40B4-BE49-F238E27FC236}">
                <a16:creationId xmlns:a16="http://schemas.microsoft.com/office/drawing/2014/main" id="{2702C863-C7DC-3043-81C0-478CDF8D709D}"/>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29" name="Picture Placeholder 4">
            <a:extLst>
              <a:ext uri="{FF2B5EF4-FFF2-40B4-BE49-F238E27FC236}">
                <a16:creationId xmlns:a16="http://schemas.microsoft.com/office/drawing/2014/main" id="{36ABA6C2-2347-8C44-9CE0-A3238AE8C682}"/>
              </a:ext>
            </a:extLst>
          </p:cNvPr>
          <p:cNvSpPr>
            <a:spLocks noGrp="1"/>
          </p:cNvSpPr>
          <p:nvPr>
            <p:ph type="pic" sz="quarter" idx="16"/>
          </p:nvPr>
        </p:nvSpPr>
        <p:spPr>
          <a:xfrm>
            <a:off x="5221815" y="1741928"/>
            <a:ext cx="1709668" cy="1283660"/>
          </a:xfrm>
          <a:prstGeom prst="ellipse">
            <a:avLst/>
          </a:prstGeom>
        </p:spPr>
        <p:txBody>
          <a:bodyPr anchor="ctr">
            <a:noAutofit/>
          </a:bodyPr>
          <a:lstStyle>
            <a:lvl1pPr marL="0" indent="0" algn="ctr">
              <a:buNone/>
              <a:defRPr sz="1100" b="1" i="0">
                <a:solidFill>
                  <a:schemeClr val="accent2"/>
                </a:solidFill>
                <a:latin typeface="Arial Bold"/>
                <a:cs typeface="Arial Bold"/>
              </a:defRPr>
            </a:lvl1pPr>
          </a:lstStyle>
          <a:p>
            <a:r>
              <a:rPr lang="en-US" smtClean="0"/>
              <a:t>Click icon to add picture</a:t>
            </a:r>
            <a:endParaRPr lang="en-US" dirty="0"/>
          </a:p>
        </p:txBody>
      </p:sp>
      <p:sp>
        <p:nvSpPr>
          <p:cNvPr id="30" name="Picture Placeholder 4">
            <a:extLst>
              <a:ext uri="{FF2B5EF4-FFF2-40B4-BE49-F238E27FC236}">
                <a16:creationId xmlns:a16="http://schemas.microsoft.com/office/drawing/2014/main" id="{FD953B53-8676-7545-9AE4-215936224725}"/>
              </a:ext>
            </a:extLst>
          </p:cNvPr>
          <p:cNvSpPr>
            <a:spLocks noGrp="1"/>
          </p:cNvSpPr>
          <p:nvPr>
            <p:ph type="pic" sz="quarter" idx="17"/>
          </p:nvPr>
        </p:nvSpPr>
        <p:spPr>
          <a:xfrm>
            <a:off x="9103177" y="1741928"/>
            <a:ext cx="1709668" cy="1283660"/>
          </a:xfrm>
          <a:prstGeom prst="ellipse">
            <a:avLst/>
          </a:prstGeom>
        </p:spPr>
        <p:txBody>
          <a:bodyPr anchor="ctr">
            <a:noAutofit/>
          </a:bodyPr>
          <a:lstStyle>
            <a:lvl1pPr marL="0" indent="0" algn="ctr">
              <a:buNone/>
              <a:defRPr sz="1100" b="1" i="0">
                <a:solidFill>
                  <a:schemeClr val="accent2"/>
                </a:solidFill>
                <a:latin typeface="Arial Bold"/>
                <a:cs typeface="Arial Bold"/>
              </a:defRPr>
            </a:lvl1pPr>
          </a:lstStyle>
          <a:p>
            <a:r>
              <a:rPr lang="en-US" smtClean="0"/>
              <a:t>Click icon to add picture</a:t>
            </a:r>
            <a:endParaRPr lang="en-US" dirty="0"/>
          </a:p>
        </p:txBody>
      </p:sp>
      <p:sp>
        <p:nvSpPr>
          <p:cNvPr id="19"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21439567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2880">
          <p15:clr>
            <a:srgbClr val="FBAE40"/>
          </p15:clr>
        </p15:guide>
        <p15:guide id="4" orient="horz" pos="2160">
          <p15:clr>
            <a:srgbClr val="FBAE40"/>
          </p15:clr>
        </p15:guide>
      </p15:sldGuideLst>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Text and Round Photo">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81201"/>
            <a:ext cx="5384800" cy="2895600"/>
          </a:xfrm>
          <a:prstGeom prst="rect">
            <a:avLst/>
          </a:prstGeom>
        </p:spPr>
        <p:txBody>
          <a:bodyPr anchor="ctr">
            <a:normAutofit/>
          </a:bodyPr>
          <a:lstStyle>
            <a:lvl1pPr marL="0" indent="0">
              <a:lnSpc>
                <a:spcPct val="114000"/>
              </a:lnSpc>
              <a:tabLst/>
              <a:defRPr sz="1800"/>
            </a:lvl1pPr>
            <a:lvl2pPr>
              <a:defRPr sz="1800"/>
            </a:lvl2pPr>
            <a:lvl3pPr>
              <a:defRPr sz="1800"/>
            </a:lvl3pPr>
            <a:lvl4pPr>
              <a:defRPr sz="2000"/>
            </a:lvl4pPr>
            <a:lvl5pPr>
              <a:defRPr sz="2000"/>
            </a:lvl5pPr>
          </a:lstStyle>
          <a:p>
            <a:pPr lvl="0"/>
            <a:r>
              <a:rPr lang="en-US" smtClean="0"/>
              <a:t>Edit Master text styles</a:t>
            </a:r>
          </a:p>
          <a:p>
            <a:pPr lvl="1"/>
            <a:r>
              <a:rPr lang="en-US" smtClean="0"/>
              <a:t>Second level</a:t>
            </a:r>
          </a:p>
          <a:p>
            <a:pPr lvl="2"/>
            <a:r>
              <a:rPr lang="en-US" smtClean="0"/>
              <a:t>Third level</a:t>
            </a:r>
          </a:p>
        </p:txBody>
      </p:sp>
      <p:sp>
        <p:nvSpPr>
          <p:cNvPr id="5" name="Picture Placeholder 4"/>
          <p:cNvSpPr>
            <a:spLocks noGrp="1"/>
          </p:cNvSpPr>
          <p:nvPr>
            <p:ph type="pic" sz="quarter" idx="10" hasCustomPrompt="1"/>
          </p:nvPr>
        </p:nvSpPr>
        <p:spPr>
          <a:xfrm>
            <a:off x="6830509" y="1872669"/>
            <a:ext cx="4023360" cy="3017520"/>
          </a:xfrm>
          <a:prstGeom prst="ellipse">
            <a:avLst/>
          </a:prstGeom>
        </p:spPr>
        <p:txBody>
          <a:bodyPr anchor="ctr"/>
          <a:lstStyle>
            <a:lvl1pPr marL="0" indent="0" algn="ctr">
              <a:buNone/>
              <a:defRPr b="1" i="0">
                <a:solidFill>
                  <a:schemeClr val="accent2"/>
                </a:solidFill>
                <a:latin typeface="Arial Bold"/>
                <a:cs typeface="Arial Bold"/>
              </a:defRPr>
            </a:lvl1pPr>
          </a:lstStyle>
          <a:p>
            <a:r>
              <a:rPr lang="en-US" dirty="0"/>
              <a:t>INSERT IMAGE</a:t>
            </a:r>
          </a:p>
        </p:txBody>
      </p:sp>
      <p:sp>
        <p:nvSpPr>
          <p:cNvPr id="10" name="Text Placeholder 9"/>
          <p:cNvSpPr>
            <a:spLocks noGrp="1"/>
          </p:cNvSpPr>
          <p:nvPr>
            <p:ph type="body" sz="quarter" idx="11"/>
          </p:nvPr>
        </p:nvSpPr>
        <p:spPr>
          <a:xfrm>
            <a:off x="6048189" y="5000625"/>
            <a:ext cx="5588000" cy="457200"/>
          </a:xfrm>
          <a:prstGeom prst="rect">
            <a:avLst/>
          </a:prstGeom>
        </p:spPr>
        <p:txBody>
          <a:bodyPr>
            <a:noAutofit/>
          </a:bodyPr>
          <a:lstStyle>
            <a:lvl1pPr marL="0" indent="0" algn="ctr">
              <a:buNone/>
              <a:defRPr lang="en-US" dirty="0"/>
            </a:lvl1pPr>
          </a:lstStyle>
          <a:p>
            <a:pPr lvl="0"/>
            <a:r>
              <a:rPr lang="en-US" smtClean="0"/>
              <a:t>Edit Master text styles</a:t>
            </a:r>
          </a:p>
        </p:txBody>
      </p:sp>
      <p:sp>
        <p:nvSpPr>
          <p:cNvPr id="4" name="Title 3">
            <a:extLst>
              <a:ext uri="{FF2B5EF4-FFF2-40B4-BE49-F238E27FC236}">
                <a16:creationId xmlns:a16="http://schemas.microsoft.com/office/drawing/2014/main" id="{ADB7F577-8C78-6942-BD8E-E1BBE73F67FA}"/>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5"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204176562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4" orient="horz" pos="2160">
          <p15:clr>
            <a:srgbClr val="FBAE40"/>
          </p15:clr>
        </p15:guide>
        <p15:guide id="6" pos="2880">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Three Round Photos w/ title">
    <p:spTree>
      <p:nvGrpSpPr>
        <p:cNvPr id="1" name=""/>
        <p:cNvGrpSpPr/>
        <p:nvPr/>
      </p:nvGrpSpPr>
      <p:grpSpPr>
        <a:xfrm>
          <a:off x="0" y="0"/>
          <a:ext cx="0" cy="0"/>
          <a:chOff x="0" y="0"/>
          <a:chExt cx="0" cy="0"/>
        </a:xfrm>
      </p:grpSpPr>
      <p:sp>
        <p:nvSpPr>
          <p:cNvPr id="18" name="Text Placeholder 4">
            <a:extLst>
              <a:ext uri="{FF2B5EF4-FFF2-40B4-BE49-F238E27FC236}">
                <a16:creationId xmlns:a16="http://schemas.microsoft.com/office/drawing/2014/main" id="{1BB582D1-E07B-AC48-9D1F-97CC0FDC59D4}"/>
              </a:ext>
            </a:extLst>
          </p:cNvPr>
          <p:cNvSpPr>
            <a:spLocks noGrp="1"/>
          </p:cNvSpPr>
          <p:nvPr>
            <p:ph type="body" sz="quarter" idx="34" hasCustomPrompt="1"/>
          </p:nvPr>
        </p:nvSpPr>
        <p:spPr>
          <a:xfrm>
            <a:off x="1190941" y="4296245"/>
            <a:ext cx="2438400" cy="304800"/>
          </a:xfrm>
          <a:prstGeom prst="rect">
            <a:avLst/>
          </a:prstGeom>
        </p:spPr>
        <p:txBody>
          <a:bodyPr>
            <a:noAutofit/>
          </a:bodyPr>
          <a:lstStyle>
            <a:lvl1pPr marL="0" indent="0" algn="ctr">
              <a:buNone/>
              <a:defRPr sz="1050">
                <a:solidFill>
                  <a:schemeClr val="accent3"/>
                </a:solidFill>
                <a:latin typeface="Georgia" panose="02040502050405020303" pitchFamily="18" charset="0"/>
              </a:defRPr>
            </a:lvl1pPr>
          </a:lstStyle>
          <a:p>
            <a:pPr lvl="0"/>
            <a:r>
              <a:rPr lang="en-US" dirty="0"/>
              <a:t>Click to edit name</a:t>
            </a:r>
          </a:p>
        </p:txBody>
      </p:sp>
      <p:sp>
        <p:nvSpPr>
          <p:cNvPr id="19" name="Text Placeholder 4">
            <a:extLst>
              <a:ext uri="{FF2B5EF4-FFF2-40B4-BE49-F238E27FC236}">
                <a16:creationId xmlns:a16="http://schemas.microsoft.com/office/drawing/2014/main" id="{02E4251F-09AA-6242-9ABB-8120E647A281}"/>
              </a:ext>
            </a:extLst>
          </p:cNvPr>
          <p:cNvSpPr>
            <a:spLocks noGrp="1"/>
          </p:cNvSpPr>
          <p:nvPr>
            <p:ph type="body" sz="quarter" idx="37"/>
          </p:nvPr>
        </p:nvSpPr>
        <p:spPr>
          <a:xfrm>
            <a:off x="1190941" y="4524847"/>
            <a:ext cx="2438400" cy="277748"/>
          </a:xfrm>
          <a:prstGeom prst="rect">
            <a:avLst/>
          </a:prstGeom>
        </p:spPr>
        <p:txBody>
          <a:bodyPr>
            <a:noAutofit/>
          </a:bodyPr>
          <a:lstStyle>
            <a:lvl1pPr marL="0" indent="0" algn="ctr">
              <a:buNone/>
              <a:defRPr sz="8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20" name="Picture Placeholder 14">
            <a:extLst>
              <a:ext uri="{FF2B5EF4-FFF2-40B4-BE49-F238E27FC236}">
                <a16:creationId xmlns:a16="http://schemas.microsoft.com/office/drawing/2014/main" id="{5D240583-85C0-9243-8B02-F743636E4EB9}"/>
              </a:ext>
            </a:extLst>
          </p:cNvPr>
          <p:cNvSpPr>
            <a:spLocks noGrp="1"/>
          </p:cNvSpPr>
          <p:nvPr>
            <p:ph type="pic" sz="quarter" idx="51"/>
          </p:nvPr>
        </p:nvSpPr>
        <p:spPr>
          <a:xfrm>
            <a:off x="1373821" y="2546437"/>
            <a:ext cx="2072640" cy="155448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3" name="Title 2">
            <a:extLst>
              <a:ext uri="{FF2B5EF4-FFF2-40B4-BE49-F238E27FC236}">
                <a16:creationId xmlns:a16="http://schemas.microsoft.com/office/drawing/2014/main" id="{B3EF9D98-5F0E-B24A-8BAC-0B2D5CF10BF7}"/>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5" name="Text Placeholder 4">
            <a:extLst>
              <a:ext uri="{FF2B5EF4-FFF2-40B4-BE49-F238E27FC236}">
                <a16:creationId xmlns:a16="http://schemas.microsoft.com/office/drawing/2014/main" id="{9373AF00-B671-0E4D-8346-9C4A14350A5A}"/>
              </a:ext>
            </a:extLst>
          </p:cNvPr>
          <p:cNvSpPr>
            <a:spLocks noGrp="1"/>
          </p:cNvSpPr>
          <p:nvPr>
            <p:ph type="body" sz="quarter" idx="52" hasCustomPrompt="1"/>
          </p:nvPr>
        </p:nvSpPr>
        <p:spPr>
          <a:xfrm>
            <a:off x="4866471" y="4296245"/>
            <a:ext cx="2438400" cy="304800"/>
          </a:xfrm>
          <a:prstGeom prst="rect">
            <a:avLst/>
          </a:prstGeom>
        </p:spPr>
        <p:txBody>
          <a:bodyPr>
            <a:noAutofit/>
          </a:bodyPr>
          <a:lstStyle>
            <a:lvl1pPr marL="0" indent="0" algn="ctr">
              <a:buNone/>
              <a:defRPr sz="1050">
                <a:solidFill>
                  <a:schemeClr val="accent3"/>
                </a:solidFill>
                <a:latin typeface="Georgia" panose="02040502050405020303" pitchFamily="18" charset="0"/>
              </a:defRPr>
            </a:lvl1pPr>
          </a:lstStyle>
          <a:p>
            <a:pPr lvl="0"/>
            <a:r>
              <a:rPr lang="en-US" dirty="0"/>
              <a:t>Click to edit name</a:t>
            </a:r>
          </a:p>
        </p:txBody>
      </p:sp>
      <p:sp>
        <p:nvSpPr>
          <p:cNvPr id="16" name="Text Placeholder 4">
            <a:extLst>
              <a:ext uri="{FF2B5EF4-FFF2-40B4-BE49-F238E27FC236}">
                <a16:creationId xmlns:a16="http://schemas.microsoft.com/office/drawing/2014/main" id="{F71C76E3-3560-6C42-8BE5-ED184A5E97AC}"/>
              </a:ext>
            </a:extLst>
          </p:cNvPr>
          <p:cNvSpPr>
            <a:spLocks noGrp="1"/>
          </p:cNvSpPr>
          <p:nvPr>
            <p:ph type="body" sz="quarter" idx="53"/>
          </p:nvPr>
        </p:nvSpPr>
        <p:spPr>
          <a:xfrm>
            <a:off x="4866471" y="4524847"/>
            <a:ext cx="2438400" cy="277748"/>
          </a:xfrm>
          <a:prstGeom prst="rect">
            <a:avLst/>
          </a:prstGeom>
        </p:spPr>
        <p:txBody>
          <a:bodyPr>
            <a:noAutofit/>
          </a:bodyPr>
          <a:lstStyle>
            <a:lvl1pPr marL="0" indent="0" algn="ctr">
              <a:buNone/>
              <a:defRPr sz="8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7" name="Picture Placeholder 14">
            <a:extLst>
              <a:ext uri="{FF2B5EF4-FFF2-40B4-BE49-F238E27FC236}">
                <a16:creationId xmlns:a16="http://schemas.microsoft.com/office/drawing/2014/main" id="{D4A44895-6740-C449-8BA6-9FD5B1CF1E86}"/>
              </a:ext>
            </a:extLst>
          </p:cNvPr>
          <p:cNvSpPr>
            <a:spLocks noGrp="1"/>
          </p:cNvSpPr>
          <p:nvPr>
            <p:ph type="pic" sz="quarter" idx="54"/>
          </p:nvPr>
        </p:nvSpPr>
        <p:spPr>
          <a:xfrm>
            <a:off x="5049351" y="2546437"/>
            <a:ext cx="2072640" cy="155448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27" name="Text Placeholder 4">
            <a:extLst>
              <a:ext uri="{FF2B5EF4-FFF2-40B4-BE49-F238E27FC236}">
                <a16:creationId xmlns:a16="http://schemas.microsoft.com/office/drawing/2014/main" id="{D7468871-96FE-EC43-8F72-14C7606C3489}"/>
              </a:ext>
            </a:extLst>
          </p:cNvPr>
          <p:cNvSpPr>
            <a:spLocks noGrp="1"/>
          </p:cNvSpPr>
          <p:nvPr>
            <p:ph type="body" sz="quarter" idx="55" hasCustomPrompt="1"/>
          </p:nvPr>
        </p:nvSpPr>
        <p:spPr>
          <a:xfrm>
            <a:off x="8542000" y="4296245"/>
            <a:ext cx="2438400" cy="304800"/>
          </a:xfrm>
          <a:prstGeom prst="rect">
            <a:avLst/>
          </a:prstGeom>
        </p:spPr>
        <p:txBody>
          <a:bodyPr>
            <a:noAutofit/>
          </a:bodyPr>
          <a:lstStyle>
            <a:lvl1pPr marL="0" indent="0" algn="ctr">
              <a:buNone/>
              <a:defRPr sz="1050">
                <a:solidFill>
                  <a:schemeClr val="accent3"/>
                </a:solidFill>
                <a:latin typeface="Georgia" panose="02040502050405020303" pitchFamily="18" charset="0"/>
              </a:defRPr>
            </a:lvl1pPr>
          </a:lstStyle>
          <a:p>
            <a:pPr lvl="0"/>
            <a:r>
              <a:rPr lang="en-US" dirty="0"/>
              <a:t>Click to edit name</a:t>
            </a:r>
          </a:p>
        </p:txBody>
      </p:sp>
      <p:sp>
        <p:nvSpPr>
          <p:cNvPr id="28" name="Text Placeholder 4">
            <a:extLst>
              <a:ext uri="{FF2B5EF4-FFF2-40B4-BE49-F238E27FC236}">
                <a16:creationId xmlns:a16="http://schemas.microsoft.com/office/drawing/2014/main" id="{658B6A8A-A03E-B940-9646-5B6CDC7DC67C}"/>
              </a:ext>
            </a:extLst>
          </p:cNvPr>
          <p:cNvSpPr>
            <a:spLocks noGrp="1"/>
          </p:cNvSpPr>
          <p:nvPr>
            <p:ph type="body" sz="quarter" idx="56"/>
          </p:nvPr>
        </p:nvSpPr>
        <p:spPr>
          <a:xfrm>
            <a:off x="8542000" y="4524847"/>
            <a:ext cx="2438400" cy="277748"/>
          </a:xfrm>
          <a:prstGeom prst="rect">
            <a:avLst/>
          </a:prstGeom>
        </p:spPr>
        <p:txBody>
          <a:bodyPr>
            <a:noAutofit/>
          </a:bodyPr>
          <a:lstStyle>
            <a:lvl1pPr marL="0" indent="0" algn="ctr">
              <a:buNone/>
              <a:defRPr sz="8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29" name="Picture Placeholder 14">
            <a:extLst>
              <a:ext uri="{FF2B5EF4-FFF2-40B4-BE49-F238E27FC236}">
                <a16:creationId xmlns:a16="http://schemas.microsoft.com/office/drawing/2014/main" id="{07E466A5-109C-204B-9C73-B567D70E966A}"/>
              </a:ext>
            </a:extLst>
          </p:cNvPr>
          <p:cNvSpPr>
            <a:spLocks noGrp="1"/>
          </p:cNvSpPr>
          <p:nvPr>
            <p:ph type="pic" sz="quarter" idx="57"/>
          </p:nvPr>
        </p:nvSpPr>
        <p:spPr>
          <a:xfrm>
            <a:off x="8724880" y="2546437"/>
            <a:ext cx="2072640" cy="155448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25"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109283058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2880">
          <p15:clr>
            <a:srgbClr val="FBAE40"/>
          </p15:clr>
        </p15:guide>
        <p15:guide id="4" orient="horz" pos="2160">
          <p15:clr>
            <a:srgbClr val="FBAE40"/>
          </p15:clr>
        </p15:guide>
        <p15:guide id="0" pos="547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Navy Strip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25B6F-9899-7444-9A22-B086967762B8}"/>
              </a:ext>
            </a:extLst>
          </p:cNvPr>
          <p:cNvSpPr/>
          <p:nvPr/>
        </p:nvSpPr>
        <p:spPr>
          <a:xfrm>
            <a:off x="10" y="0"/>
            <a:ext cx="1308409" cy="68580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0" name="Title 1">
            <a:extLst>
              <a:ext uri="{FF2B5EF4-FFF2-40B4-BE49-F238E27FC236}">
                <a16:creationId xmlns:a16="http://schemas.microsoft.com/office/drawing/2014/main" id="{F7BF5ECA-E282-C04C-AD22-AAE64911C8B7}"/>
              </a:ext>
            </a:extLst>
          </p:cNvPr>
          <p:cNvSpPr>
            <a:spLocks noGrp="1"/>
          </p:cNvSpPr>
          <p:nvPr>
            <p:ph type="ctrTitle"/>
          </p:nvPr>
        </p:nvSpPr>
        <p:spPr>
          <a:xfrm>
            <a:off x="1670924" y="2277130"/>
            <a:ext cx="7919125" cy="1312387"/>
          </a:xfrm>
          <a:prstGeom prst="rect">
            <a:avLst/>
          </a:prstGeom>
        </p:spPr>
        <p:txBody>
          <a:bodyPr lIns="0" tIns="0" rIns="0" bIns="0" anchor="b" anchorCtr="0">
            <a:noAutofit/>
          </a:bodyPr>
          <a:lstStyle>
            <a:lvl1pPr algn="l">
              <a:lnSpc>
                <a:spcPct val="100000"/>
              </a:lnSpc>
              <a:defRPr sz="4400" b="1" kern="600" spc="-30" baseline="0">
                <a:solidFill>
                  <a:schemeClr val="tx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2" name="Subtitle 2">
            <a:extLst>
              <a:ext uri="{FF2B5EF4-FFF2-40B4-BE49-F238E27FC236}">
                <a16:creationId xmlns:a16="http://schemas.microsoft.com/office/drawing/2014/main" id="{ADF31917-AC1B-D74C-A1F1-582B3FDA54AC}"/>
              </a:ext>
            </a:extLst>
          </p:cNvPr>
          <p:cNvSpPr>
            <a:spLocks noGrp="1"/>
          </p:cNvSpPr>
          <p:nvPr>
            <p:ph type="subTitle" idx="1"/>
          </p:nvPr>
        </p:nvSpPr>
        <p:spPr>
          <a:xfrm>
            <a:off x="1670924" y="3817154"/>
            <a:ext cx="7577667" cy="909859"/>
          </a:xfrm>
          <a:prstGeom prst="rect">
            <a:avLst/>
          </a:prstGeom>
        </p:spPr>
        <p:txBody>
          <a:bodyPr lIns="0" tIns="0" rIns="0" bIns="0" anchor="ctr">
            <a:noAutofit/>
          </a:bodyPr>
          <a:lstStyle>
            <a:lvl1pPr marL="0" indent="0" algn="l">
              <a:lnSpc>
                <a:spcPct val="110000"/>
              </a:lnSpc>
              <a:buNone/>
              <a:defRPr sz="14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Tree>
    <p:extLst>
      <p:ext uri="{BB962C8B-B14F-4D97-AF65-F5344CB8AC3E}">
        <p14:creationId xmlns:p14="http://schemas.microsoft.com/office/powerpoint/2010/main" val="14246884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Eleven Photos w/ Titles">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BEA8A6-BC3E-1D4F-9BF4-871716F6D09C}"/>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41" name="Text Placeholder 4">
            <a:extLst>
              <a:ext uri="{FF2B5EF4-FFF2-40B4-BE49-F238E27FC236}">
                <a16:creationId xmlns:a16="http://schemas.microsoft.com/office/drawing/2014/main" id="{A45294E2-3065-BA48-86BF-A5AE726A55DE}"/>
              </a:ext>
            </a:extLst>
          </p:cNvPr>
          <p:cNvSpPr>
            <a:spLocks noGrp="1"/>
          </p:cNvSpPr>
          <p:nvPr>
            <p:ph type="body" sz="quarter" idx="10" hasCustomPrompt="1"/>
          </p:nvPr>
        </p:nvSpPr>
        <p:spPr>
          <a:xfrm>
            <a:off x="735105"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54" name="Text Placeholder 4">
            <a:extLst>
              <a:ext uri="{FF2B5EF4-FFF2-40B4-BE49-F238E27FC236}">
                <a16:creationId xmlns:a16="http://schemas.microsoft.com/office/drawing/2014/main" id="{E4063106-FFE7-7545-B971-FEF7B6E0243F}"/>
              </a:ext>
            </a:extLst>
          </p:cNvPr>
          <p:cNvSpPr>
            <a:spLocks noGrp="1"/>
          </p:cNvSpPr>
          <p:nvPr>
            <p:ph type="body" sz="quarter" idx="13"/>
          </p:nvPr>
        </p:nvSpPr>
        <p:spPr>
          <a:xfrm>
            <a:off x="735105"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74" name="Picture Placeholder 14">
            <a:extLst>
              <a:ext uri="{FF2B5EF4-FFF2-40B4-BE49-F238E27FC236}">
                <a16:creationId xmlns:a16="http://schemas.microsoft.com/office/drawing/2014/main" id="{07609BC7-BB29-584E-9799-4BBD46936736}"/>
              </a:ext>
            </a:extLst>
          </p:cNvPr>
          <p:cNvSpPr>
            <a:spLocks noGrp="1"/>
          </p:cNvSpPr>
          <p:nvPr>
            <p:ph type="pic" sz="quarter" idx="43"/>
          </p:nvPr>
        </p:nvSpPr>
        <p:spPr>
          <a:xfrm>
            <a:off x="1344705"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84" name="Text Placeholder 4">
            <a:extLst>
              <a:ext uri="{FF2B5EF4-FFF2-40B4-BE49-F238E27FC236}">
                <a16:creationId xmlns:a16="http://schemas.microsoft.com/office/drawing/2014/main" id="{3A516BBA-5499-7B4C-BC99-EFC33397A3C3}"/>
              </a:ext>
            </a:extLst>
          </p:cNvPr>
          <p:cNvSpPr>
            <a:spLocks noGrp="1"/>
          </p:cNvSpPr>
          <p:nvPr>
            <p:ph type="body" sz="quarter" idx="44" hasCustomPrompt="1"/>
          </p:nvPr>
        </p:nvSpPr>
        <p:spPr>
          <a:xfrm>
            <a:off x="3514164"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85" name="Text Placeholder 4">
            <a:extLst>
              <a:ext uri="{FF2B5EF4-FFF2-40B4-BE49-F238E27FC236}">
                <a16:creationId xmlns:a16="http://schemas.microsoft.com/office/drawing/2014/main" id="{F3E67C61-94D8-DE44-B03A-84D5FC1AABD5}"/>
              </a:ext>
            </a:extLst>
          </p:cNvPr>
          <p:cNvSpPr>
            <a:spLocks noGrp="1"/>
          </p:cNvSpPr>
          <p:nvPr>
            <p:ph type="body" sz="quarter" idx="45"/>
          </p:nvPr>
        </p:nvSpPr>
        <p:spPr>
          <a:xfrm>
            <a:off x="3514164"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86" name="Picture Placeholder 14">
            <a:extLst>
              <a:ext uri="{FF2B5EF4-FFF2-40B4-BE49-F238E27FC236}">
                <a16:creationId xmlns:a16="http://schemas.microsoft.com/office/drawing/2014/main" id="{9E43393C-6AB1-2548-9881-61E603A1346A}"/>
              </a:ext>
            </a:extLst>
          </p:cNvPr>
          <p:cNvSpPr>
            <a:spLocks noGrp="1"/>
          </p:cNvSpPr>
          <p:nvPr>
            <p:ph type="pic" sz="quarter" idx="46"/>
          </p:nvPr>
        </p:nvSpPr>
        <p:spPr>
          <a:xfrm>
            <a:off x="4123764"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87" name="Text Placeholder 4">
            <a:extLst>
              <a:ext uri="{FF2B5EF4-FFF2-40B4-BE49-F238E27FC236}">
                <a16:creationId xmlns:a16="http://schemas.microsoft.com/office/drawing/2014/main" id="{4A5AFEE0-DF8C-BD47-8017-C8499CACC4D0}"/>
              </a:ext>
            </a:extLst>
          </p:cNvPr>
          <p:cNvSpPr>
            <a:spLocks noGrp="1"/>
          </p:cNvSpPr>
          <p:nvPr>
            <p:ph type="body" sz="quarter" idx="47" hasCustomPrompt="1"/>
          </p:nvPr>
        </p:nvSpPr>
        <p:spPr>
          <a:xfrm>
            <a:off x="6257364"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88" name="Text Placeholder 4">
            <a:extLst>
              <a:ext uri="{FF2B5EF4-FFF2-40B4-BE49-F238E27FC236}">
                <a16:creationId xmlns:a16="http://schemas.microsoft.com/office/drawing/2014/main" id="{5125D46D-0601-9846-ABC3-B2145488E02D}"/>
              </a:ext>
            </a:extLst>
          </p:cNvPr>
          <p:cNvSpPr>
            <a:spLocks noGrp="1"/>
          </p:cNvSpPr>
          <p:nvPr>
            <p:ph type="body" sz="quarter" idx="48"/>
          </p:nvPr>
        </p:nvSpPr>
        <p:spPr>
          <a:xfrm>
            <a:off x="6257364"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89" name="Picture Placeholder 14">
            <a:extLst>
              <a:ext uri="{FF2B5EF4-FFF2-40B4-BE49-F238E27FC236}">
                <a16:creationId xmlns:a16="http://schemas.microsoft.com/office/drawing/2014/main" id="{F717295D-28FF-E941-96BD-958AC9FC3122}"/>
              </a:ext>
            </a:extLst>
          </p:cNvPr>
          <p:cNvSpPr>
            <a:spLocks noGrp="1"/>
          </p:cNvSpPr>
          <p:nvPr>
            <p:ph type="pic" sz="quarter" idx="49"/>
          </p:nvPr>
        </p:nvSpPr>
        <p:spPr>
          <a:xfrm>
            <a:off x="6866964"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0" name="Text Placeholder 4">
            <a:extLst>
              <a:ext uri="{FF2B5EF4-FFF2-40B4-BE49-F238E27FC236}">
                <a16:creationId xmlns:a16="http://schemas.microsoft.com/office/drawing/2014/main" id="{2359D24B-4438-8041-8A3A-AB72B390DB7A}"/>
              </a:ext>
            </a:extLst>
          </p:cNvPr>
          <p:cNvSpPr>
            <a:spLocks noGrp="1"/>
          </p:cNvSpPr>
          <p:nvPr>
            <p:ph type="body" sz="quarter" idx="50" hasCustomPrompt="1"/>
          </p:nvPr>
        </p:nvSpPr>
        <p:spPr>
          <a:xfrm>
            <a:off x="8982635"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91" name="Text Placeholder 4">
            <a:extLst>
              <a:ext uri="{FF2B5EF4-FFF2-40B4-BE49-F238E27FC236}">
                <a16:creationId xmlns:a16="http://schemas.microsoft.com/office/drawing/2014/main" id="{A3AC4982-2DC0-6543-BF04-0AE289DC239C}"/>
              </a:ext>
            </a:extLst>
          </p:cNvPr>
          <p:cNvSpPr>
            <a:spLocks noGrp="1"/>
          </p:cNvSpPr>
          <p:nvPr>
            <p:ph type="body" sz="quarter" idx="51"/>
          </p:nvPr>
        </p:nvSpPr>
        <p:spPr>
          <a:xfrm>
            <a:off x="8982635"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92" name="Picture Placeholder 14">
            <a:extLst>
              <a:ext uri="{FF2B5EF4-FFF2-40B4-BE49-F238E27FC236}">
                <a16:creationId xmlns:a16="http://schemas.microsoft.com/office/drawing/2014/main" id="{25AC8B57-F114-324C-BF67-13A7D5B7182F}"/>
              </a:ext>
            </a:extLst>
          </p:cNvPr>
          <p:cNvSpPr>
            <a:spLocks noGrp="1"/>
          </p:cNvSpPr>
          <p:nvPr>
            <p:ph type="pic" sz="quarter" idx="52"/>
          </p:nvPr>
        </p:nvSpPr>
        <p:spPr>
          <a:xfrm>
            <a:off x="9592235"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3" name="Text Placeholder 4">
            <a:extLst>
              <a:ext uri="{FF2B5EF4-FFF2-40B4-BE49-F238E27FC236}">
                <a16:creationId xmlns:a16="http://schemas.microsoft.com/office/drawing/2014/main" id="{816EF39A-521D-054D-B634-6E7116B05A22}"/>
              </a:ext>
            </a:extLst>
          </p:cNvPr>
          <p:cNvSpPr>
            <a:spLocks noGrp="1"/>
          </p:cNvSpPr>
          <p:nvPr>
            <p:ph type="body" sz="quarter" idx="53" hasCustomPrompt="1"/>
          </p:nvPr>
        </p:nvSpPr>
        <p:spPr>
          <a:xfrm>
            <a:off x="735105"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94" name="Text Placeholder 4">
            <a:extLst>
              <a:ext uri="{FF2B5EF4-FFF2-40B4-BE49-F238E27FC236}">
                <a16:creationId xmlns:a16="http://schemas.microsoft.com/office/drawing/2014/main" id="{BB7335F7-B540-2A41-A248-4EF3138E4DDA}"/>
              </a:ext>
            </a:extLst>
          </p:cNvPr>
          <p:cNvSpPr>
            <a:spLocks noGrp="1"/>
          </p:cNvSpPr>
          <p:nvPr>
            <p:ph type="body" sz="quarter" idx="54"/>
          </p:nvPr>
        </p:nvSpPr>
        <p:spPr>
          <a:xfrm>
            <a:off x="735105"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95" name="Picture Placeholder 14">
            <a:extLst>
              <a:ext uri="{FF2B5EF4-FFF2-40B4-BE49-F238E27FC236}">
                <a16:creationId xmlns:a16="http://schemas.microsoft.com/office/drawing/2014/main" id="{D2A93867-8E3D-0D4F-8F72-CC5DEB347802}"/>
              </a:ext>
            </a:extLst>
          </p:cNvPr>
          <p:cNvSpPr>
            <a:spLocks noGrp="1"/>
          </p:cNvSpPr>
          <p:nvPr>
            <p:ph type="pic" sz="quarter" idx="55"/>
          </p:nvPr>
        </p:nvSpPr>
        <p:spPr>
          <a:xfrm>
            <a:off x="1344705"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6" name="Text Placeholder 4">
            <a:extLst>
              <a:ext uri="{FF2B5EF4-FFF2-40B4-BE49-F238E27FC236}">
                <a16:creationId xmlns:a16="http://schemas.microsoft.com/office/drawing/2014/main" id="{07957448-6938-FD46-AE80-F816C30D779B}"/>
              </a:ext>
            </a:extLst>
          </p:cNvPr>
          <p:cNvSpPr>
            <a:spLocks noGrp="1"/>
          </p:cNvSpPr>
          <p:nvPr>
            <p:ph type="body" sz="quarter" idx="56" hasCustomPrompt="1"/>
          </p:nvPr>
        </p:nvSpPr>
        <p:spPr>
          <a:xfrm>
            <a:off x="3514164"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97" name="Text Placeholder 4">
            <a:extLst>
              <a:ext uri="{FF2B5EF4-FFF2-40B4-BE49-F238E27FC236}">
                <a16:creationId xmlns:a16="http://schemas.microsoft.com/office/drawing/2014/main" id="{86613617-7581-CB45-B0E5-63C74343042C}"/>
              </a:ext>
            </a:extLst>
          </p:cNvPr>
          <p:cNvSpPr>
            <a:spLocks noGrp="1"/>
          </p:cNvSpPr>
          <p:nvPr>
            <p:ph type="body" sz="quarter" idx="57"/>
          </p:nvPr>
        </p:nvSpPr>
        <p:spPr>
          <a:xfrm>
            <a:off x="3514164"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98" name="Picture Placeholder 14">
            <a:extLst>
              <a:ext uri="{FF2B5EF4-FFF2-40B4-BE49-F238E27FC236}">
                <a16:creationId xmlns:a16="http://schemas.microsoft.com/office/drawing/2014/main" id="{A3FE03C2-7269-974F-88D6-9AA033442BAE}"/>
              </a:ext>
            </a:extLst>
          </p:cNvPr>
          <p:cNvSpPr>
            <a:spLocks noGrp="1"/>
          </p:cNvSpPr>
          <p:nvPr>
            <p:ph type="pic" sz="quarter" idx="58"/>
          </p:nvPr>
        </p:nvSpPr>
        <p:spPr>
          <a:xfrm>
            <a:off x="4123764"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9" name="Text Placeholder 4">
            <a:extLst>
              <a:ext uri="{FF2B5EF4-FFF2-40B4-BE49-F238E27FC236}">
                <a16:creationId xmlns:a16="http://schemas.microsoft.com/office/drawing/2014/main" id="{D45052EA-F299-7A42-A0F4-BF315D2AA2BE}"/>
              </a:ext>
            </a:extLst>
          </p:cNvPr>
          <p:cNvSpPr>
            <a:spLocks noGrp="1"/>
          </p:cNvSpPr>
          <p:nvPr>
            <p:ph type="body" sz="quarter" idx="59" hasCustomPrompt="1"/>
          </p:nvPr>
        </p:nvSpPr>
        <p:spPr>
          <a:xfrm>
            <a:off x="6257364"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0" name="Text Placeholder 4">
            <a:extLst>
              <a:ext uri="{FF2B5EF4-FFF2-40B4-BE49-F238E27FC236}">
                <a16:creationId xmlns:a16="http://schemas.microsoft.com/office/drawing/2014/main" id="{7C880BA2-4ABB-6A48-8517-46429CA4F2D6}"/>
              </a:ext>
            </a:extLst>
          </p:cNvPr>
          <p:cNvSpPr>
            <a:spLocks noGrp="1"/>
          </p:cNvSpPr>
          <p:nvPr>
            <p:ph type="body" sz="quarter" idx="60"/>
          </p:nvPr>
        </p:nvSpPr>
        <p:spPr>
          <a:xfrm>
            <a:off x="6257364"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01" name="Picture Placeholder 14">
            <a:extLst>
              <a:ext uri="{FF2B5EF4-FFF2-40B4-BE49-F238E27FC236}">
                <a16:creationId xmlns:a16="http://schemas.microsoft.com/office/drawing/2014/main" id="{519EB61E-D092-0349-B3AB-80290BED27D7}"/>
              </a:ext>
            </a:extLst>
          </p:cNvPr>
          <p:cNvSpPr>
            <a:spLocks noGrp="1"/>
          </p:cNvSpPr>
          <p:nvPr>
            <p:ph type="pic" sz="quarter" idx="61"/>
          </p:nvPr>
        </p:nvSpPr>
        <p:spPr>
          <a:xfrm>
            <a:off x="6866964"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02" name="Text Placeholder 4">
            <a:extLst>
              <a:ext uri="{FF2B5EF4-FFF2-40B4-BE49-F238E27FC236}">
                <a16:creationId xmlns:a16="http://schemas.microsoft.com/office/drawing/2014/main" id="{861B611E-A15D-7E4C-A601-4884276CB99D}"/>
              </a:ext>
            </a:extLst>
          </p:cNvPr>
          <p:cNvSpPr>
            <a:spLocks noGrp="1"/>
          </p:cNvSpPr>
          <p:nvPr>
            <p:ph type="body" sz="quarter" idx="62" hasCustomPrompt="1"/>
          </p:nvPr>
        </p:nvSpPr>
        <p:spPr>
          <a:xfrm>
            <a:off x="8982635"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3" name="Text Placeholder 4">
            <a:extLst>
              <a:ext uri="{FF2B5EF4-FFF2-40B4-BE49-F238E27FC236}">
                <a16:creationId xmlns:a16="http://schemas.microsoft.com/office/drawing/2014/main" id="{B55697B6-0669-6641-BBEC-39065EA64BF8}"/>
              </a:ext>
            </a:extLst>
          </p:cNvPr>
          <p:cNvSpPr>
            <a:spLocks noGrp="1"/>
          </p:cNvSpPr>
          <p:nvPr>
            <p:ph type="body" sz="quarter" idx="63"/>
          </p:nvPr>
        </p:nvSpPr>
        <p:spPr>
          <a:xfrm>
            <a:off x="8982635"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04" name="Picture Placeholder 14">
            <a:extLst>
              <a:ext uri="{FF2B5EF4-FFF2-40B4-BE49-F238E27FC236}">
                <a16:creationId xmlns:a16="http://schemas.microsoft.com/office/drawing/2014/main" id="{126AC2BC-51F6-534E-8BC2-EF238D572499}"/>
              </a:ext>
            </a:extLst>
          </p:cNvPr>
          <p:cNvSpPr>
            <a:spLocks noGrp="1"/>
          </p:cNvSpPr>
          <p:nvPr>
            <p:ph type="pic" sz="quarter" idx="64"/>
          </p:nvPr>
        </p:nvSpPr>
        <p:spPr>
          <a:xfrm>
            <a:off x="9592235"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05" name="Text Placeholder 4">
            <a:extLst>
              <a:ext uri="{FF2B5EF4-FFF2-40B4-BE49-F238E27FC236}">
                <a16:creationId xmlns:a16="http://schemas.microsoft.com/office/drawing/2014/main" id="{31207B06-0907-6D4A-BAE1-DA646223F4ED}"/>
              </a:ext>
            </a:extLst>
          </p:cNvPr>
          <p:cNvSpPr>
            <a:spLocks noGrp="1"/>
          </p:cNvSpPr>
          <p:nvPr>
            <p:ph type="body" sz="quarter" idx="65" hasCustomPrompt="1"/>
          </p:nvPr>
        </p:nvSpPr>
        <p:spPr>
          <a:xfrm>
            <a:off x="2097741" y="5595956"/>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6" name="Text Placeholder 4">
            <a:extLst>
              <a:ext uri="{FF2B5EF4-FFF2-40B4-BE49-F238E27FC236}">
                <a16:creationId xmlns:a16="http://schemas.microsoft.com/office/drawing/2014/main" id="{1FBFDCA0-875D-2147-8B6A-995D7B642FE5}"/>
              </a:ext>
            </a:extLst>
          </p:cNvPr>
          <p:cNvSpPr>
            <a:spLocks noGrp="1"/>
          </p:cNvSpPr>
          <p:nvPr>
            <p:ph type="body" sz="quarter" idx="66"/>
          </p:nvPr>
        </p:nvSpPr>
        <p:spPr>
          <a:xfrm>
            <a:off x="2097741" y="5767409"/>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07" name="Picture Placeholder 14">
            <a:extLst>
              <a:ext uri="{FF2B5EF4-FFF2-40B4-BE49-F238E27FC236}">
                <a16:creationId xmlns:a16="http://schemas.microsoft.com/office/drawing/2014/main" id="{55A30EC2-9809-454E-8569-2107D27CF3F5}"/>
              </a:ext>
            </a:extLst>
          </p:cNvPr>
          <p:cNvSpPr>
            <a:spLocks noGrp="1"/>
          </p:cNvSpPr>
          <p:nvPr>
            <p:ph type="pic" sz="quarter" idx="67"/>
          </p:nvPr>
        </p:nvSpPr>
        <p:spPr>
          <a:xfrm>
            <a:off x="2707341" y="4673548"/>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08" name="Text Placeholder 4">
            <a:extLst>
              <a:ext uri="{FF2B5EF4-FFF2-40B4-BE49-F238E27FC236}">
                <a16:creationId xmlns:a16="http://schemas.microsoft.com/office/drawing/2014/main" id="{71C6878F-BC9F-B64F-9A59-F0CDDA1FB9F4}"/>
              </a:ext>
            </a:extLst>
          </p:cNvPr>
          <p:cNvSpPr>
            <a:spLocks noGrp="1"/>
          </p:cNvSpPr>
          <p:nvPr>
            <p:ph type="body" sz="quarter" idx="68" hasCustomPrompt="1"/>
          </p:nvPr>
        </p:nvSpPr>
        <p:spPr>
          <a:xfrm>
            <a:off x="4876800" y="5595956"/>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9" name="Text Placeholder 4">
            <a:extLst>
              <a:ext uri="{FF2B5EF4-FFF2-40B4-BE49-F238E27FC236}">
                <a16:creationId xmlns:a16="http://schemas.microsoft.com/office/drawing/2014/main" id="{F6FD4733-3418-9C42-BE90-F33A67316FE0}"/>
              </a:ext>
            </a:extLst>
          </p:cNvPr>
          <p:cNvSpPr>
            <a:spLocks noGrp="1"/>
          </p:cNvSpPr>
          <p:nvPr>
            <p:ph type="body" sz="quarter" idx="69"/>
          </p:nvPr>
        </p:nvSpPr>
        <p:spPr>
          <a:xfrm>
            <a:off x="4876800" y="5767409"/>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10" name="Picture Placeholder 14">
            <a:extLst>
              <a:ext uri="{FF2B5EF4-FFF2-40B4-BE49-F238E27FC236}">
                <a16:creationId xmlns:a16="http://schemas.microsoft.com/office/drawing/2014/main" id="{C6D2F451-A19F-D441-A16C-C31A332F12B0}"/>
              </a:ext>
            </a:extLst>
          </p:cNvPr>
          <p:cNvSpPr>
            <a:spLocks noGrp="1"/>
          </p:cNvSpPr>
          <p:nvPr>
            <p:ph type="pic" sz="quarter" idx="70"/>
          </p:nvPr>
        </p:nvSpPr>
        <p:spPr>
          <a:xfrm>
            <a:off x="5486400" y="4673548"/>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11" name="Text Placeholder 4">
            <a:extLst>
              <a:ext uri="{FF2B5EF4-FFF2-40B4-BE49-F238E27FC236}">
                <a16:creationId xmlns:a16="http://schemas.microsoft.com/office/drawing/2014/main" id="{482BAEB3-3B3C-7D43-9A6F-3F9FB16FCAFF}"/>
              </a:ext>
            </a:extLst>
          </p:cNvPr>
          <p:cNvSpPr>
            <a:spLocks noGrp="1"/>
          </p:cNvSpPr>
          <p:nvPr>
            <p:ph type="body" sz="quarter" idx="71" hasCustomPrompt="1"/>
          </p:nvPr>
        </p:nvSpPr>
        <p:spPr>
          <a:xfrm>
            <a:off x="7620000" y="5595956"/>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12" name="Text Placeholder 4">
            <a:extLst>
              <a:ext uri="{FF2B5EF4-FFF2-40B4-BE49-F238E27FC236}">
                <a16:creationId xmlns:a16="http://schemas.microsoft.com/office/drawing/2014/main" id="{0017E8C2-9911-9449-AE2E-D6DC5F17365A}"/>
              </a:ext>
            </a:extLst>
          </p:cNvPr>
          <p:cNvSpPr>
            <a:spLocks noGrp="1"/>
          </p:cNvSpPr>
          <p:nvPr>
            <p:ph type="body" sz="quarter" idx="72"/>
          </p:nvPr>
        </p:nvSpPr>
        <p:spPr>
          <a:xfrm>
            <a:off x="7620000" y="5767409"/>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13" name="Picture Placeholder 14">
            <a:extLst>
              <a:ext uri="{FF2B5EF4-FFF2-40B4-BE49-F238E27FC236}">
                <a16:creationId xmlns:a16="http://schemas.microsoft.com/office/drawing/2014/main" id="{DF9A9D7A-5BA0-444C-A247-9A3D57BBACF2}"/>
              </a:ext>
            </a:extLst>
          </p:cNvPr>
          <p:cNvSpPr>
            <a:spLocks noGrp="1"/>
          </p:cNvSpPr>
          <p:nvPr>
            <p:ph type="pic" sz="quarter" idx="73"/>
          </p:nvPr>
        </p:nvSpPr>
        <p:spPr>
          <a:xfrm>
            <a:off x="8229600" y="4673548"/>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44"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199917372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4" orient="horz" pos="2160">
          <p15:clr>
            <a:srgbClr val="FBAE40"/>
          </p15:clr>
        </p15:guide>
        <p15:guide id="5" pos="5472">
          <p15:clr>
            <a:srgbClr val="FBAE40"/>
          </p15:clr>
        </p15:guide>
      </p15:sldGuideLst>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Four Rows">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81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8" name="Content Placeholder 2"/>
          <p:cNvSpPr>
            <a:spLocks noGrp="1"/>
          </p:cNvSpPr>
          <p:nvPr>
            <p:ph idx="10"/>
          </p:nvPr>
        </p:nvSpPr>
        <p:spPr>
          <a:xfrm>
            <a:off x="609600" y="2870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9" name="Content Placeholder 2"/>
          <p:cNvSpPr>
            <a:spLocks noGrp="1"/>
          </p:cNvSpPr>
          <p:nvPr>
            <p:ph idx="11"/>
          </p:nvPr>
        </p:nvSpPr>
        <p:spPr>
          <a:xfrm>
            <a:off x="609600" y="3759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10" name="Content Placeholder 2"/>
          <p:cNvSpPr>
            <a:spLocks noGrp="1"/>
          </p:cNvSpPr>
          <p:nvPr>
            <p:ph idx="12"/>
          </p:nvPr>
        </p:nvSpPr>
        <p:spPr>
          <a:xfrm>
            <a:off x="609600" y="4648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4" name="Title 3">
            <a:extLst>
              <a:ext uri="{FF2B5EF4-FFF2-40B4-BE49-F238E27FC236}">
                <a16:creationId xmlns:a16="http://schemas.microsoft.com/office/drawing/2014/main" id="{63B24DF4-0314-594F-AD91-4E22B32CDE5C}"/>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6"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330992668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2880">
          <p15:clr>
            <a:srgbClr val="FBAE40"/>
          </p15:clr>
        </p15:guide>
        <p15:guide id="4" orient="horz" pos="2160">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154679207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314572976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Solid Orange">
    <p:bg>
      <p:bgPr>
        <a:solidFill>
          <a:schemeClr val="accent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524D40D-FB95-9C45-9A43-9331A6B7271B}"/>
              </a:ext>
            </a:extLst>
          </p:cNvPr>
          <p:cNvSpPr/>
          <p:nvPr/>
        </p:nvSpPr>
        <p:spPr>
          <a:xfrm>
            <a:off x="0" y="5736557"/>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60" name="Footer Placeholder 3">
            <a:extLst>
              <a:ext uri="{FF2B5EF4-FFF2-40B4-BE49-F238E27FC236}">
                <a16:creationId xmlns:a16="http://schemas.microsoft.com/office/drawing/2014/main" id="{2C0DC6FE-712E-8F4C-B335-D0C0A7ADA9C1}"/>
              </a:ext>
            </a:extLst>
          </p:cNvPr>
          <p:cNvSpPr txBox="1">
            <a:spLocks/>
          </p:cNvSpPr>
          <p:nvPr/>
        </p:nvSpPr>
        <p:spPr>
          <a:xfrm>
            <a:off x="6621475" y="6308959"/>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43929"/>
            <a:ext cx="1874904" cy="597836"/>
          </a:xfrm>
          <a:prstGeom prst="rect">
            <a:avLst/>
          </a:prstGeom>
        </p:spPr>
      </p:pic>
      <p:sp>
        <p:nvSpPr>
          <p:cNvPr id="11"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44584"/>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
        <p:nvSpPr>
          <p:cNvPr id="9"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3"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Tree>
    <p:extLst>
      <p:ext uri="{BB962C8B-B14F-4D97-AF65-F5344CB8AC3E}">
        <p14:creationId xmlns:p14="http://schemas.microsoft.com/office/powerpoint/2010/main" val="1263314765"/>
      </p:ext>
    </p:extLst>
  </p:cSld>
  <p:clrMapOvr>
    <a:masterClrMapping/>
  </p:clrMapOvr>
  <p:timing>
    <p:tnLst>
      <p:par>
        <p:cTn id="1" dur="indefinite" restart="never" nodeType="tmRoot"/>
      </p:par>
    </p:tnLst>
  </p:timing>
  <p:hf sldNum="0" hdr="0" dt="0"/>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Solid Navy">
    <p:bg>
      <p:bgPr>
        <a:solidFill>
          <a:schemeClr val="tx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F68877-F14C-1447-8D46-EA5EFC557BC1}"/>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2"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3"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6"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9"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67685"/>
            <a:ext cx="5417073" cy="652046"/>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1889747280"/>
      </p:ext>
    </p:extLst>
  </p:cSld>
  <p:clrMapOvr>
    <a:masterClrMapping/>
  </p:clrMapOvr>
  <p:timing>
    <p:tnLst>
      <p:par>
        <p:cTn id="1" dur="indefinite" restart="never" nodeType="tmRoot"/>
      </p:par>
    </p:tnLst>
  </p:timing>
  <p:hf sldNum="0" hdr="0" dt="0"/>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Orange Avenue Pattern">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979DFB6-BBFA-9440-BDE5-994ABE48F7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87"/>
            <a:ext cx="12192000" cy="5753100"/>
          </a:xfrm>
          <a:prstGeom prst="rect">
            <a:avLst/>
          </a:prstGeom>
        </p:spPr>
      </p:pic>
      <p:sp>
        <p:nvSpPr>
          <p:cNvPr id="7" name="Rectangle 6">
            <a:extLst>
              <a:ext uri="{FF2B5EF4-FFF2-40B4-BE49-F238E27FC236}">
                <a16:creationId xmlns:a16="http://schemas.microsoft.com/office/drawing/2014/main" id="{A03BF07A-FB7A-2847-8E78-24846A5DCB54}"/>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2"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4"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6"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9"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4022055235"/>
      </p:ext>
    </p:extLst>
  </p:cSld>
  <p:clrMapOvr>
    <a:masterClrMapping/>
  </p:clrMapOvr>
  <p:timing>
    <p:tnLst>
      <p:par>
        <p:cTn id="1" dur="indefinite" restart="never" nodeType="tmRoot"/>
      </p:par>
    </p:tnLst>
  </p:timing>
  <p:hf sldNum="0" hdr="0" dt="0"/>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Navy Avenue Pattern">
    <p:bg>
      <p:bgPr>
        <a:solidFill>
          <a:schemeClr val="tx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6957569-2E19-EA43-BA1A-546CE15462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89"/>
            <a:ext cx="12192000" cy="5753100"/>
          </a:xfrm>
          <a:prstGeom prst="rect">
            <a:avLst/>
          </a:prstGeom>
        </p:spPr>
      </p:pic>
      <p:sp>
        <p:nvSpPr>
          <p:cNvPr id="12" name="Rectangle 11">
            <a:extLst>
              <a:ext uri="{FF2B5EF4-FFF2-40B4-BE49-F238E27FC236}">
                <a16:creationId xmlns:a16="http://schemas.microsoft.com/office/drawing/2014/main" id="{FEB9A70F-DA84-E14E-8D78-254C32FC3E60}"/>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0"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4"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7"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bg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9"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44584"/>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3893436932"/>
      </p:ext>
    </p:extLst>
  </p:cSld>
  <p:clrMapOvr>
    <a:masterClrMapping/>
  </p:clrMapOvr>
  <p:timing>
    <p:tnLst>
      <p:par>
        <p:cTn id="1" dur="indefinite" restart="never" nodeType="tmRoot"/>
      </p:par>
    </p:tnLst>
  </p:timing>
  <p:hf sldNum="0" hdr="0" dt="0"/>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Gray Avenue Pattern">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AEC8E3C-4FAE-BA4C-8E1A-2293C5EF0C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5753100"/>
          </a:xfrm>
          <a:prstGeom prst="rect">
            <a:avLst/>
          </a:prstGeom>
        </p:spPr>
      </p:pic>
      <p:sp>
        <p:nvSpPr>
          <p:cNvPr id="2" name="TextBox 1">
            <a:extLst>
              <a:ext uri="{FF2B5EF4-FFF2-40B4-BE49-F238E27FC236}">
                <a16:creationId xmlns:a16="http://schemas.microsoft.com/office/drawing/2014/main" id="{2B39395E-8433-084F-B2EC-406D6457D17C}"/>
              </a:ext>
            </a:extLst>
          </p:cNvPr>
          <p:cNvSpPr txBox="1"/>
          <p:nvPr/>
        </p:nvSpPr>
        <p:spPr>
          <a:xfrm>
            <a:off x="11331388" y="6131859"/>
            <a:ext cx="0" cy="0"/>
          </a:xfrm>
          <a:prstGeom prst="rect">
            <a:avLst/>
          </a:prstGeom>
        </p:spPr>
        <p:txBody>
          <a:bodyPr vert="horz" wrap="none" lIns="91440" tIns="45720" rIns="91440" bIns="45720" rtlCol="0">
            <a:noAutofit/>
          </a:bodyPr>
          <a:lstStyle/>
          <a:p>
            <a:pPr marL="0" indent="0" algn="l">
              <a:spcBef>
                <a:spcPts val="0"/>
              </a:spcBef>
              <a:buFont typeface="Arial"/>
              <a:buNone/>
            </a:pPr>
            <a:endParaRPr lang="en-US" sz="2400" b="1" dirty="0">
              <a:solidFill>
                <a:srgbClr val="001641"/>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08C6D35B-442A-C54D-8CDB-AD1BAF776642}"/>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3"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5" name="Title 1">
            <a:extLst>
              <a:ext uri="{FF2B5EF4-FFF2-40B4-BE49-F238E27FC236}">
                <a16:creationId xmlns:a16="http://schemas.microsoft.com/office/drawing/2014/main" id="{BAA6FA76-4335-1240-AA7D-0A3AB60CE3DE}"/>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accent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8"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accent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
        <p:nvSpPr>
          <p:cNvPr id="12" name="Subtitle 2">
            <a:extLst>
              <a:ext uri="{FF2B5EF4-FFF2-40B4-BE49-F238E27FC236}">
                <a16:creationId xmlns:a16="http://schemas.microsoft.com/office/drawing/2014/main" id="{1C95887E-0B6F-654B-878B-539B175F6172}"/>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Tree>
    <p:extLst>
      <p:ext uri="{BB962C8B-B14F-4D97-AF65-F5344CB8AC3E}">
        <p14:creationId xmlns:p14="http://schemas.microsoft.com/office/powerpoint/2010/main" val="1608732897"/>
      </p:ext>
    </p:extLst>
  </p:cSld>
  <p:clrMapOvr>
    <a:masterClrMapping/>
  </p:clrMapOvr>
  <p:timing>
    <p:tnLst>
      <p:par>
        <p:cTn id="1" dur="indefinite" restart="never" nodeType="tmRoot"/>
      </p:par>
    </p:tnLst>
  </p:timing>
  <p:hf sldNum="0" hdr="0" dt="0"/>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Orange Strip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25B6F-9899-7444-9A22-B086967762B8}"/>
              </a:ext>
            </a:extLst>
          </p:cNvPr>
          <p:cNvSpPr/>
          <p:nvPr/>
        </p:nvSpPr>
        <p:spPr>
          <a:xfrm>
            <a:off x="10" y="0"/>
            <a:ext cx="1308409" cy="6858000"/>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Title 1">
            <a:extLst>
              <a:ext uri="{FF2B5EF4-FFF2-40B4-BE49-F238E27FC236}">
                <a16:creationId xmlns:a16="http://schemas.microsoft.com/office/drawing/2014/main" id="{84E93606-D20A-5C4B-92C6-7F7E9DB1ACE6}"/>
              </a:ext>
            </a:extLst>
          </p:cNvPr>
          <p:cNvSpPr>
            <a:spLocks noGrp="1"/>
          </p:cNvSpPr>
          <p:nvPr>
            <p:ph type="ctrTitle"/>
          </p:nvPr>
        </p:nvSpPr>
        <p:spPr>
          <a:xfrm>
            <a:off x="1670924" y="2277130"/>
            <a:ext cx="7919125" cy="1312387"/>
          </a:xfrm>
          <a:prstGeom prst="rect">
            <a:avLst/>
          </a:prstGeom>
        </p:spPr>
        <p:txBody>
          <a:bodyPr lIns="0" tIns="0" rIns="0" bIns="0" anchor="b" anchorCtr="0">
            <a:noAutofit/>
          </a:bodyPr>
          <a:lstStyle>
            <a:lvl1pPr algn="l">
              <a:lnSpc>
                <a:spcPct val="100000"/>
              </a:lnSpc>
              <a:defRPr sz="4400" b="1" kern="600" spc="-30" baseline="0">
                <a:solidFill>
                  <a:schemeClr val="tx2"/>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4" name="Subtitle 2">
            <a:extLst>
              <a:ext uri="{FF2B5EF4-FFF2-40B4-BE49-F238E27FC236}">
                <a16:creationId xmlns:a16="http://schemas.microsoft.com/office/drawing/2014/main" id="{3587F970-33B9-394B-A9ED-33E8369CB457}"/>
              </a:ext>
            </a:extLst>
          </p:cNvPr>
          <p:cNvSpPr>
            <a:spLocks noGrp="1"/>
          </p:cNvSpPr>
          <p:nvPr>
            <p:ph type="subTitle" idx="1"/>
          </p:nvPr>
        </p:nvSpPr>
        <p:spPr>
          <a:xfrm>
            <a:off x="1670924" y="3817154"/>
            <a:ext cx="7577667" cy="909859"/>
          </a:xfrm>
          <a:prstGeom prst="rect">
            <a:avLst/>
          </a:prstGeom>
        </p:spPr>
        <p:txBody>
          <a:bodyPr lIns="0" tIns="0" rIns="0" bIns="0" anchor="ctr">
            <a:noAutofit/>
          </a:bodyPr>
          <a:lstStyle>
            <a:lvl1pPr marL="0" indent="0" algn="l">
              <a:lnSpc>
                <a:spcPct val="110000"/>
              </a:lnSpc>
              <a:buNone/>
              <a:defRPr sz="1400" b="0">
                <a:solidFill>
                  <a:schemeClr val="tx2"/>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Tree>
    <p:extLst>
      <p:ext uri="{BB962C8B-B14F-4D97-AF65-F5344CB8AC3E}">
        <p14:creationId xmlns:p14="http://schemas.microsoft.com/office/powerpoint/2010/main" val="685814236"/>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mage on Backgroun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CDEECD-E51C-0842-9AEF-1204EC3CB9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
            <a:ext cx="12192000" cy="5753100"/>
          </a:xfrm>
          <a:prstGeom prst="rect">
            <a:avLst/>
          </a:prstGeom>
        </p:spPr>
      </p:pic>
      <p:sp>
        <p:nvSpPr>
          <p:cNvPr id="17" name="Rectangle 16">
            <a:extLst>
              <a:ext uri="{FF2B5EF4-FFF2-40B4-BE49-F238E27FC236}">
                <a16:creationId xmlns:a16="http://schemas.microsoft.com/office/drawing/2014/main" id="{A2B811C8-2DD0-5B45-9ED7-5154E6068453}"/>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1" name="Subtitle 2">
            <a:extLst>
              <a:ext uri="{FF2B5EF4-FFF2-40B4-BE49-F238E27FC236}">
                <a16:creationId xmlns:a16="http://schemas.microsoft.com/office/drawing/2014/main" id="{BBCE2B6E-EB66-A943-83DA-2014EA318026}"/>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
        <p:nvSpPr>
          <p:cNvPr id="9"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2" name="Title 1">
            <a:extLst>
              <a:ext uri="{FF2B5EF4-FFF2-40B4-BE49-F238E27FC236}">
                <a16:creationId xmlns:a16="http://schemas.microsoft.com/office/drawing/2014/main" id="{9B96735B-467E-5542-B855-9CE722CEBB6D}"/>
              </a:ext>
            </a:extLst>
          </p:cNvPr>
          <p:cNvSpPr>
            <a:spLocks noGrp="1"/>
          </p:cNvSpPr>
          <p:nvPr>
            <p:ph type="ctrTitle"/>
          </p:nvPr>
        </p:nvSpPr>
        <p:spPr>
          <a:xfrm>
            <a:off x="627296" y="3793752"/>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2617139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Navy Strip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25B6F-9899-7444-9A22-B086967762B8}"/>
              </a:ext>
            </a:extLst>
          </p:cNvPr>
          <p:cNvSpPr/>
          <p:nvPr/>
        </p:nvSpPr>
        <p:spPr>
          <a:xfrm>
            <a:off x="10" y="0"/>
            <a:ext cx="1308409" cy="68580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0" name="Title 1">
            <a:extLst>
              <a:ext uri="{FF2B5EF4-FFF2-40B4-BE49-F238E27FC236}">
                <a16:creationId xmlns:a16="http://schemas.microsoft.com/office/drawing/2014/main" id="{F7BF5ECA-E282-C04C-AD22-AAE64911C8B7}"/>
              </a:ext>
            </a:extLst>
          </p:cNvPr>
          <p:cNvSpPr>
            <a:spLocks noGrp="1"/>
          </p:cNvSpPr>
          <p:nvPr>
            <p:ph type="ctrTitle"/>
          </p:nvPr>
        </p:nvSpPr>
        <p:spPr>
          <a:xfrm>
            <a:off x="1670924" y="2277130"/>
            <a:ext cx="7919125" cy="1312387"/>
          </a:xfrm>
          <a:prstGeom prst="rect">
            <a:avLst/>
          </a:prstGeom>
        </p:spPr>
        <p:txBody>
          <a:bodyPr lIns="0" tIns="0" rIns="0" bIns="0" anchor="b" anchorCtr="0">
            <a:noAutofit/>
          </a:bodyPr>
          <a:lstStyle>
            <a:lvl1pPr algn="l">
              <a:lnSpc>
                <a:spcPct val="100000"/>
              </a:lnSpc>
              <a:defRPr sz="4400" b="1" kern="600" spc="-30" baseline="0">
                <a:solidFill>
                  <a:schemeClr val="tx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2" name="Subtitle 2">
            <a:extLst>
              <a:ext uri="{FF2B5EF4-FFF2-40B4-BE49-F238E27FC236}">
                <a16:creationId xmlns:a16="http://schemas.microsoft.com/office/drawing/2014/main" id="{ADF31917-AC1B-D74C-A1F1-582B3FDA54AC}"/>
              </a:ext>
            </a:extLst>
          </p:cNvPr>
          <p:cNvSpPr>
            <a:spLocks noGrp="1"/>
          </p:cNvSpPr>
          <p:nvPr>
            <p:ph type="subTitle" idx="1"/>
          </p:nvPr>
        </p:nvSpPr>
        <p:spPr>
          <a:xfrm>
            <a:off x="1670924" y="3817154"/>
            <a:ext cx="7577667" cy="909859"/>
          </a:xfrm>
          <a:prstGeom prst="rect">
            <a:avLst/>
          </a:prstGeom>
        </p:spPr>
        <p:txBody>
          <a:bodyPr lIns="0" tIns="0" rIns="0" bIns="0" anchor="ctr">
            <a:noAutofit/>
          </a:bodyPr>
          <a:lstStyle>
            <a:lvl1pPr marL="0" indent="0" algn="l">
              <a:lnSpc>
                <a:spcPct val="110000"/>
              </a:lnSpc>
              <a:buNone/>
              <a:defRPr sz="14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Tree>
    <p:extLst>
      <p:ext uri="{BB962C8B-B14F-4D97-AF65-F5344CB8AC3E}">
        <p14:creationId xmlns:p14="http://schemas.microsoft.com/office/powerpoint/2010/main" val="3451821442"/>
      </p:ext>
    </p:extLst>
  </p:cSld>
  <p:clrMapOvr>
    <a:masterClrMapping/>
  </p:clrMapOvr>
  <p:hf sldNum="0" hdr="0" dt="0"/>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Image on Backgroun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CDEECD-E51C-0842-9AEF-1204EC3CB9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
            <a:ext cx="12192000" cy="5753100"/>
          </a:xfrm>
          <a:prstGeom prst="rect">
            <a:avLst/>
          </a:prstGeom>
        </p:spPr>
      </p:pic>
      <p:sp>
        <p:nvSpPr>
          <p:cNvPr id="17" name="Rectangle 16">
            <a:extLst>
              <a:ext uri="{FF2B5EF4-FFF2-40B4-BE49-F238E27FC236}">
                <a16:creationId xmlns:a16="http://schemas.microsoft.com/office/drawing/2014/main" id="{A2B811C8-2DD0-5B45-9ED7-5154E6068453}"/>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1" name="Subtitle 2">
            <a:extLst>
              <a:ext uri="{FF2B5EF4-FFF2-40B4-BE49-F238E27FC236}">
                <a16:creationId xmlns:a16="http://schemas.microsoft.com/office/drawing/2014/main" id="{BBCE2B6E-EB66-A943-83DA-2014EA318026}"/>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p>
          <a:p>
            <a:r>
              <a:rPr lang="en-US" dirty="0" smtClean="0"/>
              <a:t>Version # - Date</a:t>
            </a:r>
          </a:p>
        </p:txBody>
      </p:sp>
      <p:sp>
        <p:nvSpPr>
          <p:cNvPr id="9"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2" name="Title 1">
            <a:extLst>
              <a:ext uri="{FF2B5EF4-FFF2-40B4-BE49-F238E27FC236}">
                <a16:creationId xmlns:a16="http://schemas.microsoft.com/office/drawing/2014/main" id="{9B96735B-467E-5542-B855-9CE722CEBB6D}"/>
              </a:ext>
            </a:extLst>
          </p:cNvPr>
          <p:cNvSpPr>
            <a:spLocks noGrp="1"/>
          </p:cNvSpPr>
          <p:nvPr>
            <p:ph type="ctrTitle"/>
          </p:nvPr>
        </p:nvSpPr>
        <p:spPr>
          <a:xfrm>
            <a:off x="627296" y="3793752"/>
            <a:ext cx="10158560" cy="1312387"/>
          </a:xfrm>
          <a:prstGeom prst="rect">
            <a:avLst/>
          </a:prstGeom>
        </p:spPr>
        <p:txBody>
          <a:bodyPr lIns="0" tIns="0" rIns="0" bIns="0" anchor="b" anchorCtr="0">
            <a:noAutofit/>
          </a:bodyPr>
          <a:lstStyle>
            <a:lvl1pPr algn="l">
              <a:lnSpc>
                <a:spcPct val="100000"/>
              </a:lnSpc>
              <a:defRPr sz="4400" b="1" kern="600" spc="-30"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4265233238"/>
      </p:ext>
    </p:extLst>
  </p:cSld>
  <p:clrMapOvr>
    <a:masterClrMapping/>
  </p:clrMapOvr>
  <p:hf sldNum="0" hdr="0" dt="0"/>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10_Title_Blue Partial">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5E7B3CE-A2E6-D946-9E34-75CB5D1135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3"/>
            <a:ext cx="12192000" cy="5753100"/>
          </a:xfrm>
          <a:prstGeom prst="rect">
            <a:avLst/>
          </a:prstGeom>
        </p:spPr>
      </p:pic>
      <p:sp>
        <p:nvSpPr>
          <p:cNvPr id="2" name="TextBox 1">
            <a:extLst>
              <a:ext uri="{FF2B5EF4-FFF2-40B4-BE49-F238E27FC236}">
                <a16:creationId xmlns:a16="http://schemas.microsoft.com/office/drawing/2014/main" id="{2B39395E-8433-084F-B2EC-406D6457D17C}"/>
              </a:ext>
            </a:extLst>
          </p:cNvPr>
          <p:cNvSpPr txBox="1"/>
          <p:nvPr/>
        </p:nvSpPr>
        <p:spPr>
          <a:xfrm>
            <a:off x="11331388" y="6131859"/>
            <a:ext cx="0" cy="0"/>
          </a:xfrm>
          <a:prstGeom prst="rect">
            <a:avLst/>
          </a:prstGeom>
        </p:spPr>
        <p:txBody>
          <a:bodyPr vert="horz" wrap="none" lIns="91440" tIns="45720" rIns="91440" bIns="45720" rtlCol="0">
            <a:noAutofit/>
          </a:bodyPr>
          <a:lstStyle/>
          <a:p>
            <a:pPr marL="0" indent="0" algn="l">
              <a:spcBef>
                <a:spcPts val="0"/>
              </a:spcBef>
              <a:buFont typeface="Arial"/>
              <a:buNone/>
            </a:pPr>
            <a:endParaRPr lang="en-US" sz="2400" b="1" dirty="0">
              <a:solidFill>
                <a:srgbClr val="001641"/>
              </a:solidFill>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07A9BFA1-7FEC-574C-9FBC-229AE0A90D7F}"/>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tx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1" name="Rectangle 10">
            <a:extLst>
              <a:ext uri="{FF2B5EF4-FFF2-40B4-BE49-F238E27FC236}">
                <a16:creationId xmlns:a16="http://schemas.microsoft.com/office/drawing/2014/main" id="{08C6D35B-442A-C54D-8CDB-AD1BAF776642}"/>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4" name="Subtitle 2">
            <a:extLst>
              <a:ext uri="{FF2B5EF4-FFF2-40B4-BE49-F238E27FC236}">
                <a16:creationId xmlns:a16="http://schemas.microsoft.com/office/drawing/2014/main" id="{B048EEFA-6D71-C441-AFBB-BC15BE1C901B}"/>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baseline="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endParaRPr lang="en-US" dirty="0"/>
          </a:p>
          <a:p>
            <a:r>
              <a:rPr lang="en-US" dirty="0" smtClean="0"/>
              <a:t>Version # - Date</a:t>
            </a:r>
          </a:p>
        </p:txBody>
      </p:sp>
      <p:sp>
        <p:nvSpPr>
          <p:cNvPr id="10"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6"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accent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Tree>
    <p:extLst>
      <p:ext uri="{BB962C8B-B14F-4D97-AF65-F5344CB8AC3E}">
        <p14:creationId xmlns:p14="http://schemas.microsoft.com/office/powerpoint/2010/main" val="1743136917"/>
      </p:ext>
    </p:extLst>
  </p:cSld>
  <p:clrMapOvr>
    <a:masterClrMapping/>
  </p:clrMapOvr>
  <p:timing>
    <p:tnLst>
      <p:par>
        <p:cTn id="1" dur="indefinite" restart="never" nodeType="tmRoot"/>
      </p:par>
    </p:tnLst>
  </p:timing>
  <p:hf sldNum="0" hdr="0" dt="0"/>
</p:sldLayout>
</file>

<file path=ppt/slideLayouts/slideLayout8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199437989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139786694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p:cSld name="Solid White">
    <p:bg>
      <p:bgPr>
        <a:solidFill>
          <a:schemeClr val="bg1"/>
        </a:solidFill>
        <a:effectLst/>
      </p:bgPr>
    </p:bg>
    <p:spTree>
      <p:nvGrpSpPr>
        <p:cNvPr id="1" name=""/>
        <p:cNvGrpSpPr/>
        <p:nvPr/>
      </p:nvGrpSpPr>
      <p:grpSpPr>
        <a:xfrm>
          <a:off x="0" y="0"/>
          <a:ext cx="0" cy="0"/>
          <a:chOff x="0" y="0"/>
          <a:chExt cx="0" cy="0"/>
        </a:xfrm>
      </p:grpSpPr>
      <p:sp>
        <p:nvSpPr>
          <p:cNvPr id="8" name="Footer Placeholder 1">
            <a:extLst>
              <a:ext uri="{FF2B5EF4-FFF2-40B4-BE49-F238E27FC236}">
                <a16:creationId xmlns:a16="http://schemas.microsoft.com/office/drawing/2014/main" id="{88E7827E-C9FC-1B40-A82F-B55E64B8AC21}"/>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5" name="Subtitle 2">
            <a:extLst>
              <a:ext uri="{FF2B5EF4-FFF2-40B4-BE49-F238E27FC236}">
                <a16:creationId xmlns:a16="http://schemas.microsoft.com/office/drawing/2014/main" id="{6C82D000-D465-0F4F-999D-763FC54FB79B}"/>
              </a:ext>
            </a:extLst>
          </p:cNvPr>
          <p:cNvSpPr>
            <a:spLocks noGrp="1"/>
          </p:cNvSpPr>
          <p:nvPr>
            <p:ph type="subTitle" idx="1"/>
          </p:nvPr>
        </p:nvSpPr>
        <p:spPr>
          <a:xfrm>
            <a:off x="594784" y="4681562"/>
            <a:ext cx="6499576" cy="578011"/>
          </a:xfrm>
          <a:prstGeom prst="rect">
            <a:avLst/>
          </a:prstGeom>
        </p:spPr>
        <p:txBody>
          <a:bodyPr lIns="0">
            <a:noAutofit/>
          </a:bodyPr>
          <a:lstStyle>
            <a:lvl1pPr marL="0" indent="0" algn="l">
              <a:buNone/>
              <a:defRPr sz="1600" b="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6" name="Title 1">
            <a:extLst>
              <a:ext uri="{FF2B5EF4-FFF2-40B4-BE49-F238E27FC236}">
                <a16:creationId xmlns:a16="http://schemas.microsoft.com/office/drawing/2014/main" id="{6125D4E5-959F-194E-B786-70D92F120C5B}"/>
              </a:ext>
            </a:extLst>
          </p:cNvPr>
          <p:cNvSpPr>
            <a:spLocks noGrp="1"/>
          </p:cNvSpPr>
          <p:nvPr>
            <p:ph type="title"/>
          </p:nvPr>
        </p:nvSpPr>
        <p:spPr>
          <a:xfrm>
            <a:off x="609600" y="1148321"/>
            <a:ext cx="6484760" cy="3386093"/>
          </a:xfrm>
        </p:spPr>
        <p:txBody>
          <a:bodyPr>
            <a:noAutofit/>
          </a:bodyPr>
          <a:lstStyle>
            <a:lvl1pPr>
              <a:lnSpc>
                <a:spcPct val="100000"/>
              </a:lnSpc>
              <a:defRPr sz="3600">
                <a:solidFill>
                  <a:schemeClr val="accent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418535823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6EE6E-75E3-4CEC-BA6B-1E83B5E306DC}" type="datetimeFigureOut">
              <a:rPr lang="en-US" smtClean="0"/>
              <a:t>6/26/2020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BC3B6-31F1-4853-A86C-9DE77AFF8302}" type="slidenum">
              <a:rPr lang="en-US" smtClean="0"/>
              <a:t>‹#›</a:t>
            </a:fld>
            <a:endParaRPr lang="en-US"/>
          </a:p>
        </p:txBody>
      </p:sp>
    </p:spTree>
    <p:extLst>
      <p:ext uri="{BB962C8B-B14F-4D97-AF65-F5344CB8AC3E}">
        <p14:creationId xmlns:p14="http://schemas.microsoft.com/office/powerpoint/2010/main" val="1077639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p:cSld name="Light Gray Backgroun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0"/>
            <a:ext cx="12192000" cy="5969000"/>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Title 7">
            <a:extLst>
              <a:ext uri="{FF2B5EF4-FFF2-40B4-BE49-F238E27FC236}">
                <a16:creationId xmlns:a16="http://schemas.microsoft.com/office/drawing/2014/main" id="{E825B2DF-E46F-D348-9838-B0F5F47A56ED}"/>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7" name="Text Placeholder 17">
            <a:extLst>
              <a:ext uri="{FF2B5EF4-FFF2-40B4-BE49-F238E27FC236}">
                <a16:creationId xmlns:a16="http://schemas.microsoft.com/office/drawing/2014/main" id="{63CD7C5F-0754-844D-A178-E5A0C858A38C}"/>
              </a:ext>
            </a:extLst>
          </p:cNvPr>
          <p:cNvSpPr>
            <a:spLocks noGrp="1"/>
          </p:cNvSpPr>
          <p:nvPr>
            <p:ph idx="1"/>
          </p:nvPr>
        </p:nvSpPr>
        <p:spPr>
          <a:xfrm>
            <a:off x="609600" y="1658299"/>
            <a:ext cx="10515600" cy="4070633"/>
          </a:xfrm>
          <a:prstGeom prst="rect">
            <a:avLst/>
          </a:prstGeom>
        </p:spPr>
        <p:txBody>
          <a:bodyPr vert="horz" lIns="91440" tIns="45720" rIns="91440" bIns="45720" rtlCol="0">
            <a:noAutofit/>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Tree>
    <p:extLst>
      <p:ext uri="{BB962C8B-B14F-4D97-AF65-F5344CB8AC3E}">
        <p14:creationId xmlns:p14="http://schemas.microsoft.com/office/powerpoint/2010/main" val="1172553235"/>
      </p:ext>
    </p:extLst>
  </p:cSld>
  <p:clrMapOvr>
    <a:masterClrMapping/>
  </p:clrMapOvr>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p:cSld name="Left Gray Bar">
    <p:spTree>
      <p:nvGrpSpPr>
        <p:cNvPr id="1" name=""/>
        <p:cNvGrpSpPr/>
        <p:nvPr/>
      </p:nvGrpSpPr>
      <p:grpSpPr>
        <a:xfrm>
          <a:off x="0" y="0"/>
          <a:ext cx="0" cy="0"/>
          <a:chOff x="0" y="0"/>
          <a:chExt cx="0" cy="0"/>
        </a:xfrm>
      </p:grpSpPr>
      <p:sp>
        <p:nvSpPr>
          <p:cNvPr id="10" name="Rectangle 9"/>
          <p:cNvSpPr/>
          <p:nvPr/>
        </p:nvSpPr>
        <p:spPr bwMode="auto">
          <a:xfrm flipH="1">
            <a:off x="1" y="0"/>
            <a:ext cx="4025348" cy="5943600"/>
          </a:xfrm>
          <a:prstGeom prst="rect">
            <a:avLst/>
          </a:pr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355"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Regular"/>
            </a:endParaRPr>
          </a:p>
        </p:txBody>
      </p:sp>
      <p:sp>
        <p:nvSpPr>
          <p:cNvPr id="12" name="Title 1"/>
          <p:cNvSpPr>
            <a:spLocks noGrp="1"/>
          </p:cNvSpPr>
          <p:nvPr>
            <p:ph type="title" hasCustomPrompt="1"/>
          </p:nvPr>
        </p:nvSpPr>
        <p:spPr>
          <a:xfrm>
            <a:off x="596049" y="640087"/>
            <a:ext cx="3129295" cy="5211156"/>
          </a:xfrm>
          <a:prstGeom prst="rect">
            <a:avLst/>
          </a:prstGeom>
        </p:spPr>
        <p:txBody>
          <a:bodyPr anchor="t"/>
          <a:lstStyle>
            <a:lvl1pPr>
              <a:defRPr sz="2800" b="1" i="0" spc="-50" baseline="0">
                <a:solidFill>
                  <a:schemeClr val="tx1"/>
                </a:solidFill>
                <a:latin typeface="Arial Bold"/>
                <a:ea typeface="Arial Bold"/>
                <a:cs typeface="Arial Bold"/>
              </a:defRPr>
            </a:lvl1pPr>
          </a:lstStyle>
          <a:p>
            <a:r>
              <a:rPr lang="en-US" dirty="0"/>
              <a:t>Click to edit master title style</a:t>
            </a:r>
          </a:p>
        </p:txBody>
      </p:sp>
      <p:sp>
        <p:nvSpPr>
          <p:cNvPr id="17" name="Text Placeholder 2">
            <a:extLst>
              <a:ext uri="{FF2B5EF4-FFF2-40B4-BE49-F238E27FC236}">
                <a16:creationId xmlns:a16="http://schemas.microsoft.com/office/drawing/2014/main" id="{EDCA6F60-9518-AE47-BC29-77491BB95684}"/>
              </a:ext>
            </a:extLst>
          </p:cNvPr>
          <p:cNvSpPr>
            <a:spLocks noGrp="1"/>
          </p:cNvSpPr>
          <p:nvPr>
            <p:ph type="body" sz="quarter" idx="10"/>
          </p:nvPr>
        </p:nvSpPr>
        <p:spPr>
          <a:xfrm>
            <a:off x="4572003" y="634045"/>
            <a:ext cx="4602692" cy="509165"/>
          </a:xfrm>
          <a:prstGeom prst="rect">
            <a:avLst/>
          </a:prstGeom>
          <a:noFill/>
          <a:ln>
            <a:noFill/>
          </a:ln>
        </p:spPr>
        <p:txBody>
          <a:bodyPr wrap="square" lIns="0" anchor="b">
            <a:noAutofit/>
          </a:bodyPr>
          <a:lstStyle>
            <a:lvl1pPr marL="0" indent="0" algn="l" defTabSz="685783" rtl="0" eaLnBrk="1" latinLnBrk="0" hangingPunct="1">
              <a:buNone/>
              <a:defRPr lang="en-US" sz="1600" b="1" i="0" kern="1200" spc="0" baseline="0" dirty="0" smtClean="0">
                <a:solidFill>
                  <a:schemeClr val="tx1"/>
                </a:solidFill>
                <a:latin typeface="Arial Bold"/>
                <a:ea typeface="ヒラギノ角ゴ Pro W3" charset="0"/>
                <a:cs typeface="Arial Bold"/>
              </a:defRPr>
            </a:lvl1pPr>
          </a:lstStyle>
          <a:p>
            <a:pPr marL="0" lvl="0" defTabSz="685783" latinLnBrk="0"/>
            <a:r>
              <a:rPr lang="en-US" smtClean="0"/>
              <a:t>Edit Master text styles</a:t>
            </a:r>
          </a:p>
        </p:txBody>
      </p:sp>
      <p:sp>
        <p:nvSpPr>
          <p:cNvPr id="11" name="Text Placeholder 2">
            <a:extLst>
              <a:ext uri="{FF2B5EF4-FFF2-40B4-BE49-F238E27FC236}">
                <a16:creationId xmlns:a16="http://schemas.microsoft.com/office/drawing/2014/main" id="{64A871A2-C077-3C41-93D7-C2B4E95BACF6}"/>
              </a:ext>
            </a:extLst>
          </p:cNvPr>
          <p:cNvSpPr>
            <a:spLocks noGrp="1"/>
          </p:cNvSpPr>
          <p:nvPr>
            <p:ph idx="1"/>
          </p:nvPr>
        </p:nvSpPr>
        <p:spPr bwMode="auto">
          <a:xfrm>
            <a:off x="4572000" y="1452882"/>
            <a:ext cx="6629400" cy="4161856"/>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buClr>
                <a:schemeClr val="bg1"/>
              </a:buClr>
              <a:defRPr>
                <a:solidFill>
                  <a:schemeClr val="bg1"/>
                </a:solidFill>
              </a:defRPr>
            </a:lvl1pPr>
            <a:lvl2pPr marL="345264" indent="-178585">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2">
            <a:extLst>
              <a:ext uri="{FF2B5EF4-FFF2-40B4-BE49-F238E27FC236}">
                <a16:creationId xmlns:a16="http://schemas.microsoft.com/office/drawing/2014/main" id="{5C43E503-2AA2-7144-999C-C131A901AC40}"/>
              </a:ext>
            </a:extLst>
          </p:cNvPr>
          <p:cNvSpPr>
            <a:spLocks noGrp="1"/>
          </p:cNvSpPr>
          <p:nvPr>
            <p:ph sz="quarter" idx="14"/>
          </p:nvPr>
        </p:nvSpPr>
        <p:spPr>
          <a:xfrm>
            <a:off x="4572010" y="5734524"/>
            <a:ext cx="5902652" cy="209077"/>
          </a:xfrm>
          <a:prstGeom prst="rect">
            <a:avLst/>
          </a:prstGeom>
        </p:spPr>
        <p:txBody>
          <a:bodyPr lIns="0">
            <a:normAutofit/>
          </a:bodyPr>
          <a:lstStyle>
            <a:lvl1pPr marL="0" indent="0" algn="l">
              <a:buNone/>
              <a:defRPr lang="en-US" sz="700" b="0" i="0" u="none" kern="1200" spc="0" baseline="0" dirty="0" smtClean="0">
                <a:solidFill>
                  <a:schemeClr val="tx1"/>
                </a:solidFill>
                <a:latin typeface="Arial Regular"/>
                <a:ea typeface="ヒラギノ角ゴ Pro W3" charset="0"/>
                <a:cs typeface="Arial Regular"/>
              </a:defRPr>
            </a:lvl1pPr>
          </a:lstStyle>
          <a:p>
            <a:pPr lvl="0"/>
            <a:r>
              <a:rPr lang="en-US" smtClean="0"/>
              <a:t>Edit Master text styles</a:t>
            </a:r>
          </a:p>
        </p:txBody>
      </p:sp>
      <p:sp>
        <p:nvSpPr>
          <p:cNvPr id="18"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13" name="Text Placeholder 11"/>
          <p:cNvSpPr>
            <a:spLocks noGrp="1"/>
          </p:cNvSpPr>
          <p:nvPr>
            <p:ph type="body" sz="quarter" idx="11"/>
          </p:nvPr>
        </p:nvSpPr>
        <p:spPr>
          <a:xfrm>
            <a:off x="9363377" y="634044"/>
            <a:ext cx="1838033" cy="506544"/>
          </a:xfrm>
          <a:prstGeom prst="rect">
            <a:avLst/>
          </a:prstGeom>
          <a:noFill/>
          <a:ln>
            <a:noFill/>
          </a:ln>
        </p:spPr>
        <p:txBody>
          <a:bodyPr wrap="square" rIns="0" anchor="b">
            <a:noAutofit/>
          </a:bodyPr>
          <a:lstStyle>
            <a:lvl1pPr marL="0" indent="0" algn="r">
              <a:buClr>
                <a:schemeClr val="tx1"/>
              </a:buClr>
              <a:buNone/>
              <a:tabLst/>
              <a:defRPr lang="en-US" sz="800" b="0" i="0" kern="1200" spc="0" baseline="0" dirty="0" smtClean="0">
                <a:solidFill>
                  <a:schemeClr val="tx1"/>
                </a:solidFill>
                <a:latin typeface="Arial Regular"/>
                <a:ea typeface="ヒラギノ角ゴ Pro W3" charset="0"/>
                <a:cs typeface="Arial Regular"/>
              </a:defRPr>
            </a:lvl1pPr>
          </a:lstStyle>
          <a:p>
            <a:pPr marL="0" lvl="0" algn="r" defTabSz="685783" latinLnBrk="0"/>
            <a:r>
              <a:rPr lang="en-US" smtClean="0"/>
              <a:t>Edit Master text styles</a:t>
            </a:r>
          </a:p>
        </p:txBody>
      </p:sp>
    </p:spTree>
    <p:extLst>
      <p:ext uri="{BB962C8B-B14F-4D97-AF65-F5344CB8AC3E}">
        <p14:creationId xmlns:p14="http://schemas.microsoft.com/office/powerpoint/2010/main" val="180415899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p:cSld name="Standard Slide w/ Small Column">
    <p:spTree>
      <p:nvGrpSpPr>
        <p:cNvPr id="1" name=""/>
        <p:cNvGrpSpPr/>
        <p:nvPr/>
      </p:nvGrpSpPr>
      <p:grpSpPr>
        <a:xfrm>
          <a:off x="0" y="0"/>
          <a:ext cx="0" cy="0"/>
          <a:chOff x="0" y="0"/>
          <a:chExt cx="0" cy="0"/>
        </a:xfrm>
      </p:grpSpPr>
      <p:sp>
        <p:nvSpPr>
          <p:cNvPr id="2" name="Title 1"/>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4" name="Content Placeholder 2"/>
          <p:cNvSpPr>
            <a:spLocks noGrp="1"/>
          </p:cNvSpPr>
          <p:nvPr>
            <p:ph sz="half" idx="1"/>
          </p:nvPr>
        </p:nvSpPr>
        <p:spPr>
          <a:xfrm>
            <a:off x="594784" y="1713584"/>
            <a:ext cx="8341965" cy="3821584"/>
          </a:xfrm>
          <a:prstGeom prst="rect">
            <a:avLst/>
          </a:prstGeom>
        </p:spPr>
        <p:txBody>
          <a:bodyPr>
            <a:noAutofit/>
          </a:bodyPr>
          <a:lstStyle>
            <a:lvl1pPr marL="171446" indent="-171446">
              <a:lnSpc>
                <a:spcPct val="100000"/>
              </a:lnSpc>
              <a:spcBef>
                <a:spcPts val="0"/>
              </a:spcBef>
              <a:tabLst/>
              <a:defRPr sz="1800">
                <a:solidFill>
                  <a:schemeClr val="accent3"/>
                </a:solidFill>
              </a:defRPr>
            </a:lvl1pPr>
            <a:lvl2pPr>
              <a:lnSpc>
                <a:spcPct val="100000"/>
              </a:lnSpc>
              <a:spcBef>
                <a:spcPts val="0"/>
              </a:spcBef>
              <a:defRPr sz="1800">
                <a:solidFill>
                  <a:schemeClr val="accent3"/>
                </a:solidFill>
              </a:defRPr>
            </a:lvl2pPr>
            <a:lvl3pPr>
              <a:lnSpc>
                <a:spcPct val="100000"/>
              </a:lnSpc>
              <a:spcBef>
                <a:spcPts val="0"/>
              </a:spcBef>
              <a:defRPr sz="1600">
                <a:solidFill>
                  <a:schemeClr val="accent3"/>
                </a:solidFill>
              </a:defRPr>
            </a:lvl3pPr>
            <a:lvl4pPr>
              <a:lnSpc>
                <a:spcPct val="100000"/>
              </a:lnSpc>
              <a:spcBef>
                <a:spcPts val="0"/>
              </a:spcBef>
              <a:defRPr sz="1100">
                <a:solidFill>
                  <a:schemeClr val="accent3"/>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5" name="Content Placeholder 3"/>
          <p:cNvSpPr>
            <a:spLocks noGrp="1"/>
          </p:cNvSpPr>
          <p:nvPr>
            <p:ph sz="half" idx="10"/>
          </p:nvPr>
        </p:nvSpPr>
        <p:spPr>
          <a:xfrm>
            <a:off x="9269265" y="1713583"/>
            <a:ext cx="2301780" cy="3821585"/>
          </a:xfrm>
          <a:prstGeom prst="rect">
            <a:avLst/>
          </a:prstGeom>
        </p:spPr>
        <p:txBody>
          <a:bodyPr>
            <a:noAutofit/>
          </a:bodyPr>
          <a:lstStyle>
            <a:lvl1pPr marL="0" indent="0">
              <a:buNone/>
              <a:defRPr sz="1400" b="0">
                <a:solidFill>
                  <a:schemeClr val="accent3"/>
                </a:solidFill>
              </a:defRPr>
            </a:lvl1pPr>
            <a:lvl2pPr marL="457189" indent="0">
              <a:buNone/>
              <a:defRPr sz="1000"/>
            </a:lvl2pPr>
            <a:lvl3pPr marL="914378" indent="0">
              <a:buNone/>
              <a:defRPr sz="1000"/>
            </a:lvl3pPr>
            <a:lvl4pPr marL="1371566" indent="0">
              <a:buNone/>
              <a:defRPr sz="1000"/>
            </a:lvl4pPr>
            <a:lvl5pPr marL="1828754" indent="0">
              <a:buNone/>
              <a:defRPr sz="10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p:txBody>
      </p:sp>
      <p:sp>
        <p:nvSpPr>
          <p:cNvPr id="13"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74690695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0_Title_Blue Partial">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5E7B3CE-A2E6-D946-9E34-75CB5D1135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3"/>
            <a:ext cx="12192000" cy="5753100"/>
          </a:xfrm>
          <a:prstGeom prst="rect">
            <a:avLst/>
          </a:prstGeom>
        </p:spPr>
      </p:pic>
      <p:sp>
        <p:nvSpPr>
          <p:cNvPr id="2" name="TextBox 1">
            <a:extLst>
              <a:ext uri="{FF2B5EF4-FFF2-40B4-BE49-F238E27FC236}">
                <a16:creationId xmlns:a16="http://schemas.microsoft.com/office/drawing/2014/main" id="{2B39395E-8433-084F-B2EC-406D6457D17C}"/>
              </a:ext>
            </a:extLst>
          </p:cNvPr>
          <p:cNvSpPr txBox="1"/>
          <p:nvPr/>
        </p:nvSpPr>
        <p:spPr>
          <a:xfrm>
            <a:off x="11331388" y="6131859"/>
            <a:ext cx="0" cy="0"/>
          </a:xfrm>
          <a:prstGeom prst="rect">
            <a:avLst/>
          </a:prstGeom>
        </p:spPr>
        <p:txBody>
          <a:bodyPr vert="horz" wrap="none" lIns="91440" tIns="45720" rIns="91440" bIns="45720" rtlCol="0">
            <a:noAutofit/>
          </a:bodyPr>
          <a:lstStyle/>
          <a:p>
            <a:pPr marL="0" indent="0" algn="l">
              <a:spcBef>
                <a:spcPts val="0"/>
              </a:spcBef>
              <a:buFont typeface="Arial"/>
              <a:buNone/>
            </a:pPr>
            <a:endParaRPr lang="en-US" sz="2400" b="1" dirty="0">
              <a:solidFill>
                <a:srgbClr val="001641"/>
              </a:solidFill>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07A9BFA1-7FEC-574C-9FBC-229AE0A90D7F}"/>
              </a:ext>
            </a:extLst>
          </p:cNvPr>
          <p:cNvSpPr>
            <a:spLocks noGrp="1"/>
          </p:cNvSpPr>
          <p:nvPr>
            <p:ph type="ctrTitle"/>
          </p:nvPr>
        </p:nvSpPr>
        <p:spPr>
          <a:xfrm>
            <a:off x="627296" y="3429001"/>
            <a:ext cx="10158560" cy="1312387"/>
          </a:xfrm>
          <a:prstGeom prst="rect">
            <a:avLst/>
          </a:prstGeom>
        </p:spPr>
        <p:txBody>
          <a:bodyPr lIns="0" tIns="0" rIns="0" bIns="0" anchor="b" anchorCtr="0">
            <a:noAutofit/>
          </a:bodyPr>
          <a:lstStyle>
            <a:lvl1pPr algn="l">
              <a:lnSpc>
                <a:spcPct val="100000"/>
              </a:lnSpc>
              <a:defRPr sz="4400" b="1" kern="600" spc="-30" baseline="0">
                <a:solidFill>
                  <a:schemeClr val="tx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1" name="Rectangle 10">
            <a:extLst>
              <a:ext uri="{FF2B5EF4-FFF2-40B4-BE49-F238E27FC236}">
                <a16:creationId xmlns:a16="http://schemas.microsoft.com/office/drawing/2014/main" id="{08C6D35B-442A-C54D-8CDB-AD1BAF776642}"/>
              </a:ext>
            </a:extLst>
          </p:cNvPr>
          <p:cNvSpPr/>
          <p:nvPr/>
        </p:nvSpPr>
        <p:spPr>
          <a:xfrm>
            <a:off x="0" y="5711843"/>
            <a:ext cx="12192000" cy="1164491"/>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14" name="Subtitle 2">
            <a:extLst>
              <a:ext uri="{FF2B5EF4-FFF2-40B4-BE49-F238E27FC236}">
                <a16:creationId xmlns:a16="http://schemas.microsoft.com/office/drawing/2014/main" id="{B048EEFA-6D71-C441-AFBB-BC15BE1C901B}"/>
              </a:ext>
            </a:extLst>
          </p:cNvPr>
          <p:cNvSpPr>
            <a:spLocks noGrp="1"/>
          </p:cNvSpPr>
          <p:nvPr>
            <p:ph type="subTitle" idx="1" hasCustomPrompt="1"/>
          </p:nvPr>
        </p:nvSpPr>
        <p:spPr>
          <a:xfrm>
            <a:off x="628652" y="5997181"/>
            <a:ext cx="5417073" cy="622550"/>
          </a:xfrm>
          <a:prstGeom prst="rect">
            <a:avLst/>
          </a:prstGeom>
        </p:spPr>
        <p:txBody>
          <a:bodyPr lIns="0" tIns="0" rIns="0" bIns="0" anchor="ctr">
            <a:noAutofit/>
          </a:bodyPr>
          <a:lstStyle>
            <a:lvl1pPr marL="0" indent="0" algn="l">
              <a:lnSpc>
                <a:spcPct val="110000"/>
              </a:lnSpc>
              <a:buNone/>
              <a:defRPr sz="1600" b="0" baseline="0">
                <a:solidFill>
                  <a:schemeClr val="accent3"/>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&lt;Department Name&gt;</a:t>
            </a:r>
            <a:endParaRPr lang="en-US" dirty="0"/>
          </a:p>
          <a:p>
            <a:r>
              <a:rPr lang="en-US" dirty="0" smtClean="0"/>
              <a:t>Version # - Date</a:t>
            </a:r>
          </a:p>
        </p:txBody>
      </p:sp>
      <p:sp>
        <p:nvSpPr>
          <p:cNvPr id="10"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8404" y="6021895"/>
            <a:ext cx="1874904" cy="597836"/>
          </a:xfrm>
          <a:prstGeom prst="rect">
            <a:avLst/>
          </a:prstGeom>
        </p:spPr>
      </p:pic>
      <p:sp>
        <p:nvSpPr>
          <p:cNvPr id="16" name="Text Placeholder 15"/>
          <p:cNvSpPr>
            <a:spLocks noGrp="1"/>
          </p:cNvSpPr>
          <p:nvPr>
            <p:ph type="body" sz="quarter" idx="11" hasCustomPrompt="1"/>
          </p:nvPr>
        </p:nvSpPr>
        <p:spPr>
          <a:xfrm>
            <a:off x="627296" y="4907859"/>
            <a:ext cx="10158560" cy="512782"/>
          </a:xfrm>
        </p:spPr>
        <p:txBody>
          <a:bodyPr/>
          <a:lstStyle>
            <a:lvl1pPr marL="0" indent="0">
              <a:buNone/>
              <a:defRPr sz="2000">
                <a:solidFill>
                  <a:schemeClr val="accent1"/>
                </a:solidFill>
                <a:latin typeface="+mn-lt"/>
              </a:defRPr>
            </a:lvl1pPr>
            <a:lvl2pPr>
              <a:defRPr sz="1800">
                <a:latin typeface="+mn-lt"/>
              </a:defRPr>
            </a:lvl2pPr>
            <a:lvl3pPr>
              <a:defRPr sz="1800">
                <a:latin typeface="+mn-lt"/>
              </a:defRPr>
            </a:lvl3pPr>
            <a:lvl4pPr>
              <a:defRPr sz="1800">
                <a:latin typeface="+mn-lt"/>
              </a:defRPr>
            </a:lvl4pPr>
            <a:lvl5pPr>
              <a:defRPr sz="1800">
                <a:latin typeface="+mn-lt"/>
              </a:defRPr>
            </a:lvl5pPr>
          </a:lstStyle>
          <a:p>
            <a:pPr lvl="0"/>
            <a:r>
              <a:rPr lang="en-US" dirty="0" smtClean="0"/>
              <a:t>Enter Subtitle</a:t>
            </a:r>
            <a:endParaRPr lang="en-US" dirty="0"/>
          </a:p>
        </p:txBody>
      </p:sp>
    </p:spTree>
    <p:extLst>
      <p:ext uri="{BB962C8B-B14F-4D97-AF65-F5344CB8AC3E}">
        <p14:creationId xmlns:p14="http://schemas.microsoft.com/office/powerpoint/2010/main" val="1843269400"/>
      </p:ext>
    </p:extLst>
  </p:cSld>
  <p:clrMapOvr>
    <a:masterClrMapping/>
  </p:clrMapOvr>
  <p:timing>
    <p:tnLst>
      <p:par>
        <p:cTn id="1" dur="indefinite" restart="never" nodeType="tmRoot"/>
      </p:par>
    </p:tnLst>
  </p:timing>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p:cSld name="3 columns">
    <p:spTree>
      <p:nvGrpSpPr>
        <p:cNvPr id="1" name=""/>
        <p:cNvGrpSpPr/>
        <p:nvPr/>
      </p:nvGrpSpPr>
      <p:grpSpPr>
        <a:xfrm>
          <a:off x="0" y="0"/>
          <a:ext cx="0" cy="0"/>
          <a:chOff x="0" y="0"/>
          <a:chExt cx="0" cy="0"/>
        </a:xfrm>
      </p:grpSpPr>
      <p:sp>
        <p:nvSpPr>
          <p:cNvPr id="4" name="Content Placeholder 2"/>
          <p:cNvSpPr>
            <a:spLocks noGrp="1"/>
          </p:cNvSpPr>
          <p:nvPr>
            <p:ph sz="half" idx="1"/>
          </p:nvPr>
        </p:nvSpPr>
        <p:spPr>
          <a:xfrm>
            <a:off x="594794" y="1713588"/>
            <a:ext cx="3355423" cy="3809393"/>
          </a:xfrm>
          <a:prstGeom prst="rect">
            <a:avLst/>
          </a:prstGeom>
        </p:spPr>
        <p:txBody>
          <a:bodyPr>
            <a:noAutofit/>
          </a:bodyPr>
          <a:lstStyle>
            <a:lvl1pPr marL="171446" indent="-171446">
              <a:lnSpc>
                <a:spcPct val="100000"/>
              </a:lnSpc>
              <a:spcBef>
                <a:spcPts val="0"/>
              </a:spcBef>
              <a:tabLst/>
              <a:defRPr sz="1600">
                <a:solidFill>
                  <a:schemeClr val="accent3"/>
                </a:solidFill>
              </a:defRPr>
            </a:lvl1pPr>
            <a:lvl2pPr>
              <a:lnSpc>
                <a:spcPct val="100000"/>
              </a:lnSpc>
              <a:spcBef>
                <a:spcPts val="0"/>
              </a:spcBef>
              <a:defRPr sz="1400">
                <a:solidFill>
                  <a:schemeClr val="accent3"/>
                </a:solidFill>
                <a:latin typeface="Arial" panose="020B0604020202020204" pitchFamily="34" charset="0"/>
                <a:cs typeface="Arial" panose="020B0604020202020204" pitchFamily="34" charset="0"/>
              </a:defRPr>
            </a:lvl2pPr>
            <a:lvl3pPr>
              <a:lnSpc>
                <a:spcPct val="100000"/>
              </a:lnSpc>
              <a:spcBef>
                <a:spcPts val="0"/>
              </a:spcBef>
              <a:defRPr sz="1200">
                <a:solidFill>
                  <a:schemeClr val="accent3"/>
                </a:solidFill>
                <a:latin typeface="Arial" panose="020B0604020202020204" pitchFamily="34" charset="0"/>
                <a:cs typeface="Arial" panose="020B0604020202020204" pitchFamily="34" charset="0"/>
              </a:defRPr>
            </a:lvl3pPr>
            <a:lvl4pPr>
              <a:lnSpc>
                <a:spcPct val="100000"/>
              </a:lnSpc>
              <a:spcBef>
                <a:spcPts val="0"/>
              </a:spcBef>
              <a:defRPr sz="1000">
                <a:solidFill>
                  <a:schemeClr val="accent3"/>
                </a:solidFill>
                <a:latin typeface="Arial" panose="020B0604020202020204" pitchFamily="34" charset="0"/>
                <a:cs typeface="Arial" panose="020B0604020202020204" pitchFamily="34" charset="0"/>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5" name="Title 1"/>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7" name="Content Placeholder 2">
            <a:extLst>
              <a:ext uri="{FF2B5EF4-FFF2-40B4-BE49-F238E27FC236}">
                <a16:creationId xmlns:a16="http://schemas.microsoft.com/office/drawing/2014/main" id="{EE22D488-BAA3-B846-866B-5889189F2B50}"/>
              </a:ext>
            </a:extLst>
          </p:cNvPr>
          <p:cNvSpPr>
            <a:spLocks noGrp="1"/>
          </p:cNvSpPr>
          <p:nvPr>
            <p:ph sz="half" idx="10"/>
          </p:nvPr>
        </p:nvSpPr>
        <p:spPr>
          <a:xfrm>
            <a:off x="4410891" y="1713588"/>
            <a:ext cx="3355423" cy="3809393"/>
          </a:xfrm>
          <a:prstGeom prst="rect">
            <a:avLst/>
          </a:prstGeom>
        </p:spPr>
        <p:txBody>
          <a:bodyPr>
            <a:noAutofit/>
          </a:bodyPr>
          <a:lstStyle>
            <a:lvl1pPr marL="171446" indent="-171446">
              <a:lnSpc>
                <a:spcPct val="100000"/>
              </a:lnSpc>
              <a:spcBef>
                <a:spcPts val="0"/>
              </a:spcBef>
              <a:tabLst/>
              <a:defRPr sz="1600">
                <a:solidFill>
                  <a:schemeClr val="accent3"/>
                </a:solidFill>
              </a:defRPr>
            </a:lvl1pPr>
            <a:lvl2pPr>
              <a:lnSpc>
                <a:spcPct val="100000"/>
              </a:lnSpc>
              <a:spcBef>
                <a:spcPts val="0"/>
              </a:spcBef>
              <a:defRPr sz="1400">
                <a:solidFill>
                  <a:schemeClr val="accent3"/>
                </a:solidFill>
                <a:latin typeface="Arial" panose="020B0604020202020204" pitchFamily="34" charset="0"/>
                <a:cs typeface="Arial" panose="020B0604020202020204" pitchFamily="34" charset="0"/>
              </a:defRPr>
            </a:lvl2pPr>
            <a:lvl3pPr>
              <a:lnSpc>
                <a:spcPct val="100000"/>
              </a:lnSpc>
              <a:spcBef>
                <a:spcPts val="0"/>
              </a:spcBef>
              <a:defRPr sz="1200">
                <a:solidFill>
                  <a:schemeClr val="accent3"/>
                </a:solidFill>
                <a:latin typeface="Arial" panose="020B0604020202020204" pitchFamily="34" charset="0"/>
                <a:cs typeface="Arial" panose="020B0604020202020204" pitchFamily="34" charset="0"/>
              </a:defRPr>
            </a:lvl3pPr>
            <a:lvl4pPr>
              <a:lnSpc>
                <a:spcPct val="100000"/>
              </a:lnSpc>
              <a:spcBef>
                <a:spcPts val="0"/>
              </a:spcBef>
              <a:defRPr sz="1000">
                <a:solidFill>
                  <a:schemeClr val="accent3"/>
                </a:solidFill>
                <a:latin typeface="Arial" panose="020B0604020202020204" pitchFamily="34" charset="0"/>
                <a:cs typeface="Arial" panose="020B0604020202020204" pitchFamily="34" charset="0"/>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10" name="Content Placeholder 2">
            <a:extLst>
              <a:ext uri="{FF2B5EF4-FFF2-40B4-BE49-F238E27FC236}">
                <a16:creationId xmlns:a16="http://schemas.microsoft.com/office/drawing/2014/main" id="{C12096EE-FD27-024F-92C7-F21530130DA3}"/>
              </a:ext>
            </a:extLst>
          </p:cNvPr>
          <p:cNvSpPr>
            <a:spLocks noGrp="1"/>
          </p:cNvSpPr>
          <p:nvPr>
            <p:ph sz="half" idx="11"/>
          </p:nvPr>
        </p:nvSpPr>
        <p:spPr>
          <a:xfrm>
            <a:off x="8226987" y="1713588"/>
            <a:ext cx="3355423" cy="3809393"/>
          </a:xfrm>
          <a:prstGeom prst="rect">
            <a:avLst/>
          </a:prstGeom>
        </p:spPr>
        <p:txBody>
          <a:bodyPr>
            <a:noAutofit/>
          </a:bodyPr>
          <a:lstStyle>
            <a:lvl1pPr marL="171446" indent="-171446">
              <a:lnSpc>
                <a:spcPct val="100000"/>
              </a:lnSpc>
              <a:spcBef>
                <a:spcPts val="0"/>
              </a:spcBef>
              <a:tabLst/>
              <a:defRPr sz="1600">
                <a:solidFill>
                  <a:schemeClr val="accent3"/>
                </a:solidFill>
              </a:defRPr>
            </a:lvl1pPr>
            <a:lvl2pPr>
              <a:lnSpc>
                <a:spcPct val="100000"/>
              </a:lnSpc>
              <a:spcBef>
                <a:spcPts val="0"/>
              </a:spcBef>
              <a:defRPr sz="1400">
                <a:solidFill>
                  <a:schemeClr val="accent3"/>
                </a:solidFill>
                <a:latin typeface="Arial" panose="020B0604020202020204" pitchFamily="34" charset="0"/>
                <a:cs typeface="Arial" panose="020B0604020202020204" pitchFamily="34" charset="0"/>
              </a:defRPr>
            </a:lvl2pPr>
            <a:lvl3pPr>
              <a:lnSpc>
                <a:spcPct val="100000"/>
              </a:lnSpc>
              <a:spcBef>
                <a:spcPts val="0"/>
              </a:spcBef>
              <a:defRPr sz="1200">
                <a:solidFill>
                  <a:schemeClr val="accent3"/>
                </a:solidFill>
                <a:latin typeface="Arial" panose="020B0604020202020204" pitchFamily="34" charset="0"/>
                <a:cs typeface="Arial" panose="020B0604020202020204" pitchFamily="34" charset="0"/>
              </a:defRPr>
            </a:lvl3pPr>
            <a:lvl4pPr>
              <a:lnSpc>
                <a:spcPct val="100000"/>
              </a:lnSpc>
              <a:spcBef>
                <a:spcPts val="0"/>
              </a:spcBef>
              <a:defRPr sz="1000">
                <a:solidFill>
                  <a:schemeClr val="accent3"/>
                </a:solidFill>
                <a:latin typeface="Arial" panose="020B0604020202020204" pitchFamily="34" charset="0"/>
                <a:cs typeface="Arial" panose="020B0604020202020204" pitchFamily="34" charset="0"/>
              </a:defRPr>
            </a:lvl4pPr>
            <a:lvl5pPr>
              <a:defRPr sz="1400">
                <a:solidFill>
                  <a:schemeClr val="tx1"/>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15"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1455484893"/>
      </p:ext>
    </p:extLst>
  </p:cSld>
  <p:clrMapOvr>
    <a:masterClrMapping/>
  </p:clrMapOvr>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p:cSld name="Three Column w/ Photo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716039" y="3217303"/>
            <a:ext cx="3193144" cy="715963"/>
          </a:xfrm>
          <a:prstGeom prst="rect">
            <a:avLst/>
          </a:prstGeom>
        </p:spPr>
        <p:txBody>
          <a:bodyPr anchor="b">
            <a:noAutofit/>
          </a:bodyPr>
          <a:lstStyle>
            <a:lvl1pPr marL="0" indent="0" algn="ctr">
              <a:buNone/>
              <a:defRPr sz="1200">
                <a:latin typeface="Georgia" panose="02040502050405020303" pitchFamily="18" charset="0"/>
              </a:defRPr>
            </a:lvl1pPr>
            <a:lvl2pPr marL="0" indent="0">
              <a:buSzPct val="100000"/>
              <a:buFontTx/>
              <a:buNone/>
              <a:defRPr sz="2200"/>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9" name="Content Placeholder 2"/>
          <p:cNvSpPr>
            <a:spLocks noGrp="1"/>
          </p:cNvSpPr>
          <p:nvPr>
            <p:ph idx="10"/>
          </p:nvPr>
        </p:nvSpPr>
        <p:spPr>
          <a:xfrm>
            <a:off x="716039" y="4047574"/>
            <a:ext cx="3193144" cy="1981201"/>
          </a:xfrm>
          <a:prstGeom prst="rect">
            <a:avLst/>
          </a:prstGeom>
        </p:spPr>
        <p:txBody>
          <a:bodyPr>
            <a:normAutofit/>
          </a:bodyPr>
          <a:lstStyle>
            <a:lvl1pPr marL="171446" indent="-171446">
              <a:lnSpc>
                <a:spcPct val="114000"/>
              </a:lnSpc>
              <a:buFont typeface="Arial" panose="020B0604020202020204" pitchFamily="34" charset="0"/>
              <a:buChar char="•"/>
              <a:defRPr sz="1100" b="0" i="0">
                <a:latin typeface="+mn-lt"/>
                <a:cs typeface="Arial Regular"/>
              </a:defRPr>
            </a:lvl1pPr>
            <a:lvl2pPr marL="0" indent="0">
              <a:buSzPct val="100000"/>
              <a:buFontTx/>
              <a:buNone/>
              <a:defRPr sz="2000">
                <a:latin typeface="Gotham Thin" pitchFamily="50" charset="0"/>
                <a:cs typeface="Gotham Thin" pitchFamily="50" charset="0"/>
              </a:defRPr>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0" name="Content Placeholder 2"/>
          <p:cNvSpPr>
            <a:spLocks noGrp="1"/>
          </p:cNvSpPr>
          <p:nvPr>
            <p:ph idx="11"/>
          </p:nvPr>
        </p:nvSpPr>
        <p:spPr>
          <a:xfrm>
            <a:off x="4567162" y="3217303"/>
            <a:ext cx="3018973" cy="715963"/>
          </a:xfrm>
          <a:prstGeom prst="rect">
            <a:avLst/>
          </a:prstGeom>
        </p:spPr>
        <p:txBody>
          <a:bodyPr anchor="b">
            <a:noAutofit/>
          </a:bodyPr>
          <a:lstStyle>
            <a:lvl1pPr marL="0" indent="0" algn="ctr">
              <a:buNone/>
              <a:defRPr sz="1200">
                <a:latin typeface="Georgia" panose="02040502050405020303" pitchFamily="18" charset="0"/>
              </a:defRPr>
            </a:lvl1pPr>
            <a:lvl2pPr marL="0" indent="0">
              <a:buSzPct val="100000"/>
              <a:buFontTx/>
              <a:buNone/>
              <a:defRPr sz="2200"/>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1" name="Content Placeholder 2"/>
          <p:cNvSpPr>
            <a:spLocks noGrp="1"/>
          </p:cNvSpPr>
          <p:nvPr>
            <p:ph idx="12"/>
          </p:nvPr>
        </p:nvSpPr>
        <p:spPr>
          <a:xfrm>
            <a:off x="4567162" y="4047574"/>
            <a:ext cx="3018973" cy="1981201"/>
          </a:xfrm>
          <a:prstGeom prst="rect">
            <a:avLst/>
          </a:prstGeom>
        </p:spPr>
        <p:txBody>
          <a:bodyPr>
            <a:normAutofit/>
          </a:bodyPr>
          <a:lstStyle>
            <a:lvl1pPr marL="171446" indent="-171446">
              <a:lnSpc>
                <a:spcPct val="114000"/>
              </a:lnSpc>
              <a:buFont typeface="Arial" panose="020B0604020202020204" pitchFamily="34" charset="0"/>
              <a:buChar char="•"/>
              <a:defRPr sz="1100" b="0" i="0">
                <a:latin typeface="+mn-lt"/>
                <a:cs typeface="Arial Regular"/>
              </a:defRPr>
            </a:lvl1pPr>
            <a:lvl2pPr marL="0" indent="0">
              <a:buSzPct val="100000"/>
              <a:buFontTx/>
              <a:buNone/>
              <a:defRPr sz="2000">
                <a:latin typeface="Gotham Thin" pitchFamily="50" charset="0"/>
                <a:cs typeface="Gotham Thin" pitchFamily="50" charset="0"/>
              </a:defRPr>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2" name="Content Placeholder 2"/>
          <p:cNvSpPr>
            <a:spLocks noGrp="1"/>
          </p:cNvSpPr>
          <p:nvPr>
            <p:ph idx="13"/>
          </p:nvPr>
        </p:nvSpPr>
        <p:spPr>
          <a:xfrm>
            <a:off x="8282819" y="3217303"/>
            <a:ext cx="3350381" cy="715963"/>
          </a:xfrm>
          <a:prstGeom prst="rect">
            <a:avLst/>
          </a:prstGeom>
        </p:spPr>
        <p:txBody>
          <a:bodyPr anchor="b">
            <a:noAutofit/>
          </a:bodyPr>
          <a:lstStyle>
            <a:lvl1pPr marL="0" indent="0" algn="ctr">
              <a:buNone/>
              <a:defRPr sz="1200">
                <a:latin typeface="Georgia" panose="02040502050405020303" pitchFamily="18" charset="0"/>
              </a:defRPr>
            </a:lvl1pPr>
            <a:lvl2pPr marL="0" indent="0">
              <a:buSzPct val="100000"/>
              <a:buFontTx/>
              <a:buNone/>
              <a:defRPr sz="2200"/>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13" name="Content Placeholder 2"/>
          <p:cNvSpPr>
            <a:spLocks noGrp="1"/>
          </p:cNvSpPr>
          <p:nvPr>
            <p:ph idx="14"/>
          </p:nvPr>
        </p:nvSpPr>
        <p:spPr>
          <a:xfrm>
            <a:off x="8282819" y="4047574"/>
            <a:ext cx="3350381" cy="1981201"/>
          </a:xfrm>
          <a:prstGeom prst="rect">
            <a:avLst/>
          </a:prstGeom>
        </p:spPr>
        <p:txBody>
          <a:bodyPr>
            <a:normAutofit/>
          </a:bodyPr>
          <a:lstStyle>
            <a:lvl1pPr marL="171446" indent="-171446">
              <a:lnSpc>
                <a:spcPct val="114000"/>
              </a:lnSpc>
              <a:buFont typeface="Arial" panose="020B0604020202020204" pitchFamily="34" charset="0"/>
              <a:buChar char="•"/>
              <a:defRPr sz="1100" b="0" i="0">
                <a:latin typeface="+mn-lt"/>
                <a:cs typeface="Arial Regular"/>
              </a:defRPr>
            </a:lvl1pPr>
            <a:lvl2pPr marL="0" indent="0">
              <a:buSzPct val="100000"/>
              <a:buFontTx/>
              <a:buNone/>
              <a:defRPr sz="2000">
                <a:latin typeface="Gotham Thin" pitchFamily="50" charset="0"/>
                <a:cs typeface="Gotham Thin" pitchFamily="50" charset="0"/>
              </a:defRPr>
            </a:lvl2pPr>
            <a:lvl3pPr marL="514337"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3pPr>
            <a:lvl4pPr marL="685783"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4pPr>
            <a:lvl5pPr marL="857228" indent="-171446">
              <a:spcBef>
                <a:spcPts val="600"/>
              </a:spcBef>
              <a:buClr>
                <a:schemeClr val="bg2"/>
              </a:buClr>
              <a:buSzPct val="100000"/>
              <a:buFont typeface="Arial" panose="020B0604020202020204" pitchFamily="34" charset="0"/>
              <a:buChar char="•"/>
              <a:defRPr sz="1800">
                <a:latin typeface="Gotham Thin" pitchFamily="50" charset="0"/>
                <a:cs typeface="Gotham Thin" pitchFamily="50" charset="0"/>
              </a:defRPr>
            </a:lvl5pPr>
          </a:lstStyle>
          <a:p>
            <a:pPr lvl="0"/>
            <a:r>
              <a:rPr lang="en-US" smtClean="0"/>
              <a:t>Edit Master text styles</a:t>
            </a:r>
          </a:p>
        </p:txBody>
      </p:sp>
      <p:sp>
        <p:nvSpPr>
          <p:cNvPr id="5" name="Picture Placeholder 4"/>
          <p:cNvSpPr>
            <a:spLocks noGrp="1"/>
          </p:cNvSpPr>
          <p:nvPr>
            <p:ph type="pic" sz="quarter" idx="15"/>
          </p:nvPr>
        </p:nvSpPr>
        <p:spPr>
          <a:xfrm>
            <a:off x="1457777" y="1741928"/>
            <a:ext cx="1709668" cy="1283660"/>
          </a:xfrm>
          <a:prstGeom prst="ellipse">
            <a:avLst/>
          </a:prstGeom>
        </p:spPr>
        <p:txBody>
          <a:bodyPr anchor="ctr">
            <a:noAutofit/>
          </a:bodyPr>
          <a:lstStyle>
            <a:lvl1pPr marL="0" indent="0" algn="ctr">
              <a:buNone/>
              <a:defRPr sz="1100" b="1" i="0">
                <a:solidFill>
                  <a:schemeClr val="accent2"/>
                </a:solidFill>
                <a:latin typeface="Arial Bold"/>
                <a:cs typeface="Arial Bold"/>
              </a:defRPr>
            </a:lvl1pPr>
          </a:lstStyle>
          <a:p>
            <a:r>
              <a:rPr lang="en-US" smtClean="0"/>
              <a:t>Click icon to add picture</a:t>
            </a:r>
            <a:endParaRPr lang="en-US" dirty="0"/>
          </a:p>
        </p:txBody>
      </p:sp>
      <p:sp>
        <p:nvSpPr>
          <p:cNvPr id="4" name="Title 3">
            <a:extLst>
              <a:ext uri="{FF2B5EF4-FFF2-40B4-BE49-F238E27FC236}">
                <a16:creationId xmlns:a16="http://schemas.microsoft.com/office/drawing/2014/main" id="{2702C863-C7DC-3043-81C0-478CDF8D709D}"/>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29" name="Picture Placeholder 4">
            <a:extLst>
              <a:ext uri="{FF2B5EF4-FFF2-40B4-BE49-F238E27FC236}">
                <a16:creationId xmlns:a16="http://schemas.microsoft.com/office/drawing/2014/main" id="{36ABA6C2-2347-8C44-9CE0-A3238AE8C682}"/>
              </a:ext>
            </a:extLst>
          </p:cNvPr>
          <p:cNvSpPr>
            <a:spLocks noGrp="1"/>
          </p:cNvSpPr>
          <p:nvPr>
            <p:ph type="pic" sz="quarter" idx="16"/>
          </p:nvPr>
        </p:nvSpPr>
        <p:spPr>
          <a:xfrm>
            <a:off x="5221815" y="1741928"/>
            <a:ext cx="1709668" cy="1283660"/>
          </a:xfrm>
          <a:prstGeom prst="ellipse">
            <a:avLst/>
          </a:prstGeom>
        </p:spPr>
        <p:txBody>
          <a:bodyPr anchor="ctr">
            <a:noAutofit/>
          </a:bodyPr>
          <a:lstStyle>
            <a:lvl1pPr marL="0" indent="0" algn="ctr">
              <a:buNone/>
              <a:defRPr sz="1100" b="1" i="0">
                <a:solidFill>
                  <a:schemeClr val="accent2"/>
                </a:solidFill>
                <a:latin typeface="Arial Bold"/>
                <a:cs typeface="Arial Bold"/>
              </a:defRPr>
            </a:lvl1pPr>
          </a:lstStyle>
          <a:p>
            <a:r>
              <a:rPr lang="en-US" smtClean="0"/>
              <a:t>Click icon to add picture</a:t>
            </a:r>
            <a:endParaRPr lang="en-US" dirty="0"/>
          </a:p>
        </p:txBody>
      </p:sp>
      <p:sp>
        <p:nvSpPr>
          <p:cNvPr id="30" name="Picture Placeholder 4">
            <a:extLst>
              <a:ext uri="{FF2B5EF4-FFF2-40B4-BE49-F238E27FC236}">
                <a16:creationId xmlns:a16="http://schemas.microsoft.com/office/drawing/2014/main" id="{FD953B53-8676-7545-9AE4-215936224725}"/>
              </a:ext>
            </a:extLst>
          </p:cNvPr>
          <p:cNvSpPr>
            <a:spLocks noGrp="1"/>
          </p:cNvSpPr>
          <p:nvPr>
            <p:ph type="pic" sz="quarter" idx="17"/>
          </p:nvPr>
        </p:nvSpPr>
        <p:spPr>
          <a:xfrm>
            <a:off x="9103177" y="1741928"/>
            <a:ext cx="1709668" cy="1283660"/>
          </a:xfrm>
          <a:prstGeom prst="ellipse">
            <a:avLst/>
          </a:prstGeom>
        </p:spPr>
        <p:txBody>
          <a:bodyPr anchor="ctr">
            <a:noAutofit/>
          </a:bodyPr>
          <a:lstStyle>
            <a:lvl1pPr marL="0" indent="0" algn="ctr">
              <a:buNone/>
              <a:defRPr sz="1100" b="1" i="0">
                <a:solidFill>
                  <a:schemeClr val="accent2"/>
                </a:solidFill>
                <a:latin typeface="Arial Bold"/>
                <a:cs typeface="Arial Bold"/>
              </a:defRPr>
            </a:lvl1pPr>
          </a:lstStyle>
          <a:p>
            <a:r>
              <a:rPr lang="en-US" smtClean="0"/>
              <a:t>Click icon to add picture</a:t>
            </a:r>
            <a:endParaRPr lang="en-US" dirty="0"/>
          </a:p>
        </p:txBody>
      </p:sp>
      <p:sp>
        <p:nvSpPr>
          <p:cNvPr id="19"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104450883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2880">
          <p15:clr>
            <a:srgbClr val="FBAE40"/>
          </p15:clr>
        </p15:guide>
        <p15:guide id="4" orient="horz" pos="2160">
          <p15:clr>
            <a:srgbClr val="FBAE40"/>
          </p15:clr>
        </p15:guide>
      </p15:sldGuideLst>
    </p:ext>
  </p:extLst>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p:cSld name="Text and Round Photo">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81201"/>
            <a:ext cx="5384800" cy="2895600"/>
          </a:xfrm>
          <a:prstGeom prst="rect">
            <a:avLst/>
          </a:prstGeom>
        </p:spPr>
        <p:txBody>
          <a:bodyPr anchor="ctr">
            <a:normAutofit/>
          </a:bodyPr>
          <a:lstStyle>
            <a:lvl1pPr marL="0" indent="0">
              <a:lnSpc>
                <a:spcPct val="114000"/>
              </a:lnSpc>
              <a:tabLst/>
              <a:defRPr sz="1800"/>
            </a:lvl1pPr>
            <a:lvl2pPr>
              <a:defRPr sz="1800"/>
            </a:lvl2pPr>
            <a:lvl3pPr>
              <a:defRPr sz="1800"/>
            </a:lvl3pPr>
            <a:lvl4pPr>
              <a:defRPr sz="2000"/>
            </a:lvl4pPr>
            <a:lvl5pPr>
              <a:defRPr sz="2000"/>
            </a:lvl5pPr>
          </a:lstStyle>
          <a:p>
            <a:pPr lvl="0"/>
            <a:r>
              <a:rPr lang="en-US" smtClean="0"/>
              <a:t>Edit Master text styles</a:t>
            </a:r>
          </a:p>
          <a:p>
            <a:pPr lvl="1"/>
            <a:r>
              <a:rPr lang="en-US" smtClean="0"/>
              <a:t>Second level</a:t>
            </a:r>
          </a:p>
          <a:p>
            <a:pPr lvl="2"/>
            <a:r>
              <a:rPr lang="en-US" smtClean="0"/>
              <a:t>Third level</a:t>
            </a:r>
          </a:p>
        </p:txBody>
      </p:sp>
      <p:sp>
        <p:nvSpPr>
          <p:cNvPr id="5" name="Picture Placeholder 4"/>
          <p:cNvSpPr>
            <a:spLocks noGrp="1"/>
          </p:cNvSpPr>
          <p:nvPr>
            <p:ph type="pic" sz="quarter" idx="10" hasCustomPrompt="1"/>
          </p:nvPr>
        </p:nvSpPr>
        <p:spPr>
          <a:xfrm>
            <a:off x="6830509" y="1872669"/>
            <a:ext cx="4023360" cy="3017520"/>
          </a:xfrm>
          <a:prstGeom prst="ellipse">
            <a:avLst/>
          </a:prstGeom>
        </p:spPr>
        <p:txBody>
          <a:bodyPr anchor="ctr"/>
          <a:lstStyle>
            <a:lvl1pPr marL="0" indent="0" algn="ctr">
              <a:buNone/>
              <a:defRPr b="1" i="0">
                <a:solidFill>
                  <a:schemeClr val="accent2"/>
                </a:solidFill>
                <a:latin typeface="Arial Bold"/>
                <a:cs typeface="Arial Bold"/>
              </a:defRPr>
            </a:lvl1pPr>
          </a:lstStyle>
          <a:p>
            <a:r>
              <a:rPr lang="en-US" dirty="0"/>
              <a:t>INSERT IMAGE</a:t>
            </a:r>
          </a:p>
        </p:txBody>
      </p:sp>
      <p:sp>
        <p:nvSpPr>
          <p:cNvPr id="10" name="Text Placeholder 9"/>
          <p:cNvSpPr>
            <a:spLocks noGrp="1"/>
          </p:cNvSpPr>
          <p:nvPr>
            <p:ph type="body" sz="quarter" idx="11"/>
          </p:nvPr>
        </p:nvSpPr>
        <p:spPr>
          <a:xfrm>
            <a:off x="6048189" y="5000625"/>
            <a:ext cx="5588000" cy="457200"/>
          </a:xfrm>
          <a:prstGeom prst="rect">
            <a:avLst/>
          </a:prstGeom>
        </p:spPr>
        <p:txBody>
          <a:bodyPr>
            <a:noAutofit/>
          </a:bodyPr>
          <a:lstStyle>
            <a:lvl1pPr marL="0" indent="0" algn="ctr">
              <a:buNone/>
              <a:defRPr lang="en-US" dirty="0"/>
            </a:lvl1pPr>
          </a:lstStyle>
          <a:p>
            <a:pPr lvl="0"/>
            <a:r>
              <a:rPr lang="en-US" smtClean="0"/>
              <a:t>Edit Master text styles</a:t>
            </a:r>
          </a:p>
        </p:txBody>
      </p:sp>
      <p:sp>
        <p:nvSpPr>
          <p:cNvPr id="4" name="Title 3">
            <a:extLst>
              <a:ext uri="{FF2B5EF4-FFF2-40B4-BE49-F238E27FC236}">
                <a16:creationId xmlns:a16="http://schemas.microsoft.com/office/drawing/2014/main" id="{ADB7F577-8C78-6942-BD8E-E1BBE73F67FA}"/>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5"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42446756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4" orient="horz" pos="2160">
          <p15:clr>
            <a:srgbClr val="FBAE40"/>
          </p15:clr>
        </p15:guide>
        <p15:guide id="6" pos="2880">
          <p15:clr>
            <a:srgbClr val="FBAE40"/>
          </p15:clr>
        </p15:guide>
      </p15:sldGuideLst>
    </p:ext>
  </p:extLst>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p:cSld name="Three Round Photos w/ title">
    <p:spTree>
      <p:nvGrpSpPr>
        <p:cNvPr id="1" name=""/>
        <p:cNvGrpSpPr/>
        <p:nvPr/>
      </p:nvGrpSpPr>
      <p:grpSpPr>
        <a:xfrm>
          <a:off x="0" y="0"/>
          <a:ext cx="0" cy="0"/>
          <a:chOff x="0" y="0"/>
          <a:chExt cx="0" cy="0"/>
        </a:xfrm>
      </p:grpSpPr>
      <p:sp>
        <p:nvSpPr>
          <p:cNvPr id="18" name="Text Placeholder 4">
            <a:extLst>
              <a:ext uri="{FF2B5EF4-FFF2-40B4-BE49-F238E27FC236}">
                <a16:creationId xmlns:a16="http://schemas.microsoft.com/office/drawing/2014/main" id="{1BB582D1-E07B-AC48-9D1F-97CC0FDC59D4}"/>
              </a:ext>
            </a:extLst>
          </p:cNvPr>
          <p:cNvSpPr>
            <a:spLocks noGrp="1"/>
          </p:cNvSpPr>
          <p:nvPr>
            <p:ph type="body" sz="quarter" idx="34" hasCustomPrompt="1"/>
          </p:nvPr>
        </p:nvSpPr>
        <p:spPr>
          <a:xfrm>
            <a:off x="1190941" y="4296245"/>
            <a:ext cx="2438400" cy="304800"/>
          </a:xfrm>
          <a:prstGeom prst="rect">
            <a:avLst/>
          </a:prstGeom>
        </p:spPr>
        <p:txBody>
          <a:bodyPr>
            <a:noAutofit/>
          </a:bodyPr>
          <a:lstStyle>
            <a:lvl1pPr marL="0" indent="0" algn="ctr">
              <a:buNone/>
              <a:defRPr sz="1050">
                <a:solidFill>
                  <a:schemeClr val="accent3"/>
                </a:solidFill>
                <a:latin typeface="Georgia" panose="02040502050405020303" pitchFamily="18" charset="0"/>
              </a:defRPr>
            </a:lvl1pPr>
          </a:lstStyle>
          <a:p>
            <a:pPr lvl="0"/>
            <a:r>
              <a:rPr lang="en-US" dirty="0"/>
              <a:t>Click to edit name</a:t>
            </a:r>
          </a:p>
        </p:txBody>
      </p:sp>
      <p:sp>
        <p:nvSpPr>
          <p:cNvPr id="19" name="Text Placeholder 4">
            <a:extLst>
              <a:ext uri="{FF2B5EF4-FFF2-40B4-BE49-F238E27FC236}">
                <a16:creationId xmlns:a16="http://schemas.microsoft.com/office/drawing/2014/main" id="{02E4251F-09AA-6242-9ABB-8120E647A281}"/>
              </a:ext>
            </a:extLst>
          </p:cNvPr>
          <p:cNvSpPr>
            <a:spLocks noGrp="1"/>
          </p:cNvSpPr>
          <p:nvPr>
            <p:ph type="body" sz="quarter" idx="37"/>
          </p:nvPr>
        </p:nvSpPr>
        <p:spPr>
          <a:xfrm>
            <a:off x="1190941" y="4524847"/>
            <a:ext cx="2438400" cy="277748"/>
          </a:xfrm>
          <a:prstGeom prst="rect">
            <a:avLst/>
          </a:prstGeom>
        </p:spPr>
        <p:txBody>
          <a:bodyPr>
            <a:noAutofit/>
          </a:bodyPr>
          <a:lstStyle>
            <a:lvl1pPr marL="0" indent="0" algn="ctr">
              <a:buNone/>
              <a:defRPr sz="8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20" name="Picture Placeholder 14">
            <a:extLst>
              <a:ext uri="{FF2B5EF4-FFF2-40B4-BE49-F238E27FC236}">
                <a16:creationId xmlns:a16="http://schemas.microsoft.com/office/drawing/2014/main" id="{5D240583-85C0-9243-8B02-F743636E4EB9}"/>
              </a:ext>
            </a:extLst>
          </p:cNvPr>
          <p:cNvSpPr>
            <a:spLocks noGrp="1"/>
          </p:cNvSpPr>
          <p:nvPr>
            <p:ph type="pic" sz="quarter" idx="51"/>
          </p:nvPr>
        </p:nvSpPr>
        <p:spPr>
          <a:xfrm>
            <a:off x="1373821" y="2546437"/>
            <a:ext cx="2072640" cy="155448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3" name="Title 2">
            <a:extLst>
              <a:ext uri="{FF2B5EF4-FFF2-40B4-BE49-F238E27FC236}">
                <a16:creationId xmlns:a16="http://schemas.microsoft.com/office/drawing/2014/main" id="{B3EF9D98-5F0E-B24A-8BAC-0B2D5CF10BF7}"/>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5" name="Text Placeholder 4">
            <a:extLst>
              <a:ext uri="{FF2B5EF4-FFF2-40B4-BE49-F238E27FC236}">
                <a16:creationId xmlns:a16="http://schemas.microsoft.com/office/drawing/2014/main" id="{9373AF00-B671-0E4D-8346-9C4A14350A5A}"/>
              </a:ext>
            </a:extLst>
          </p:cNvPr>
          <p:cNvSpPr>
            <a:spLocks noGrp="1"/>
          </p:cNvSpPr>
          <p:nvPr>
            <p:ph type="body" sz="quarter" idx="52" hasCustomPrompt="1"/>
          </p:nvPr>
        </p:nvSpPr>
        <p:spPr>
          <a:xfrm>
            <a:off x="4866471" y="4296245"/>
            <a:ext cx="2438400" cy="304800"/>
          </a:xfrm>
          <a:prstGeom prst="rect">
            <a:avLst/>
          </a:prstGeom>
        </p:spPr>
        <p:txBody>
          <a:bodyPr>
            <a:noAutofit/>
          </a:bodyPr>
          <a:lstStyle>
            <a:lvl1pPr marL="0" indent="0" algn="ctr">
              <a:buNone/>
              <a:defRPr sz="1050">
                <a:solidFill>
                  <a:schemeClr val="accent3"/>
                </a:solidFill>
                <a:latin typeface="Georgia" panose="02040502050405020303" pitchFamily="18" charset="0"/>
              </a:defRPr>
            </a:lvl1pPr>
          </a:lstStyle>
          <a:p>
            <a:pPr lvl="0"/>
            <a:r>
              <a:rPr lang="en-US" dirty="0"/>
              <a:t>Click to edit name</a:t>
            </a:r>
          </a:p>
        </p:txBody>
      </p:sp>
      <p:sp>
        <p:nvSpPr>
          <p:cNvPr id="16" name="Text Placeholder 4">
            <a:extLst>
              <a:ext uri="{FF2B5EF4-FFF2-40B4-BE49-F238E27FC236}">
                <a16:creationId xmlns:a16="http://schemas.microsoft.com/office/drawing/2014/main" id="{F71C76E3-3560-6C42-8BE5-ED184A5E97AC}"/>
              </a:ext>
            </a:extLst>
          </p:cNvPr>
          <p:cNvSpPr>
            <a:spLocks noGrp="1"/>
          </p:cNvSpPr>
          <p:nvPr>
            <p:ph type="body" sz="quarter" idx="53"/>
          </p:nvPr>
        </p:nvSpPr>
        <p:spPr>
          <a:xfrm>
            <a:off x="4866471" y="4524847"/>
            <a:ext cx="2438400" cy="277748"/>
          </a:xfrm>
          <a:prstGeom prst="rect">
            <a:avLst/>
          </a:prstGeom>
        </p:spPr>
        <p:txBody>
          <a:bodyPr>
            <a:noAutofit/>
          </a:bodyPr>
          <a:lstStyle>
            <a:lvl1pPr marL="0" indent="0" algn="ctr">
              <a:buNone/>
              <a:defRPr sz="8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7" name="Picture Placeholder 14">
            <a:extLst>
              <a:ext uri="{FF2B5EF4-FFF2-40B4-BE49-F238E27FC236}">
                <a16:creationId xmlns:a16="http://schemas.microsoft.com/office/drawing/2014/main" id="{D4A44895-6740-C449-8BA6-9FD5B1CF1E86}"/>
              </a:ext>
            </a:extLst>
          </p:cNvPr>
          <p:cNvSpPr>
            <a:spLocks noGrp="1"/>
          </p:cNvSpPr>
          <p:nvPr>
            <p:ph type="pic" sz="quarter" idx="54"/>
          </p:nvPr>
        </p:nvSpPr>
        <p:spPr>
          <a:xfrm>
            <a:off x="5049351" y="2546437"/>
            <a:ext cx="2072640" cy="155448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27" name="Text Placeholder 4">
            <a:extLst>
              <a:ext uri="{FF2B5EF4-FFF2-40B4-BE49-F238E27FC236}">
                <a16:creationId xmlns:a16="http://schemas.microsoft.com/office/drawing/2014/main" id="{D7468871-96FE-EC43-8F72-14C7606C3489}"/>
              </a:ext>
            </a:extLst>
          </p:cNvPr>
          <p:cNvSpPr>
            <a:spLocks noGrp="1"/>
          </p:cNvSpPr>
          <p:nvPr>
            <p:ph type="body" sz="quarter" idx="55" hasCustomPrompt="1"/>
          </p:nvPr>
        </p:nvSpPr>
        <p:spPr>
          <a:xfrm>
            <a:off x="8542000" y="4296245"/>
            <a:ext cx="2438400" cy="304800"/>
          </a:xfrm>
          <a:prstGeom prst="rect">
            <a:avLst/>
          </a:prstGeom>
        </p:spPr>
        <p:txBody>
          <a:bodyPr>
            <a:noAutofit/>
          </a:bodyPr>
          <a:lstStyle>
            <a:lvl1pPr marL="0" indent="0" algn="ctr">
              <a:buNone/>
              <a:defRPr sz="1050">
                <a:solidFill>
                  <a:schemeClr val="accent3"/>
                </a:solidFill>
                <a:latin typeface="Georgia" panose="02040502050405020303" pitchFamily="18" charset="0"/>
              </a:defRPr>
            </a:lvl1pPr>
          </a:lstStyle>
          <a:p>
            <a:pPr lvl="0"/>
            <a:r>
              <a:rPr lang="en-US" dirty="0"/>
              <a:t>Click to edit name</a:t>
            </a:r>
          </a:p>
        </p:txBody>
      </p:sp>
      <p:sp>
        <p:nvSpPr>
          <p:cNvPr id="28" name="Text Placeholder 4">
            <a:extLst>
              <a:ext uri="{FF2B5EF4-FFF2-40B4-BE49-F238E27FC236}">
                <a16:creationId xmlns:a16="http://schemas.microsoft.com/office/drawing/2014/main" id="{658B6A8A-A03E-B940-9646-5B6CDC7DC67C}"/>
              </a:ext>
            </a:extLst>
          </p:cNvPr>
          <p:cNvSpPr>
            <a:spLocks noGrp="1"/>
          </p:cNvSpPr>
          <p:nvPr>
            <p:ph type="body" sz="quarter" idx="56"/>
          </p:nvPr>
        </p:nvSpPr>
        <p:spPr>
          <a:xfrm>
            <a:off x="8542000" y="4524847"/>
            <a:ext cx="2438400" cy="277748"/>
          </a:xfrm>
          <a:prstGeom prst="rect">
            <a:avLst/>
          </a:prstGeom>
        </p:spPr>
        <p:txBody>
          <a:bodyPr>
            <a:noAutofit/>
          </a:bodyPr>
          <a:lstStyle>
            <a:lvl1pPr marL="0" indent="0" algn="ctr">
              <a:buNone/>
              <a:defRPr sz="8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29" name="Picture Placeholder 14">
            <a:extLst>
              <a:ext uri="{FF2B5EF4-FFF2-40B4-BE49-F238E27FC236}">
                <a16:creationId xmlns:a16="http://schemas.microsoft.com/office/drawing/2014/main" id="{07E466A5-109C-204B-9C73-B567D70E966A}"/>
              </a:ext>
            </a:extLst>
          </p:cNvPr>
          <p:cNvSpPr>
            <a:spLocks noGrp="1"/>
          </p:cNvSpPr>
          <p:nvPr>
            <p:ph type="pic" sz="quarter" idx="57"/>
          </p:nvPr>
        </p:nvSpPr>
        <p:spPr>
          <a:xfrm>
            <a:off x="8724880" y="2546437"/>
            <a:ext cx="2072640" cy="155448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25"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291390236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2880">
          <p15:clr>
            <a:srgbClr val="FBAE40"/>
          </p15:clr>
        </p15:guide>
        <p15:guide id="4" orient="horz" pos="2160">
          <p15:clr>
            <a:srgbClr val="FBAE40"/>
          </p15:clr>
        </p15:guide>
        <p15:guide id="0" pos="5472">
          <p15:clr>
            <a:srgbClr val="FBAE40"/>
          </p15:clr>
        </p15:guide>
      </p15:sldGuideLst>
    </p:ext>
  </p:extLst>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p:cSld name="Eleven Photos w/ Titles">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BEA8A6-BC3E-1D4F-9BF4-871716F6D09C}"/>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41" name="Text Placeholder 4">
            <a:extLst>
              <a:ext uri="{FF2B5EF4-FFF2-40B4-BE49-F238E27FC236}">
                <a16:creationId xmlns:a16="http://schemas.microsoft.com/office/drawing/2014/main" id="{A45294E2-3065-BA48-86BF-A5AE726A55DE}"/>
              </a:ext>
            </a:extLst>
          </p:cNvPr>
          <p:cNvSpPr>
            <a:spLocks noGrp="1"/>
          </p:cNvSpPr>
          <p:nvPr>
            <p:ph type="body" sz="quarter" idx="10" hasCustomPrompt="1"/>
          </p:nvPr>
        </p:nvSpPr>
        <p:spPr>
          <a:xfrm>
            <a:off x="735105"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54" name="Text Placeholder 4">
            <a:extLst>
              <a:ext uri="{FF2B5EF4-FFF2-40B4-BE49-F238E27FC236}">
                <a16:creationId xmlns:a16="http://schemas.microsoft.com/office/drawing/2014/main" id="{E4063106-FFE7-7545-B971-FEF7B6E0243F}"/>
              </a:ext>
            </a:extLst>
          </p:cNvPr>
          <p:cNvSpPr>
            <a:spLocks noGrp="1"/>
          </p:cNvSpPr>
          <p:nvPr>
            <p:ph type="body" sz="quarter" idx="13"/>
          </p:nvPr>
        </p:nvSpPr>
        <p:spPr>
          <a:xfrm>
            <a:off x="735105"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74" name="Picture Placeholder 14">
            <a:extLst>
              <a:ext uri="{FF2B5EF4-FFF2-40B4-BE49-F238E27FC236}">
                <a16:creationId xmlns:a16="http://schemas.microsoft.com/office/drawing/2014/main" id="{07609BC7-BB29-584E-9799-4BBD46936736}"/>
              </a:ext>
            </a:extLst>
          </p:cNvPr>
          <p:cNvSpPr>
            <a:spLocks noGrp="1"/>
          </p:cNvSpPr>
          <p:nvPr>
            <p:ph type="pic" sz="quarter" idx="43"/>
          </p:nvPr>
        </p:nvSpPr>
        <p:spPr>
          <a:xfrm>
            <a:off x="1344705"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84" name="Text Placeholder 4">
            <a:extLst>
              <a:ext uri="{FF2B5EF4-FFF2-40B4-BE49-F238E27FC236}">
                <a16:creationId xmlns:a16="http://schemas.microsoft.com/office/drawing/2014/main" id="{3A516BBA-5499-7B4C-BC99-EFC33397A3C3}"/>
              </a:ext>
            </a:extLst>
          </p:cNvPr>
          <p:cNvSpPr>
            <a:spLocks noGrp="1"/>
          </p:cNvSpPr>
          <p:nvPr>
            <p:ph type="body" sz="quarter" idx="44" hasCustomPrompt="1"/>
          </p:nvPr>
        </p:nvSpPr>
        <p:spPr>
          <a:xfrm>
            <a:off x="3514164"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85" name="Text Placeholder 4">
            <a:extLst>
              <a:ext uri="{FF2B5EF4-FFF2-40B4-BE49-F238E27FC236}">
                <a16:creationId xmlns:a16="http://schemas.microsoft.com/office/drawing/2014/main" id="{F3E67C61-94D8-DE44-B03A-84D5FC1AABD5}"/>
              </a:ext>
            </a:extLst>
          </p:cNvPr>
          <p:cNvSpPr>
            <a:spLocks noGrp="1"/>
          </p:cNvSpPr>
          <p:nvPr>
            <p:ph type="body" sz="quarter" idx="45"/>
          </p:nvPr>
        </p:nvSpPr>
        <p:spPr>
          <a:xfrm>
            <a:off x="3514164"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86" name="Picture Placeholder 14">
            <a:extLst>
              <a:ext uri="{FF2B5EF4-FFF2-40B4-BE49-F238E27FC236}">
                <a16:creationId xmlns:a16="http://schemas.microsoft.com/office/drawing/2014/main" id="{9E43393C-6AB1-2548-9881-61E603A1346A}"/>
              </a:ext>
            </a:extLst>
          </p:cNvPr>
          <p:cNvSpPr>
            <a:spLocks noGrp="1"/>
          </p:cNvSpPr>
          <p:nvPr>
            <p:ph type="pic" sz="quarter" idx="46"/>
          </p:nvPr>
        </p:nvSpPr>
        <p:spPr>
          <a:xfrm>
            <a:off x="4123764"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87" name="Text Placeholder 4">
            <a:extLst>
              <a:ext uri="{FF2B5EF4-FFF2-40B4-BE49-F238E27FC236}">
                <a16:creationId xmlns:a16="http://schemas.microsoft.com/office/drawing/2014/main" id="{4A5AFEE0-DF8C-BD47-8017-C8499CACC4D0}"/>
              </a:ext>
            </a:extLst>
          </p:cNvPr>
          <p:cNvSpPr>
            <a:spLocks noGrp="1"/>
          </p:cNvSpPr>
          <p:nvPr>
            <p:ph type="body" sz="quarter" idx="47" hasCustomPrompt="1"/>
          </p:nvPr>
        </p:nvSpPr>
        <p:spPr>
          <a:xfrm>
            <a:off x="6257364"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88" name="Text Placeholder 4">
            <a:extLst>
              <a:ext uri="{FF2B5EF4-FFF2-40B4-BE49-F238E27FC236}">
                <a16:creationId xmlns:a16="http://schemas.microsoft.com/office/drawing/2014/main" id="{5125D46D-0601-9846-ABC3-B2145488E02D}"/>
              </a:ext>
            </a:extLst>
          </p:cNvPr>
          <p:cNvSpPr>
            <a:spLocks noGrp="1"/>
          </p:cNvSpPr>
          <p:nvPr>
            <p:ph type="body" sz="quarter" idx="48"/>
          </p:nvPr>
        </p:nvSpPr>
        <p:spPr>
          <a:xfrm>
            <a:off x="6257364"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89" name="Picture Placeholder 14">
            <a:extLst>
              <a:ext uri="{FF2B5EF4-FFF2-40B4-BE49-F238E27FC236}">
                <a16:creationId xmlns:a16="http://schemas.microsoft.com/office/drawing/2014/main" id="{F717295D-28FF-E941-96BD-958AC9FC3122}"/>
              </a:ext>
            </a:extLst>
          </p:cNvPr>
          <p:cNvSpPr>
            <a:spLocks noGrp="1"/>
          </p:cNvSpPr>
          <p:nvPr>
            <p:ph type="pic" sz="quarter" idx="49"/>
          </p:nvPr>
        </p:nvSpPr>
        <p:spPr>
          <a:xfrm>
            <a:off x="6866964"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0" name="Text Placeholder 4">
            <a:extLst>
              <a:ext uri="{FF2B5EF4-FFF2-40B4-BE49-F238E27FC236}">
                <a16:creationId xmlns:a16="http://schemas.microsoft.com/office/drawing/2014/main" id="{2359D24B-4438-8041-8A3A-AB72B390DB7A}"/>
              </a:ext>
            </a:extLst>
          </p:cNvPr>
          <p:cNvSpPr>
            <a:spLocks noGrp="1"/>
          </p:cNvSpPr>
          <p:nvPr>
            <p:ph type="body" sz="quarter" idx="50" hasCustomPrompt="1"/>
          </p:nvPr>
        </p:nvSpPr>
        <p:spPr>
          <a:xfrm>
            <a:off x="8982635" y="2677945"/>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91" name="Text Placeholder 4">
            <a:extLst>
              <a:ext uri="{FF2B5EF4-FFF2-40B4-BE49-F238E27FC236}">
                <a16:creationId xmlns:a16="http://schemas.microsoft.com/office/drawing/2014/main" id="{A3AC4982-2DC0-6543-BF04-0AE289DC239C}"/>
              </a:ext>
            </a:extLst>
          </p:cNvPr>
          <p:cNvSpPr>
            <a:spLocks noGrp="1"/>
          </p:cNvSpPr>
          <p:nvPr>
            <p:ph type="body" sz="quarter" idx="51"/>
          </p:nvPr>
        </p:nvSpPr>
        <p:spPr>
          <a:xfrm>
            <a:off x="8982635" y="2849398"/>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92" name="Picture Placeholder 14">
            <a:extLst>
              <a:ext uri="{FF2B5EF4-FFF2-40B4-BE49-F238E27FC236}">
                <a16:creationId xmlns:a16="http://schemas.microsoft.com/office/drawing/2014/main" id="{25AC8B57-F114-324C-BF67-13A7D5B7182F}"/>
              </a:ext>
            </a:extLst>
          </p:cNvPr>
          <p:cNvSpPr>
            <a:spLocks noGrp="1"/>
          </p:cNvSpPr>
          <p:nvPr>
            <p:ph type="pic" sz="quarter" idx="52"/>
          </p:nvPr>
        </p:nvSpPr>
        <p:spPr>
          <a:xfrm>
            <a:off x="9592235" y="1755537"/>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3" name="Text Placeholder 4">
            <a:extLst>
              <a:ext uri="{FF2B5EF4-FFF2-40B4-BE49-F238E27FC236}">
                <a16:creationId xmlns:a16="http://schemas.microsoft.com/office/drawing/2014/main" id="{816EF39A-521D-054D-B634-6E7116B05A22}"/>
              </a:ext>
            </a:extLst>
          </p:cNvPr>
          <p:cNvSpPr>
            <a:spLocks noGrp="1"/>
          </p:cNvSpPr>
          <p:nvPr>
            <p:ph type="body" sz="quarter" idx="53" hasCustomPrompt="1"/>
          </p:nvPr>
        </p:nvSpPr>
        <p:spPr>
          <a:xfrm>
            <a:off x="735105"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94" name="Text Placeholder 4">
            <a:extLst>
              <a:ext uri="{FF2B5EF4-FFF2-40B4-BE49-F238E27FC236}">
                <a16:creationId xmlns:a16="http://schemas.microsoft.com/office/drawing/2014/main" id="{BB7335F7-B540-2A41-A248-4EF3138E4DDA}"/>
              </a:ext>
            </a:extLst>
          </p:cNvPr>
          <p:cNvSpPr>
            <a:spLocks noGrp="1"/>
          </p:cNvSpPr>
          <p:nvPr>
            <p:ph type="body" sz="quarter" idx="54"/>
          </p:nvPr>
        </p:nvSpPr>
        <p:spPr>
          <a:xfrm>
            <a:off x="735105"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95" name="Picture Placeholder 14">
            <a:extLst>
              <a:ext uri="{FF2B5EF4-FFF2-40B4-BE49-F238E27FC236}">
                <a16:creationId xmlns:a16="http://schemas.microsoft.com/office/drawing/2014/main" id="{D2A93867-8E3D-0D4F-8F72-CC5DEB347802}"/>
              </a:ext>
            </a:extLst>
          </p:cNvPr>
          <p:cNvSpPr>
            <a:spLocks noGrp="1"/>
          </p:cNvSpPr>
          <p:nvPr>
            <p:ph type="pic" sz="quarter" idx="55"/>
          </p:nvPr>
        </p:nvSpPr>
        <p:spPr>
          <a:xfrm>
            <a:off x="1344705"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6" name="Text Placeholder 4">
            <a:extLst>
              <a:ext uri="{FF2B5EF4-FFF2-40B4-BE49-F238E27FC236}">
                <a16:creationId xmlns:a16="http://schemas.microsoft.com/office/drawing/2014/main" id="{07957448-6938-FD46-AE80-F816C30D779B}"/>
              </a:ext>
            </a:extLst>
          </p:cNvPr>
          <p:cNvSpPr>
            <a:spLocks noGrp="1"/>
          </p:cNvSpPr>
          <p:nvPr>
            <p:ph type="body" sz="quarter" idx="56" hasCustomPrompt="1"/>
          </p:nvPr>
        </p:nvSpPr>
        <p:spPr>
          <a:xfrm>
            <a:off x="3514164"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97" name="Text Placeholder 4">
            <a:extLst>
              <a:ext uri="{FF2B5EF4-FFF2-40B4-BE49-F238E27FC236}">
                <a16:creationId xmlns:a16="http://schemas.microsoft.com/office/drawing/2014/main" id="{86613617-7581-CB45-B0E5-63C74343042C}"/>
              </a:ext>
            </a:extLst>
          </p:cNvPr>
          <p:cNvSpPr>
            <a:spLocks noGrp="1"/>
          </p:cNvSpPr>
          <p:nvPr>
            <p:ph type="body" sz="quarter" idx="57"/>
          </p:nvPr>
        </p:nvSpPr>
        <p:spPr>
          <a:xfrm>
            <a:off x="3514164"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98" name="Picture Placeholder 14">
            <a:extLst>
              <a:ext uri="{FF2B5EF4-FFF2-40B4-BE49-F238E27FC236}">
                <a16:creationId xmlns:a16="http://schemas.microsoft.com/office/drawing/2014/main" id="{A3FE03C2-7269-974F-88D6-9AA033442BAE}"/>
              </a:ext>
            </a:extLst>
          </p:cNvPr>
          <p:cNvSpPr>
            <a:spLocks noGrp="1"/>
          </p:cNvSpPr>
          <p:nvPr>
            <p:ph type="pic" sz="quarter" idx="58"/>
          </p:nvPr>
        </p:nvSpPr>
        <p:spPr>
          <a:xfrm>
            <a:off x="4123764"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99" name="Text Placeholder 4">
            <a:extLst>
              <a:ext uri="{FF2B5EF4-FFF2-40B4-BE49-F238E27FC236}">
                <a16:creationId xmlns:a16="http://schemas.microsoft.com/office/drawing/2014/main" id="{D45052EA-F299-7A42-A0F4-BF315D2AA2BE}"/>
              </a:ext>
            </a:extLst>
          </p:cNvPr>
          <p:cNvSpPr>
            <a:spLocks noGrp="1"/>
          </p:cNvSpPr>
          <p:nvPr>
            <p:ph type="body" sz="quarter" idx="59" hasCustomPrompt="1"/>
          </p:nvPr>
        </p:nvSpPr>
        <p:spPr>
          <a:xfrm>
            <a:off x="6257364"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0" name="Text Placeholder 4">
            <a:extLst>
              <a:ext uri="{FF2B5EF4-FFF2-40B4-BE49-F238E27FC236}">
                <a16:creationId xmlns:a16="http://schemas.microsoft.com/office/drawing/2014/main" id="{7C880BA2-4ABB-6A48-8517-46429CA4F2D6}"/>
              </a:ext>
            </a:extLst>
          </p:cNvPr>
          <p:cNvSpPr>
            <a:spLocks noGrp="1"/>
          </p:cNvSpPr>
          <p:nvPr>
            <p:ph type="body" sz="quarter" idx="60"/>
          </p:nvPr>
        </p:nvSpPr>
        <p:spPr>
          <a:xfrm>
            <a:off x="6257364"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01" name="Picture Placeholder 14">
            <a:extLst>
              <a:ext uri="{FF2B5EF4-FFF2-40B4-BE49-F238E27FC236}">
                <a16:creationId xmlns:a16="http://schemas.microsoft.com/office/drawing/2014/main" id="{519EB61E-D092-0349-B3AB-80290BED27D7}"/>
              </a:ext>
            </a:extLst>
          </p:cNvPr>
          <p:cNvSpPr>
            <a:spLocks noGrp="1"/>
          </p:cNvSpPr>
          <p:nvPr>
            <p:ph type="pic" sz="quarter" idx="61"/>
          </p:nvPr>
        </p:nvSpPr>
        <p:spPr>
          <a:xfrm>
            <a:off x="6866964"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02" name="Text Placeholder 4">
            <a:extLst>
              <a:ext uri="{FF2B5EF4-FFF2-40B4-BE49-F238E27FC236}">
                <a16:creationId xmlns:a16="http://schemas.microsoft.com/office/drawing/2014/main" id="{861B611E-A15D-7E4C-A601-4884276CB99D}"/>
              </a:ext>
            </a:extLst>
          </p:cNvPr>
          <p:cNvSpPr>
            <a:spLocks noGrp="1"/>
          </p:cNvSpPr>
          <p:nvPr>
            <p:ph type="body" sz="quarter" idx="62" hasCustomPrompt="1"/>
          </p:nvPr>
        </p:nvSpPr>
        <p:spPr>
          <a:xfrm>
            <a:off x="8982635" y="4130227"/>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3" name="Text Placeholder 4">
            <a:extLst>
              <a:ext uri="{FF2B5EF4-FFF2-40B4-BE49-F238E27FC236}">
                <a16:creationId xmlns:a16="http://schemas.microsoft.com/office/drawing/2014/main" id="{B55697B6-0669-6641-BBEC-39065EA64BF8}"/>
              </a:ext>
            </a:extLst>
          </p:cNvPr>
          <p:cNvSpPr>
            <a:spLocks noGrp="1"/>
          </p:cNvSpPr>
          <p:nvPr>
            <p:ph type="body" sz="quarter" idx="63"/>
          </p:nvPr>
        </p:nvSpPr>
        <p:spPr>
          <a:xfrm>
            <a:off x="8982635" y="4301680"/>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04" name="Picture Placeholder 14">
            <a:extLst>
              <a:ext uri="{FF2B5EF4-FFF2-40B4-BE49-F238E27FC236}">
                <a16:creationId xmlns:a16="http://schemas.microsoft.com/office/drawing/2014/main" id="{126AC2BC-51F6-534E-8BC2-EF238D572499}"/>
              </a:ext>
            </a:extLst>
          </p:cNvPr>
          <p:cNvSpPr>
            <a:spLocks noGrp="1"/>
          </p:cNvSpPr>
          <p:nvPr>
            <p:ph type="pic" sz="quarter" idx="64"/>
          </p:nvPr>
        </p:nvSpPr>
        <p:spPr>
          <a:xfrm>
            <a:off x="9592235" y="3207819"/>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05" name="Text Placeholder 4">
            <a:extLst>
              <a:ext uri="{FF2B5EF4-FFF2-40B4-BE49-F238E27FC236}">
                <a16:creationId xmlns:a16="http://schemas.microsoft.com/office/drawing/2014/main" id="{31207B06-0907-6D4A-BAE1-DA646223F4ED}"/>
              </a:ext>
            </a:extLst>
          </p:cNvPr>
          <p:cNvSpPr>
            <a:spLocks noGrp="1"/>
          </p:cNvSpPr>
          <p:nvPr>
            <p:ph type="body" sz="quarter" idx="65" hasCustomPrompt="1"/>
          </p:nvPr>
        </p:nvSpPr>
        <p:spPr>
          <a:xfrm>
            <a:off x="2097741" y="5595956"/>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6" name="Text Placeholder 4">
            <a:extLst>
              <a:ext uri="{FF2B5EF4-FFF2-40B4-BE49-F238E27FC236}">
                <a16:creationId xmlns:a16="http://schemas.microsoft.com/office/drawing/2014/main" id="{1FBFDCA0-875D-2147-8B6A-995D7B642FE5}"/>
              </a:ext>
            </a:extLst>
          </p:cNvPr>
          <p:cNvSpPr>
            <a:spLocks noGrp="1"/>
          </p:cNvSpPr>
          <p:nvPr>
            <p:ph type="body" sz="quarter" idx="66"/>
          </p:nvPr>
        </p:nvSpPr>
        <p:spPr>
          <a:xfrm>
            <a:off x="2097741" y="5767409"/>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07" name="Picture Placeholder 14">
            <a:extLst>
              <a:ext uri="{FF2B5EF4-FFF2-40B4-BE49-F238E27FC236}">
                <a16:creationId xmlns:a16="http://schemas.microsoft.com/office/drawing/2014/main" id="{55A30EC2-9809-454E-8569-2107D27CF3F5}"/>
              </a:ext>
            </a:extLst>
          </p:cNvPr>
          <p:cNvSpPr>
            <a:spLocks noGrp="1"/>
          </p:cNvSpPr>
          <p:nvPr>
            <p:ph type="pic" sz="quarter" idx="67"/>
          </p:nvPr>
        </p:nvSpPr>
        <p:spPr>
          <a:xfrm>
            <a:off x="2707341" y="4673548"/>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08" name="Text Placeholder 4">
            <a:extLst>
              <a:ext uri="{FF2B5EF4-FFF2-40B4-BE49-F238E27FC236}">
                <a16:creationId xmlns:a16="http://schemas.microsoft.com/office/drawing/2014/main" id="{71C6878F-BC9F-B64F-9A59-F0CDDA1FB9F4}"/>
              </a:ext>
            </a:extLst>
          </p:cNvPr>
          <p:cNvSpPr>
            <a:spLocks noGrp="1"/>
          </p:cNvSpPr>
          <p:nvPr>
            <p:ph type="body" sz="quarter" idx="68" hasCustomPrompt="1"/>
          </p:nvPr>
        </p:nvSpPr>
        <p:spPr>
          <a:xfrm>
            <a:off x="4876800" y="5595956"/>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09" name="Text Placeholder 4">
            <a:extLst>
              <a:ext uri="{FF2B5EF4-FFF2-40B4-BE49-F238E27FC236}">
                <a16:creationId xmlns:a16="http://schemas.microsoft.com/office/drawing/2014/main" id="{F6FD4733-3418-9C42-BE90-F33A67316FE0}"/>
              </a:ext>
            </a:extLst>
          </p:cNvPr>
          <p:cNvSpPr>
            <a:spLocks noGrp="1"/>
          </p:cNvSpPr>
          <p:nvPr>
            <p:ph type="body" sz="quarter" idx="69"/>
          </p:nvPr>
        </p:nvSpPr>
        <p:spPr>
          <a:xfrm>
            <a:off x="4876800" y="5767409"/>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10" name="Picture Placeholder 14">
            <a:extLst>
              <a:ext uri="{FF2B5EF4-FFF2-40B4-BE49-F238E27FC236}">
                <a16:creationId xmlns:a16="http://schemas.microsoft.com/office/drawing/2014/main" id="{C6D2F451-A19F-D441-A16C-C31A332F12B0}"/>
              </a:ext>
            </a:extLst>
          </p:cNvPr>
          <p:cNvSpPr>
            <a:spLocks noGrp="1"/>
          </p:cNvSpPr>
          <p:nvPr>
            <p:ph type="pic" sz="quarter" idx="70"/>
          </p:nvPr>
        </p:nvSpPr>
        <p:spPr>
          <a:xfrm>
            <a:off x="5486400" y="4673548"/>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111" name="Text Placeholder 4">
            <a:extLst>
              <a:ext uri="{FF2B5EF4-FFF2-40B4-BE49-F238E27FC236}">
                <a16:creationId xmlns:a16="http://schemas.microsoft.com/office/drawing/2014/main" id="{482BAEB3-3B3C-7D43-9A6F-3F9FB16FCAFF}"/>
              </a:ext>
            </a:extLst>
          </p:cNvPr>
          <p:cNvSpPr>
            <a:spLocks noGrp="1"/>
          </p:cNvSpPr>
          <p:nvPr>
            <p:ph type="body" sz="quarter" idx="71" hasCustomPrompt="1"/>
          </p:nvPr>
        </p:nvSpPr>
        <p:spPr>
          <a:xfrm>
            <a:off x="7620000" y="5595956"/>
            <a:ext cx="2438400" cy="228600"/>
          </a:xfrm>
        </p:spPr>
        <p:txBody>
          <a:bodyPr>
            <a:noAutofit/>
          </a:bodyPr>
          <a:lstStyle>
            <a:lvl1pPr marL="0" indent="0" algn="ctr">
              <a:buNone/>
              <a:defRPr sz="1200">
                <a:solidFill>
                  <a:schemeClr val="accent3"/>
                </a:solidFill>
                <a:latin typeface="Georgia" panose="02040502050405020303" pitchFamily="18" charset="0"/>
              </a:defRPr>
            </a:lvl1pPr>
          </a:lstStyle>
          <a:p>
            <a:pPr lvl="0"/>
            <a:r>
              <a:rPr lang="en-US" dirty="0"/>
              <a:t>Click to edit name</a:t>
            </a:r>
          </a:p>
        </p:txBody>
      </p:sp>
      <p:sp>
        <p:nvSpPr>
          <p:cNvPr id="112" name="Text Placeholder 4">
            <a:extLst>
              <a:ext uri="{FF2B5EF4-FFF2-40B4-BE49-F238E27FC236}">
                <a16:creationId xmlns:a16="http://schemas.microsoft.com/office/drawing/2014/main" id="{0017E8C2-9911-9449-AE2E-D6DC5F17365A}"/>
              </a:ext>
            </a:extLst>
          </p:cNvPr>
          <p:cNvSpPr>
            <a:spLocks noGrp="1"/>
          </p:cNvSpPr>
          <p:nvPr>
            <p:ph type="body" sz="quarter" idx="72"/>
          </p:nvPr>
        </p:nvSpPr>
        <p:spPr>
          <a:xfrm>
            <a:off x="7620000" y="5767409"/>
            <a:ext cx="2438400" cy="208311"/>
          </a:xfrm>
        </p:spPr>
        <p:txBody>
          <a:bodyPr>
            <a:noAutofit/>
          </a:bodyPr>
          <a:lstStyle>
            <a:lvl1pPr marL="0" indent="0" algn="ctr">
              <a:buNone/>
              <a:defRPr sz="1000" i="1">
                <a:solidFill>
                  <a:schemeClr val="accent3">
                    <a:lumMod val="60000"/>
                    <a:lumOff val="40000"/>
                  </a:schemeClr>
                </a:solidFill>
                <a:latin typeface="Georgia" panose="02040502050405020303" pitchFamily="18" charset="0"/>
              </a:defRPr>
            </a:lvl1pPr>
          </a:lstStyle>
          <a:p>
            <a:pPr lvl="0"/>
            <a:r>
              <a:rPr lang="en-US" smtClean="0"/>
              <a:t>Edit Master text styles</a:t>
            </a:r>
          </a:p>
        </p:txBody>
      </p:sp>
      <p:sp>
        <p:nvSpPr>
          <p:cNvPr id="113" name="Picture Placeholder 14">
            <a:extLst>
              <a:ext uri="{FF2B5EF4-FFF2-40B4-BE49-F238E27FC236}">
                <a16:creationId xmlns:a16="http://schemas.microsoft.com/office/drawing/2014/main" id="{DF9A9D7A-5BA0-444C-A247-9A3D57BBACF2}"/>
              </a:ext>
            </a:extLst>
          </p:cNvPr>
          <p:cNvSpPr>
            <a:spLocks noGrp="1"/>
          </p:cNvSpPr>
          <p:nvPr>
            <p:ph type="pic" sz="quarter" idx="73"/>
          </p:nvPr>
        </p:nvSpPr>
        <p:spPr>
          <a:xfrm>
            <a:off x="8229600" y="4673548"/>
            <a:ext cx="1219200" cy="914400"/>
          </a:xfrm>
          <a:prstGeom prst="ellipse">
            <a:avLst/>
          </a:prstGeom>
          <a:solidFill>
            <a:schemeClr val="accent2"/>
          </a:solidFill>
        </p:spPr>
        <p:txBody>
          <a:bodyPr wrap="square" lIns="0" rIns="0" anchor="ctr">
            <a:noAutofit/>
          </a:bodyPr>
          <a:lstStyle>
            <a:lvl1pPr marL="0" indent="0" algn="ctr">
              <a:buNone/>
              <a:defRPr sz="800" b="1" i="0">
                <a:solidFill>
                  <a:schemeClr val="accent3"/>
                </a:solidFill>
                <a:latin typeface="Arial Bold"/>
                <a:cs typeface="Arial Bold"/>
              </a:defRPr>
            </a:lvl1pPr>
          </a:lstStyle>
          <a:p>
            <a:r>
              <a:rPr lang="en-US" smtClean="0"/>
              <a:t>Click icon to add picture</a:t>
            </a:r>
            <a:endParaRPr lang="en-US" dirty="0"/>
          </a:p>
        </p:txBody>
      </p:sp>
      <p:sp>
        <p:nvSpPr>
          <p:cNvPr id="44"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388453939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4" orient="horz" pos="2160">
          <p15:clr>
            <a:srgbClr val="FBAE40"/>
          </p15:clr>
        </p15:guide>
        <p15:guide id="5" pos="5472">
          <p15:clr>
            <a:srgbClr val="FBAE40"/>
          </p15:clr>
        </p15:guide>
      </p15:sldGuideLst>
    </p:ext>
  </p:extLst>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p:cSld name="Four Rows">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81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8" name="Content Placeholder 2"/>
          <p:cNvSpPr>
            <a:spLocks noGrp="1"/>
          </p:cNvSpPr>
          <p:nvPr>
            <p:ph idx="10"/>
          </p:nvPr>
        </p:nvSpPr>
        <p:spPr>
          <a:xfrm>
            <a:off x="609600" y="2870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9" name="Content Placeholder 2"/>
          <p:cNvSpPr>
            <a:spLocks noGrp="1"/>
          </p:cNvSpPr>
          <p:nvPr>
            <p:ph idx="11"/>
          </p:nvPr>
        </p:nvSpPr>
        <p:spPr>
          <a:xfrm>
            <a:off x="609600" y="3759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10" name="Content Placeholder 2"/>
          <p:cNvSpPr>
            <a:spLocks noGrp="1"/>
          </p:cNvSpPr>
          <p:nvPr>
            <p:ph idx="12"/>
          </p:nvPr>
        </p:nvSpPr>
        <p:spPr>
          <a:xfrm>
            <a:off x="609600" y="4648200"/>
            <a:ext cx="10972800" cy="762000"/>
          </a:xfrm>
          <a:prstGeom prst="rect">
            <a:avLst/>
          </a:prstGeom>
        </p:spPr>
        <p:txBody>
          <a:bodyPr anchor="ctr">
            <a:normAutofit/>
          </a:bodyPr>
          <a:lstStyle>
            <a:lvl1pPr marL="0" indent="0" algn="ctr">
              <a:buFont typeface="Arial" panose="020B0604020202020204" pitchFamily="34" charset="0"/>
              <a:buNone/>
              <a:defRPr sz="1800" b="1" i="0" cap="all" baseline="0">
                <a:solidFill>
                  <a:schemeClr val="accent3"/>
                </a:solidFill>
                <a:latin typeface="Arial Bold"/>
                <a:cs typeface="Arial Bold"/>
              </a:defRPr>
            </a:lvl1pPr>
            <a:lvl2pPr>
              <a:defRPr sz="2800"/>
            </a:lvl2pPr>
            <a:lvl3pPr>
              <a:defRPr sz="2800"/>
            </a:lvl3pPr>
            <a:lvl4pPr>
              <a:defRPr sz="2800"/>
            </a:lvl4pPr>
            <a:lvl5pPr>
              <a:defRPr sz="2800"/>
            </a:lvl5pPr>
          </a:lstStyle>
          <a:p>
            <a:pPr lvl="0"/>
            <a:r>
              <a:rPr lang="en-US" smtClean="0"/>
              <a:t>Edit Master text styles</a:t>
            </a:r>
          </a:p>
        </p:txBody>
      </p:sp>
      <p:sp>
        <p:nvSpPr>
          <p:cNvPr id="4" name="Title 3">
            <a:extLst>
              <a:ext uri="{FF2B5EF4-FFF2-40B4-BE49-F238E27FC236}">
                <a16:creationId xmlns:a16="http://schemas.microsoft.com/office/drawing/2014/main" id="{63B24DF4-0314-594F-AD91-4E22B32CDE5C}"/>
              </a:ext>
            </a:extLst>
          </p:cNvPr>
          <p:cNvSpPr>
            <a:spLocks noGrp="1"/>
          </p:cNvSpPr>
          <p:nvPr>
            <p:ph type="title"/>
          </p:nvPr>
        </p:nvSpPr>
        <p:spPr>
          <a:xfrm>
            <a:off x="609600" y="331154"/>
            <a:ext cx="10972800" cy="1082439"/>
          </a:xfrm>
          <a:prstGeom prst="rect">
            <a:avLst/>
          </a:prstGeom>
        </p:spPr>
        <p:txBody>
          <a:bodyPr/>
          <a:lstStyle/>
          <a:p>
            <a:r>
              <a:rPr lang="en-US" smtClean="0"/>
              <a:t>Click to edit Master title style</a:t>
            </a:r>
            <a:endParaRPr lang="en-US" dirty="0"/>
          </a:p>
        </p:txBody>
      </p:sp>
      <p:sp>
        <p:nvSpPr>
          <p:cNvPr id="16"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cs typeface="Arial"/>
              </a:rPr>
              <a:t>Enter Title or Department Name</a:t>
            </a:r>
            <a:endParaRPr lang="en-US" dirty="0">
              <a:cs typeface="Arial"/>
            </a:endParaRPr>
          </a:p>
        </p:txBody>
      </p:sp>
    </p:spTree>
    <p:extLst>
      <p:ext uri="{BB962C8B-B14F-4D97-AF65-F5344CB8AC3E}">
        <p14:creationId xmlns:p14="http://schemas.microsoft.com/office/powerpoint/2010/main" val="328671863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2880">
          <p15:clr>
            <a:srgbClr val="FBAE40"/>
          </p15:clr>
        </p15:guide>
        <p15:guide id="4" orient="horz" pos="216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81.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theme" Target="../theme/theme10.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86.xml"/><Relationship Id="rId1" Type="http://schemas.openxmlformats.org/officeDocument/2006/relationships/slideLayout" Target="../slideLayouts/slideLayout85.xml"/><Relationship Id="rId4" Type="http://schemas.openxmlformats.org/officeDocument/2006/relationships/image" Target="../media/image7.png"/></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94.xml"/><Relationship Id="rId3" Type="http://schemas.openxmlformats.org/officeDocument/2006/relationships/slideLayout" Target="../slideLayouts/slideLayout89.xml"/><Relationship Id="rId7" Type="http://schemas.openxmlformats.org/officeDocument/2006/relationships/slideLayout" Target="../slideLayouts/slideLayout93.xml"/><Relationship Id="rId2" Type="http://schemas.openxmlformats.org/officeDocument/2006/relationships/slideLayout" Target="../slideLayouts/slideLayout88.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image" Target="../media/image7.png"/><Relationship Id="rId5" Type="http://schemas.openxmlformats.org/officeDocument/2006/relationships/slideLayout" Target="../slideLayouts/slideLayout91.xml"/><Relationship Id="rId10" Type="http://schemas.openxmlformats.org/officeDocument/2006/relationships/theme" Target="../theme/theme12.xml"/><Relationship Id="rId4" Type="http://schemas.openxmlformats.org/officeDocument/2006/relationships/slideLayout" Target="../slideLayouts/slideLayout90.xml"/><Relationship Id="rId9" Type="http://schemas.openxmlformats.org/officeDocument/2006/relationships/slideLayout" Target="../slideLayouts/slideLayout95.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7.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4.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5" Type="http://schemas.openxmlformats.org/officeDocument/2006/relationships/image" Target="../media/image7.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image" Target="../media/image7.png"/><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6.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7.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62.xml"/><Relationship Id="rId2" Type="http://schemas.openxmlformats.org/officeDocument/2006/relationships/slideLayout" Target="../slideLayouts/slideLayout61.xml"/><Relationship Id="rId1" Type="http://schemas.openxmlformats.org/officeDocument/2006/relationships/slideLayout" Target="../slideLayouts/slideLayout60.xml"/><Relationship Id="rId5" Type="http://schemas.openxmlformats.org/officeDocument/2006/relationships/image" Target="../media/image7.png"/><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70.xml"/><Relationship Id="rId13" Type="http://schemas.openxmlformats.org/officeDocument/2006/relationships/image" Target="../media/image7.png"/><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theme" Target="../theme/theme9.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4">
            <a:extLst>
              <a:ext uri="{FF2B5EF4-FFF2-40B4-BE49-F238E27FC236}">
                <a16:creationId xmlns:a16="http://schemas.microsoft.com/office/drawing/2014/main" id="{C1B40A55-A07E-F74A-BC88-CD34FB88EF52}"/>
              </a:ext>
            </a:extLst>
          </p:cNvPr>
          <p:cNvSpPr>
            <a:spLocks noGrp="1"/>
          </p:cNvSpPr>
          <p:nvPr>
            <p:ph type="title"/>
          </p:nvPr>
        </p:nvSpPr>
        <p:spPr>
          <a:xfrm>
            <a:off x="609600" y="331154"/>
            <a:ext cx="10972800" cy="1082439"/>
          </a:xfrm>
          <a:prstGeom prst="rect">
            <a:avLst/>
          </a:prstGeom>
        </p:spPr>
        <p:txBody>
          <a:bodyPr vert="horz" wrap="square" lIns="0" tIns="0" rIns="0" bIns="0" rtlCol="0" anchor="b">
            <a:normAutofit/>
          </a:bodyPr>
          <a:lstStyle/>
          <a:p>
            <a:r>
              <a:rPr lang="en-US" dirty="0"/>
              <a:t>Title</a:t>
            </a:r>
          </a:p>
        </p:txBody>
      </p:sp>
      <p:sp>
        <p:nvSpPr>
          <p:cNvPr id="11" name="Text Placeholder 17">
            <a:extLst>
              <a:ext uri="{FF2B5EF4-FFF2-40B4-BE49-F238E27FC236}">
                <a16:creationId xmlns:a16="http://schemas.microsoft.com/office/drawing/2014/main" id="{7A8769A6-BB1F-F94D-9E22-36BAF0157189}"/>
              </a:ext>
            </a:extLst>
          </p:cNvPr>
          <p:cNvSpPr>
            <a:spLocks noGrp="1"/>
          </p:cNvSpPr>
          <p:nvPr>
            <p:ph type="body" idx="1"/>
          </p:nvPr>
        </p:nvSpPr>
        <p:spPr>
          <a:xfrm>
            <a:off x="609600" y="1658297"/>
            <a:ext cx="10515600" cy="43107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r>
              <a:rPr lang="en-US" sz="700" dirty="0">
                <a:solidFill>
                  <a:schemeClr val="accent4">
                    <a:lumMod val="75000"/>
                  </a:schemeClr>
                </a:solidFill>
                <a:latin typeface="+mn-lt"/>
                <a:cs typeface="Arial"/>
              </a:rPr>
              <a:t>.</a:t>
            </a:r>
          </a:p>
        </p:txBody>
      </p:sp>
    </p:spTree>
    <p:extLst>
      <p:ext uri="{BB962C8B-B14F-4D97-AF65-F5344CB8AC3E}">
        <p14:creationId xmlns:p14="http://schemas.microsoft.com/office/powerpoint/2010/main" val="2497095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0" marR="0" indent="0" algn="l" defTabSz="457189" rtl="0" eaLnBrk="1" fontAlgn="auto" latinLnBrk="0" hangingPunct="1">
        <a:lnSpc>
          <a:spcPct val="100000"/>
        </a:lnSpc>
        <a:spcBef>
          <a:spcPct val="0"/>
        </a:spcBef>
        <a:spcAft>
          <a:spcPts val="0"/>
        </a:spcAft>
        <a:buClrTx/>
        <a:buSzTx/>
        <a:buFontTx/>
        <a:buNone/>
        <a:tabLst/>
        <a:defRPr sz="3200" b="1" kern="1200">
          <a:solidFill>
            <a:schemeClr val="tx1"/>
          </a:solidFill>
          <a:latin typeface="Arial" panose="020B0604020202020204" pitchFamily="34" charset="0"/>
          <a:ea typeface="+mj-ea"/>
          <a:cs typeface="Arial" panose="020B0604020202020204" pitchFamily="34" charset="0"/>
        </a:defRPr>
      </a:lvl1pPr>
    </p:titleStyle>
    <p:bodyStyle>
      <a:lvl1pPr marL="233357" indent="-233357" algn="l" defTabSz="457189" rtl="0" eaLnBrk="1" latinLnBrk="0" hangingPunct="1">
        <a:lnSpc>
          <a:spcPct val="110000"/>
        </a:lnSpc>
        <a:spcBef>
          <a:spcPts val="0"/>
        </a:spcBef>
        <a:spcAft>
          <a:spcPts val="600"/>
        </a:spcAft>
        <a:buClr>
          <a:srgbClr val="E35929"/>
        </a:buClr>
        <a:buFont typeface="Arial" panose="020B0604020202020204" pitchFamily="34" charset="0"/>
        <a:buChar char="•"/>
        <a:tabLst/>
        <a:defRPr sz="1600" kern="1200">
          <a:solidFill>
            <a:srgbClr val="4E4540"/>
          </a:solidFill>
          <a:latin typeface="Arial" panose="020B0604020202020204" pitchFamily="34" charset="0"/>
          <a:ea typeface="+mn-ea"/>
          <a:cs typeface="Arial" panose="020B0604020202020204" pitchFamily="34" charset="0"/>
        </a:defRPr>
      </a:lvl1pPr>
      <a:lvl2pPr marL="406390" indent="-176209" algn="l" defTabSz="457189" rtl="0" eaLnBrk="1" latinLnBrk="0" hangingPunct="1">
        <a:lnSpc>
          <a:spcPct val="110000"/>
        </a:lnSpc>
        <a:spcBef>
          <a:spcPts val="0"/>
        </a:spcBef>
        <a:spcAft>
          <a:spcPts val="600"/>
        </a:spcAft>
        <a:buClr>
          <a:srgbClr val="E35929"/>
        </a:buClr>
        <a:buFont typeface="Courier New" panose="02070309020205020404" pitchFamily="49" charset="0"/>
        <a:buChar char="o"/>
        <a:tabLst/>
        <a:defRPr sz="1400" kern="1200">
          <a:solidFill>
            <a:srgbClr val="4E4540"/>
          </a:solidFill>
          <a:latin typeface="Arial" panose="020B0604020202020204" pitchFamily="34" charset="0"/>
          <a:ea typeface="+mn-ea"/>
          <a:cs typeface="Arial" panose="020B0604020202020204" pitchFamily="34" charset="0"/>
        </a:defRPr>
      </a:lvl2pPr>
      <a:lvl3pPr marL="574661" indent="-168271" algn="l" defTabSz="457189" rtl="0" eaLnBrk="1" latinLnBrk="0" hangingPunct="1">
        <a:lnSpc>
          <a:spcPct val="100000"/>
        </a:lnSpc>
        <a:spcBef>
          <a:spcPts val="0"/>
        </a:spcBef>
        <a:spcAft>
          <a:spcPts val="600"/>
        </a:spcAft>
        <a:buClr>
          <a:srgbClr val="E35929"/>
        </a:buClr>
        <a:buFont typeface="Wingdings" pitchFamily="2" charset="2"/>
        <a:buChar char="§"/>
        <a:tabLst/>
        <a:defRPr sz="1200" kern="1200">
          <a:solidFill>
            <a:srgbClr val="4E4540"/>
          </a:solidFill>
          <a:latin typeface="Arial" panose="020B0604020202020204" pitchFamily="34" charset="0"/>
          <a:ea typeface="+mn-ea"/>
          <a:cs typeface="Arial" panose="020B0604020202020204" pitchFamily="34" charset="0"/>
        </a:defRPr>
      </a:lvl3pPr>
      <a:lvl4pPr marL="749282" indent="-174621" algn="l" defTabSz="457189" rtl="0" eaLnBrk="1" latinLnBrk="0" hangingPunct="1">
        <a:lnSpc>
          <a:spcPct val="100000"/>
        </a:lnSpc>
        <a:spcBef>
          <a:spcPts val="0"/>
        </a:spcBef>
        <a:spcAft>
          <a:spcPts val="600"/>
        </a:spcAft>
        <a:buClr>
          <a:srgbClr val="E35929"/>
        </a:buClr>
        <a:buFont typeface="Arial"/>
        <a:buChar char="–"/>
        <a:tabLst/>
        <a:defRPr sz="1000" kern="1200">
          <a:solidFill>
            <a:srgbClr val="4E4540"/>
          </a:solidFill>
          <a:latin typeface="Arial" panose="020B0604020202020204" pitchFamily="34" charset="0"/>
          <a:ea typeface="+mn-ea"/>
          <a:cs typeface="Arial" panose="020B0604020202020204" pitchFamily="34" charset="0"/>
        </a:defRPr>
      </a:lvl4pPr>
      <a:lvl5pPr marL="919140" indent="-176209" algn="l" defTabSz="457189" rtl="0" eaLnBrk="1" latinLnBrk="0" hangingPunct="1">
        <a:spcBef>
          <a:spcPct val="20000"/>
        </a:spcBef>
        <a:buClr>
          <a:schemeClr val="accent2"/>
        </a:buClr>
        <a:buFont typeface="Arial"/>
        <a:buChar char="»"/>
        <a:tabLst/>
        <a:defRPr sz="1000" kern="1200">
          <a:solidFill>
            <a:schemeClr val="accent3"/>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88">
          <p15:clr>
            <a:srgbClr val="F26B43"/>
          </p15:clr>
        </p15:guide>
        <p15:guide id="4" pos="5472">
          <p15:clr>
            <a:srgbClr val="F26B43"/>
          </p15:clr>
        </p15:guide>
        <p15:guide id="5" orient="horz" pos="3760">
          <p15:clr>
            <a:srgbClr val="F26B43"/>
          </p15:clr>
        </p15:guide>
        <p15:guide id="6" orient="horz" pos="1040">
          <p15:clr>
            <a:srgbClr val="F26B43"/>
          </p15:clr>
        </p15:guide>
        <p15:guide id="7" pos="4176">
          <p15:clr>
            <a:srgbClr val="F26B43"/>
          </p15:clr>
        </p15:guide>
        <p15:guide id="8" pos="1584">
          <p15:clr>
            <a:srgbClr val="F26B43"/>
          </p15:clr>
        </p15:guide>
      </p15:sldGuideLst>
    </p:ext>
  </p:extLst>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4">
            <a:extLst>
              <a:ext uri="{FF2B5EF4-FFF2-40B4-BE49-F238E27FC236}">
                <a16:creationId xmlns:a16="http://schemas.microsoft.com/office/drawing/2014/main" id="{C1B40A55-A07E-F74A-BC88-CD34FB88EF52}"/>
              </a:ext>
            </a:extLst>
          </p:cNvPr>
          <p:cNvSpPr>
            <a:spLocks noGrp="1"/>
          </p:cNvSpPr>
          <p:nvPr>
            <p:ph type="title"/>
          </p:nvPr>
        </p:nvSpPr>
        <p:spPr>
          <a:xfrm>
            <a:off x="609600" y="331154"/>
            <a:ext cx="10972800" cy="1082439"/>
          </a:xfrm>
          <a:prstGeom prst="rect">
            <a:avLst/>
          </a:prstGeom>
        </p:spPr>
        <p:txBody>
          <a:bodyPr vert="horz" wrap="square" lIns="0" tIns="0" rIns="0" bIns="0" rtlCol="0" anchor="b">
            <a:normAutofit/>
          </a:bodyPr>
          <a:lstStyle/>
          <a:p>
            <a:r>
              <a:rPr lang="en-US" dirty="0"/>
              <a:t>Title</a:t>
            </a:r>
          </a:p>
        </p:txBody>
      </p:sp>
      <p:sp>
        <p:nvSpPr>
          <p:cNvPr id="11" name="Text Placeholder 17">
            <a:extLst>
              <a:ext uri="{FF2B5EF4-FFF2-40B4-BE49-F238E27FC236}">
                <a16:creationId xmlns:a16="http://schemas.microsoft.com/office/drawing/2014/main" id="{7A8769A6-BB1F-F94D-9E22-36BAF0157189}"/>
              </a:ext>
            </a:extLst>
          </p:cNvPr>
          <p:cNvSpPr>
            <a:spLocks noGrp="1"/>
          </p:cNvSpPr>
          <p:nvPr>
            <p:ph type="body" idx="1"/>
          </p:nvPr>
        </p:nvSpPr>
        <p:spPr>
          <a:xfrm>
            <a:off x="609600" y="1658297"/>
            <a:ext cx="10515600" cy="43107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r>
              <a:rPr lang="en-US" sz="700" dirty="0">
                <a:solidFill>
                  <a:schemeClr val="accent4">
                    <a:lumMod val="75000"/>
                  </a:schemeClr>
                </a:solidFill>
                <a:latin typeface="+mn-lt"/>
                <a:cs typeface="Arial"/>
              </a:rPr>
              <a:t>.</a:t>
            </a:r>
          </a:p>
        </p:txBody>
      </p:sp>
    </p:spTree>
    <p:extLst>
      <p:ext uri="{BB962C8B-B14F-4D97-AF65-F5344CB8AC3E}">
        <p14:creationId xmlns:p14="http://schemas.microsoft.com/office/powerpoint/2010/main" val="1111160056"/>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iming>
    <p:tnLst>
      <p:par>
        <p:cTn id="1" dur="indefinite" restart="never" nodeType="tmRoot"/>
      </p:par>
    </p:tnLst>
  </p:timing>
  <p:txStyles>
    <p:titleStyle>
      <a:lvl1pPr marL="0" marR="0" indent="0" algn="l" defTabSz="457189" rtl="0" eaLnBrk="1" fontAlgn="auto" latinLnBrk="0" hangingPunct="1">
        <a:lnSpc>
          <a:spcPct val="100000"/>
        </a:lnSpc>
        <a:spcBef>
          <a:spcPct val="0"/>
        </a:spcBef>
        <a:spcAft>
          <a:spcPts val="0"/>
        </a:spcAft>
        <a:buClrTx/>
        <a:buSzTx/>
        <a:buFontTx/>
        <a:buNone/>
        <a:tabLst/>
        <a:defRPr sz="3200" b="1" kern="1200">
          <a:solidFill>
            <a:schemeClr val="tx1"/>
          </a:solidFill>
          <a:latin typeface="Arial" panose="020B0604020202020204" pitchFamily="34" charset="0"/>
          <a:ea typeface="+mj-ea"/>
          <a:cs typeface="Arial" panose="020B0604020202020204" pitchFamily="34" charset="0"/>
        </a:defRPr>
      </a:lvl1pPr>
    </p:titleStyle>
    <p:bodyStyle>
      <a:lvl1pPr marL="233357" indent="-233357" algn="l" defTabSz="457189" rtl="0" eaLnBrk="1" latinLnBrk="0" hangingPunct="1">
        <a:lnSpc>
          <a:spcPct val="110000"/>
        </a:lnSpc>
        <a:spcBef>
          <a:spcPts val="0"/>
        </a:spcBef>
        <a:spcAft>
          <a:spcPts val="600"/>
        </a:spcAft>
        <a:buClr>
          <a:srgbClr val="E35929"/>
        </a:buClr>
        <a:buFont typeface="Arial" panose="020B0604020202020204" pitchFamily="34" charset="0"/>
        <a:buChar char="•"/>
        <a:tabLst/>
        <a:defRPr sz="1600" kern="1200">
          <a:solidFill>
            <a:srgbClr val="4E4540"/>
          </a:solidFill>
          <a:latin typeface="Arial" panose="020B0604020202020204" pitchFamily="34" charset="0"/>
          <a:ea typeface="+mn-ea"/>
          <a:cs typeface="Arial" panose="020B0604020202020204" pitchFamily="34" charset="0"/>
        </a:defRPr>
      </a:lvl1pPr>
      <a:lvl2pPr marL="406390" indent="-176209" algn="l" defTabSz="457189" rtl="0" eaLnBrk="1" latinLnBrk="0" hangingPunct="1">
        <a:lnSpc>
          <a:spcPct val="110000"/>
        </a:lnSpc>
        <a:spcBef>
          <a:spcPts val="0"/>
        </a:spcBef>
        <a:spcAft>
          <a:spcPts val="600"/>
        </a:spcAft>
        <a:buClr>
          <a:srgbClr val="E35929"/>
        </a:buClr>
        <a:buFont typeface="Courier New" panose="02070309020205020404" pitchFamily="49" charset="0"/>
        <a:buChar char="o"/>
        <a:tabLst/>
        <a:defRPr sz="1400" kern="1200">
          <a:solidFill>
            <a:srgbClr val="4E4540"/>
          </a:solidFill>
          <a:latin typeface="Arial" panose="020B0604020202020204" pitchFamily="34" charset="0"/>
          <a:ea typeface="+mn-ea"/>
          <a:cs typeface="Arial" panose="020B0604020202020204" pitchFamily="34" charset="0"/>
        </a:defRPr>
      </a:lvl2pPr>
      <a:lvl3pPr marL="574661" indent="-168271" algn="l" defTabSz="457189" rtl="0" eaLnBrk="1" latinLnBrk="0" hangingPunct="1">
        <a:lnSpc>
          <a:spcPct val="100000"/>
        </a:lnSpc>
        <a:spcBef>
          <a:spcPts val="0"/>
        </a:spcBef>
        <a:spcAft>
          <a:spcPts val="600"/>
        </a:spcAft>
        <a:buClr>
          <a:srgbClr val="E35929"/>
        </a:buClr>
        <a:buFont typeface="Wingdings" pitchFamily="2" charset="2"/>
        <a:buChar char="§"/>
        <a:tabLst/>
        <a:defRPr sz="1200" kern="1200">
          <a:solidFill>
            <a:srgbClr val="4E4540"/>
          </a:solidFill>
          <a:latin typeface="Arial" panose="020B0604020202020204" pitchFamily="34" charset="0"/>
          <a:ea typeface="+mn-ea"/>
          <a:cs typeface="Arial" panose="020B0604020202020204" pitchFamily="34" charset="0"/>
        </a:defRPr>
      </a:lvl3pPr>
      <a:lvl4pPr marL="749282" indent="-174621" algn="l" defTabSz="457189" rtl="0" eaLnBrk="1" latinLnBrk="0" hangingPunct="1">
        <a:lnSpc>
          <a:spcPct val="100000"/>
        </a:lnSpc>
        <a:spcBef>
          <a:spcPts val="0"/>
        </a:spcBef>
        <a:spcAft>
          <a:spcPts val="600"/>
        </a:spcAft>
        <a:buClr>
          <a:srgbClr val="E35929"/>
        </a:buClr>
        <a:buFont typeface="Arial"/>
        <a:buChar char="–"/>
        <a:tabLst/>
        <a:defRPr sz="1000" kern="1200">
          <a:solidFill>
            <a:srgbClr val="4E4540"/>
          </a:solidFill>
          <a:latin typeface="Arial" panose="020B0604020202020204" pitchFamily="34" charset="0"/>
          <a:ea typeface="+mn-ea"/>
          <a:cs typeface="Arial" panose="020B0604020202020204" pitchFamily="34" charset="0"/>
        </a:defRPr>
      </a:lvl4pPr>
      <a:lvl5pPr marL="919140" indent="-176209" algn="l" defTabSz="457189" rtl="0" eaLnBrk="1" latinLnBrk="0" hangingPunct="1">
        <a:spcBef>
          <a:spcPct val="20000"/>
        </a:spcBef>
        <a:buClr>
          <a:schemeClr val="accent2"/>
        </a:buClr>
        <a:buFont typeface="Arial"/>
        <a:buChar char="»"/>
        <a:tabLst/>
        <a:defRPr sz="1000" kern="1200">
          <a:solidFill>
            <a:schemeClr val="accent3"/>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88">
          <p15:clr>
            <a:srgbClr val="F26B43"/>
          </p15:clr>
        </p15:guide>
        <p15:guide id="4" pos="5472">
          <p15:clr>
            <a:srgbClr val="F26B43"/>
          </p15:clr>
        </p15:guide>
        <p15:guide id="5" orient="horz" pos="3760">
          <p15:clr>
            <a:srgbClr val="F26B43"/>
          </p15:clr>
        </p15:guide>
        <p15:guide id="6" orient="horz" pos="1040">
          <p15:clr>
            <a:srgbClr val="F26B43"/>
          </p15:clr>
        </p15:guide>
        <p15:guide id="7" pos="4176">
          <p15:clr>
            <a:srgbClr val="F26B43"/>
          </p15:clr>
        </p15:guide>
        <p15:guide id="8" pos="1584">
          <p15:clr>
            <a:srgbClr val="F26B43"/>
          </p15:clr>
        </p15:guide>
      </p15:sldGuideLst>
    </p:ext>
  </p:extLst>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itle Placeholder 14"/>
          <p:cNvSpPr>
            <a:spLocks noGrp="1"/>
          </p:cNvSpPr>
          <p:nvPr>
            <p:ph type="title"/>
          </p:nvPr>
        </p:nvSpPr>
        <p:spPr>
          <a:xfrm>
            <a:off x="609600" y="331154"/>
            <a:ext cx="10972800" cy="1082439"/>
          </a:xfrm>
          <a:prstGeom prst="rect">
            <a:avLst/>
          </a:prstGeom>
        </p:spPr>
        <p:txBody>
          <a:bodyPr vert="horz" wrap="square" lIns="0" tIns="0" rIns="0" bIns="0" rtlCol="0" anchor="b">
            <a:normAutofit/>
          </a:bodyPr>
          <a:lstStyle/>
          <a:p>
            <a:r>
              <a:rPr lang="en-US" dirty="0"/>
              <a:t>Title</a:t>
            </a:r>
          </a:p>
        </p:txBody>
      </p:sp>
      <p:sp>
        <p:nvSpPr>
          <p:cNvPr id="7" name="Footer Placeholder 1">
            <a:extLst>
              <a:ext uri="{FF2B5EF4-FFF2-40B4-BE49-F238E27FC236}">
                <a16:creationId xmlns:a16="http://schemas.microsoft.com/office/drawing/2014/main" id="{C5F8A9FE-7488-1340-A9FB-B4CE05F15966}"/>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13" name="Text Placeholder 17">
            <a:extLst>
              <a:ext uri="{FF2B5EF4-FFF2-40B4-BE49-F238E27FC236}">
                <a16:creationId xmlns:a16="http://schemas.microsoft.com/office/drawing/2014/main" id="{4BC5F2B7-DA94-0A42-990C-5A7C0D1D4909}"/>
              </a:ext>
            </a:extLst>
          </p:cNvPr>
          <p:cNvSpPr>
            <a:spLocks noGrp="1"/>
          </p:cNvSpPr>
          <p:nvPr>
            <p:ph type="body" idx="1"/>
          </p:nvPr>
        </p:nvSpPr>
        <p:spPr>
          <a:xfrm>
            <a:off x="609600" y="1658297"/>
            <a:ext cx="10515600" cy="43107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cxnSp>
        <p:nvCxnSpPr>
          <p:cNvPr id="17" name="Straight Connector 16">
            <a:extLst>
              <a:ext uri="{FF2B5EF4-FFF2-40B4-BE49-F238E27FC236}">
                <a16:creationId xmlns:a16="http://schemas.microsoft.com/office/drawing/2014/main" id="{50F5AE40-A680-FD4D-9AE8-82DB5C69E1E6}"/>
              </a:ext>
            </a:extLst>
          </p:cNvPr>
          <p:cNvCxnSpPr/>
          <p:nvPr/>
        </p:nvCxnSpPr>
        <p:spPr>
          <a:xfrm>
            <a:off x="888613" y="6353217"/>
            <a:ext cx="0" cy="122663"/>
          </a:xfrm>
          <a:prstGeom prst="line">
            <a:avLst/>
          </a:prstGeom>
          <a:ln w="952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609601" y="6289660"/>
            <a:ext cx="329184" cy="243840"/>
          </a:xfrm>
          <a:prstGeom prst="rect">
            <a:avLst/>
          </a:prstGeom>
          <a:noFill/>
        </p:spPr>
        <p:txBody>
          <a:bodyPr wrap="none" lIns="0" rIns="0" rtlCol="0" anchor="ctr">
            <a:noAutofit/>
          </a:bodyPr>
          <a:lstStyle/>
          <a:p>
            <a:pPr algn="l"/>
            <a:fld id="{6A80920A-E64B-3542-A76A-8E6A3F6E04A6}" type="slidenum">
              <a:rPr lang="en-US" sz="1000" smtClean="0">
                <a:solidFill>
                  <a:schemeClr val="accent3"/>
                </a:solidFill>
                <a:latin typeface="Arial"/>
                <a:cs typeface="Arial"/>
              </a:rPr>
              <a:pPr algn="l"/>
              <a:t>‹#›</a:t>
            </a:fld>
            <a:r>
              <a:rPr lang="en-US" sz="1000" dirty="0">
                <a:solidFill>
                  <a:schemeClr val="accent2"/>
                </a:solidFill>
                <a:latin typeface="Arial"/>
                <a:cs typeface="Arial"/>
              </a:rPr>
              <a:t>  </a:t>
            </a:r>
            <a:r>
              <a:rPr lang="en-US" sz="1000" dirty="0">
                <a:solidFill>
                  <a:schemeClr val="bg2">
                    <a:lumMod val="75000"/>
                  </a:schemeClr>
                </a:solidFill>
                <a:latin typeface="+mn-lt"/>
                <a:cs typeface="Arial"/>
              </a:rPr>
              <a:t> </a:t>
            </a:r>
            <a:endParaRPr lang="en-US" sz="1000" dirty="0">
              <a:solidFill>
                <a:schemeClr val="bg1"/>
              </a:solidFill>
              <a:latin typeface="Arial"/>
              <a:cs typeface="Arial"/>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07469" y="6226916"/>
            <a:ext cx="1186691" cy="381001"/>
          </a:xfrm>
          <a:prstGeom prst="rect">
            <a:avLst/>
          </a:prstGeom>
        </p:spPr>
      </p:pic>
    </p:spTree>
    <p:extLst>
      <p:ext uri="{BB962C8B-B14F-4D97-AF65-F5344CB8AC3E}">
        <p14:creationId xmlns:p14="http://schemas.microsoft.com/office/powerpoint/2010/main" val="2773079790"/>
      </p:ext>
    </p:extLst>
  </p:cSld>
  <p:clrMap bg1="lt1" tx1="dk1" bg2="lt2" tx2="dk2" accent1="accent1" accent2="accent2" accent3="accent3" accent4="accent4" accent5="accent5" accent6="accent6" hlink="hlink" folHlink="folHlink"/>
  <p:sldLayoutIdLst>
    <p:sldLayoutId id="2147483755" r:id="rId1"/>
    <p:sldLayoutId id="2147483767" r:id="rId2"/>
  </p:sldLayoutIdLst>
  <p:timing>
    <p:tnLst>
      <p:par>
        <p:cTn id="1" dur="indefinite" restart="never" nodeType="tmRoot"/>
      </p:par>
    </p:tnLst>
  </p:timing>
  <p:hf sldNum="0" hdr="0" dt="0"/>
  <p:txStyles>
    <p:titleStyle>
      <a:lvl1pPr marL="0" marR="0" indent="0" algn="l" defTabSz="457189" rtl="0" eaLnBrk="1" fontAlgn="auto" latinLnBrk="0" hangingPunct="1">
        <a:lnSpc>
          <a:spcPct val="100000"/>
        </a:lnSpc>
        <a:spcBef>
          <a:spcPct val="0"/>
        </a:spcBef>
        <a:spcAft>
          <a:spcPts val="0"/>
        </a:spcAft>
        <a:buClrTx/>
        <a:buSzTx/>
        <a:buFontTx/>
        <a:buNone/>
        <a:tabLst/>
        <a:defRPr sz="3200" b="1" kern="1200">
          <a:solidFill>
            <a:schemeClr val="tx1"/>
          </a:solidFill>
          <a:latin typeface="Arial" panose="020B0604020202020204" pitchFamily="34" charset="0"/>
          <a:ea typeface="+mj-ea"/>
          <a:cs typeface="Arial" panose="020B0604020202020204" pitchFamily="34" charset="0"/>
        </a:defRPr>
      </a:lvl1pPr>
    </p:titleStyle>
    <p:bodyStyle>
      <a:lvl1pPr marL="233357" indent="-233357" algn="l" defTabSz="457189" rtl="0" eaLnBrk="1" latinLnBrk="0" hangingPunct="1">
        <a:lnSpc>
          <a:spcPct val="110000"/>
        </a:lnSpc>
        <a:spcBef>
          <a:spcPts val="0"/>
        </a:spcBef>
        <a:spcAft>
          <a:spcPts val="600"/>
        </a:spcAft>
        <a:buClr>
          <a:srgbClr val="E35929"/>
        </a:buClr>
        <a:buFont typeface="Arial" panose="020B0604020202020204" pitchFamily="34" charset="0"/>
        <a:buChar char="•"/>
        <a:tabLst/>
        <a:defRPr sz="1600" kern="1200">
          <a:solidFill>
            <a:schemeClr val="accent3"/>
          </a:solidFill>
          <a:latin typeface="Arial" panose="020B0604020202020204" pitchFamily="34" charset="0"/>
          <a:ea typeface="+mn-ea"/>
          <a:cs typeface="Arial" panose="020B0604020202020204" pitchFamily="34" charset="0"/>
        </a:defRPr>
      </a:lvl1pPr>
      <a:lvl2pPr marL="406390" indent="-176209" algn="l" defTabSz="457189" rtl="0" eaLnBrk="1" latinLnBrk="0" hangingPunct="1">
        <a:lnSpc>
          <a:spcPct val="110000"/>
        </a:lnSpc>
        <a:spcBef>
          <a:spcPts val="0"/>
        </a:spcBef>
        <a:spcAft>
          <a:spcPts val="600"/>
        </a:spcAft>
        <a:buClr>
          <a:srgbClr val="E35929"/>
        </a:buClr>
        <a:buFont typeface="Courier New" panose="02070309020205020404" pitchFamily="49" charset="0"/>
        <a:buChar char="o"/>
        <a:tabLst/>
        <a:defRPr sz="1400" kern="1200">
          <a:solidFill>
            <a:schemeClr val="accent3"/>
          </a:solidFill>
          <a:latin typeface="Arial" panose="020B0604020202020204" pitchFamily="34" charset="0"/>
          <a:ea typeface="+mn-ea"/>
          <a:cs typeface="Arial" panose="020B0604020202020204" pitchFamily="34" charset="0"/>
        </a:defRPr>
      </a:lvl2pPr>
      <a:lvl3pPr marL="574661" indent="-168271" algn="l" defTabSz="457189" rtl="0" eaLnBrk="1" latinLnBrk="0" hangingPunct="1">
        <a:lnSpc>
          <a:spcPct val="100000"/>
        </a:lnSpc>
        <a:spcBef>
          <a:spcPts val="0"/>
        </a:spcBef>
        <a:spcAft>
          <a:spcPts val="600"/>
        </a:spcAft>
        <a:buClr>
          <a:srgbClr val="E35929"/>
        </a:buClr>
        <a:buFont typeface="Wingdings" pitchFamily="2" charset="2"/>
        <a:buChar char="§"/>
        <a:tabLst/>
        <a:defRPr sz="1200" kern="1200">
          <a:solidFill>
            <a:schemeClr val="accent3"/>
          </a:solidFill>
          <a:latin typeface="Arial" panose="020B0604020202020204" pitchFamily="34" charset="0"/>
          <a:ea typeface="+mn-ea"/>
          <a:cs typeface="Arial" panose="020B0604020202020204" pitchFamily="34" charset="0"/>
        </a:defRPr>
      </a:lvl3pPr>
      <a:lvl4pPr marL="749282" indent="-174621" algn="l" defTabSz="457189" rtl="0" eaLnBrk="1" latinLnBrk="0" hangingPunct="1">
        <a:lnSpc>
          <a:spcPct val="100000"/>
        </a:lnSpc>
        <a:spcBef>
          <a:spcPts val="0"/>
        </a:spcBef>
        <a:spcAft>
          <a:spcPts val="600"/>
        </a:spcAft>
        <a:buClr>
          <a:srgbClr val="E35929"/>
        </a:buClr>
        <a:buFont typeface="Arial"/>
        <a:buChar char="–"/>
        <a:tabLst/>
        <a:defRPr sz="1050" kern="1200">
          <a:solidFill>
            <a:schemeClr val="accent3"/>
          </a:solidFill>
          <a:latin typeface="Arial" panose="020B0604020202020204" pitchFamily="34" charset="0"/>
          <a:ea typeface="+mn-ea"/>
          <a:cs typeface="Arial" panose="020B0604020202020204" pitchFamily="34" charset="0"/>
        </a:defRPr>
      </a:lvl4pPr>
      <a:lvl5pPr marL="919140" indent="-176209" algn="l" defTabSz="457189" rtl="0" eaLnBrk="1" latinLnBrk="0" hangingPunct="1">
        <a:spcBef>
          <a:spcPct val="20000"/>
        </a:spcBef>
        <a:buClr>
          <a:schemeClr val="accent2"/>
        </a:buClr>
        <a:buFont typeface="Arial"/>
        <a:buChar char="»"/>
        <a:tabLst/>
        <a:defRPr sz="1050" kern="1200">
          <a:solidFill>
            <a:schemeClr val="accent3"/>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88">
          <p15:clr>
            <a:srgbClr val="F26B43"/>
          </p15:clr>
        </p15:guide>
        <p15:guide id="4" pos="5472">
          <p15:clr>
            <a:srgbClr val="F26B43"/>
          </p15:clr>
        </p15:guide>
        <p15:guide id="5" orient="horz" pos="3760">
          <p15:clr>
            <a:srgbClr val="F26B43"/>
          </p15:clr>
        </p15:guide>
        <p15:guide id="6" orient="horz" pos="1040">
          <p15:clr>
            <a:srgbClr val="F26B43"/>
          </p15:clr>
        </p15:guide>
        <p15:guide id="7" pos="4176">
          <p15:clr>
            <a:srgbClr val="F26B43"/>
          </p15:clr>
        </p15:guide>
        <p15:guide id="8" pos="1584">
          <p15:clr>
            <a:srgbClr val="F26B43"/>
          </p15:clr>
        </p15:guide>
      </p15:sldGuideLst>
    </p:ext>
  </p:extLst>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4">
            <a:extLst>
              <a:ext uri="{FF2B5EF4-FFF2-40B4-BE49-F238E27FC236}">
                <a16:creationId xmlns:a16="http://schemas.microsoft.com/office/drawing/2014/main" id="{C1B40A55-A07E-F74A-BC88-CD34FB88EF52}"/>
              </a:ext>
            </a:extLst>
          </p:cNvPr>
          <p:cNvSpPr>
            <a:spLocks noGrp="1"/>
          </p:cNvSpPr>
          <p:nvPr>
            <p:ph type="title"/>
          </p:nvPr>
        </p:nvSpPr>
        <p:spPr>
          <a:xfrm>
            <a:off x="609600" y="331154"/>
            <a:ext cx="10972800" cy="1082439"/>
          </a:xfrm>
          <a:prstGeom prst="rect">
            <a:avLst/>
          </a:prstGeom>
        </p:spPr>
        <p:txBody>
          <a:bodyPr vert="horz" wrap="square" lIns="0" tIns="0" rIns="0" bIns="0" rtlCol="0" anchor="b">
            <a:normAutofit/>
          </a:bodyPr>
          <a:lstStyle/>
          <a:p>
            <a:r>
              <a:rPr lang="en-US" dirty="0" smtClean="0"/>
              <a:t>Title</a:t>
            </a:r>
            <a:endParaRPr lang="en-US" dirty="0"/>
          </a:p>
        </p:txBody>
      </p:sp>
      <p:sp>
        <p:nvSpPr>
          <p:cNvPr id="11" name="Text Placeholder 17">
            <a:extLst>
              <a:ext uri="{FF2B5EF4-FFF2-40B4-BE49-F238E27FC236}">
                <a16:creationId xmlns:a16="http://schemas.microsoft.com/office/drawing/2014/main" id="{7A8769A6-BB1F-F94D-9E22-36BAF0157189}"/>
              </a:ext>
            </a:extLst>
          </p:cNvPr>
          <p:cNvSpPr>
            <a:spLocks noGrp="1"/>
          </p:cNvSpPr>
          <p:nvPr>
            <p:ph type="body" idx="1"/>
          </p:nvPr>
        </p:nvSpPr>
        <p:spPr>
          <a:xfrm>
            <a:off x="609600" y="1658297"/>
            <a:ext cx="10515600" cy="43107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sp>
        <p:nvSpPr>
          <p:cNvPr id="13"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14" name="TextBox 13"/>
          <p:cNvSpPr txBox="1"/>
          <p:nvPr/>
        </p:nvSpPr>
        <p:spPr>
          <a:xfrm>
            <a:off x="609601" y="6289660"/>
            <a:ext cx="329184" cy="243840"/>
          </a:xfrm>
          <a:prstGeom prst="rect">
            <a:avLst/>
          </a:prstGeom>
          <a:noFill/>
        </p:spPr>
        <p:txBody>
          <a:bodyPr wrap="none" lIns="0" rIns="0" rtlCol="0" anchor="ctr">
            <a:noAutofit/>
          </a:bodyPr>
          <a:lstStyle/>
          <a:p>
            <a:pPr algn="l"/>
            <a:fld id="{6A80920A-E64B-3542-A76A-8E6A3F6E04A6}" type="slidenum">
              <a:rPr lang="en-US" sz="1000" smtClean="0">
                <a:solidFill>
                  <a:schemeClr val="accent3"/>
                </a:solidFill>
                <a:latin typeface="Arial"/>
                <a:cs typeface="Arial"/>
              </a:rPr>
              <a:pPr algn="l"/>
              <a:t>‹#›</a:t>
            </a:fld>
            <a:r>
              <a:rPr lang="en-US" sz="1000" dirty="0">
                <a:solidFill>
                  <a:schemeClr val="accent2"/>
                </a:solidFill>
                <a:latin typeface="Arial"/>
                <a:cs typeface="Arial"/>
              </a:rPr>
              <a:t>  </a:t>
            </a:r>
            <a:r>
              <a:rPr lang="en-US" sz="1000" dirty="0">
                <a:solidFill>
                  <a:schemeClr val="bg2">
                    <a:lumMod val="75000"/>
                  </a:schemeClr>
                </a:solidFill>
                <a:latin typeface="+mn-lt"/>
                <a:cs typeface="Arial"/>
              </a:rPr>
              <a:t> </a:t>
            </a:r>
            <a:endParaRPr lang="en-US" sz="1000" dirty="0">
              <a:solidFill>
                <a:schemeClr val="bg1"/>
              </a:solidFill>
              <a:latin typeface="Arial"/>
              <a:cs typeface="Arial"/>
            </a:endParaRPr>
          </a:p>
        </p:txBody>
      </p:sp>
      <p:cxnSp>
        <p:nvCxnSpPr>
          <p:cNvPr id="15" name="Straight Connector 14">
            <a:extLst>
              <a:ext uri="{FF2B5EF4-FFF2-40B4-BE49-F238E27FC236}">
                <a16:creationId xmlns:a16="http://schemas.microsoft.com/office/drawing/2014/main" id="{50F5AE40-A680-FD4D-9AE8-82DB5C69E1E6}"/>
              </a:ext>
            </a:extLst>
          </p:cNvPr>
          <p:cNvCxnSpPr/>
          <p:nvPr/>
        </p:nvCxnSpPr>
        <p:spPr>
          <a:xfrm>
            <a:off x="888613" y="6353217"/>
            <a:ext cx="0" cy="122663"/>
          </a:xfrm>
          <a:prstGeom prst="line">
            <a:avLst/>
          </a:prstGeom>
          <a:ln w="952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9" name="Picture 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507469" y="6226916"/>
            <a:ext cx="1186691" cy="381001"/>
          </a:xfrm>
          <a:prstGeom prst="rect">
            <a:avLst/>
          </a:prstGeom>
        </p:spPr>
      </p:pic>
    </p:spTree>
    <p:extLst>
      <p:ext uri="{BB962C8B-B14F-4D97-AF65-F5344CB8AC3E}">
        <p14:creationId xmlns:p14="http://schemas.microsoft.com/office/powerpoint/2010/main" val="78494981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Lst>
  <p:timing>
    <p:tnLst>
      <p:par>
        <p:cTn id="1" dur="indefinite" restart="never" nodeType="tmRoot"/>
      </p:par>
    </p:tnLst>
  </p:timing>
  <p:hf sldNum="0" hdr="0" dt="0"/>
  <p:txStyles>
    <p:titleStyle>
      <a:lvl1pPr marL="0" marR="0" indent="0" algn="l" defTabSz="457189" rtl="0" eaLnBrk="1" fontAlgn="auto" latinLnBrk="0" hangingPunct="1">
        <a:lnSpc>
          <a:spcPct val="100000"/>
        </a:lnSpc>
        <a:spcBef>
          <a:spcPct val="0"/>
        </a:spcBef>
        <a:spcAft>
          <a:spcPts val="0"/>
        </a:spcAft>
        <a:buClrTx/>
        <a:buSzTx/>
        <a:buFontTx/>
        <a:buNone/>
        <a:tabLst/>
        <a:defRPr sz="3200" b="1" kern="1200">
          <a:solidFill>
            <a:schemeClr val="tx1"/>
          </a:solidFill>
          <a:latin typeface="Arial" panose="020B0604020202020204" pitchFamily="34" charset="0"/>
          <a:ea typeface="+mj-ea"/>
          <a:cs typeface="Arial" panose="020B0604020202020204" pitchFamily="34" charset="0"/>
        </a:defRPr>
      </a:lvl1pPr>
    </p:titleStyle>
    <p:bodyStyle>
      <a:lvl1pPr marL="233357" indent="-233357" algn="l" defTabSz="457189" rtl="0" eaLnBrk="1" latinLnBrk="0" hangingPunct="1">
        <a:lnSpc>
          <a:spcPct val="110000"/>
        </a:lnSpc>
        <a:spcBef>
          <a:spcPts val="0"/>
        </a:spcBef>
        <a:spcAft>
          <a:spcPts val="600"/>
        </a:spcAft>
        <a:buClr>
          <a:srgbClr val="E35929"/>
        </a:buClr>
        <a:buFont typeface="Arial" panose="020B0604020202020204" pitchFamily="34" charset="0"/>
        <a:buChar char="•"/>
        <a:tabLst/>
        <a:defRPr sz="1600" kern="1200">
          <a:solidFill>
            <a:schemeClr val="accent3"/>
          </a:solidFill>
          <a:latin typeface="Arial" panose="020B0604020202020204" pitchFamily="34" charset="0"/>
          <a:ea typeface="+mn-ea"/>
          <a:cs typeface="Arial" panose="020B0604020202020204" pitchFamily="34" charset="0"/>
        </a:defRPr>
      </a:lvl1pPr>
      <a:lvl2pPr marL="406390" indent="-176209" algn="l" defTabSz="457189" rtl="0" eaLnBrk="1" latinLnBrk="0" hangingPunct="1">
        <a:lnSpc>
          <a:spcPct val="110000"/>
        </a:lnSpc>
        <a:spcBef>
          <a:spcPts val="0"/>
        </a:spcBef>
        <a:spcAft>
          <a:spcPts val="600"/>
        </a:spcAft>
        <a:buClr>
          <a:srgbClr val="E35929"/>
        </a:buClr>
        <a:buFont typeface="Courier New" panose="02070309020205020404" pitchFamily="49" charset="0"/>
        <a:buChar char="o"/>
        <a:tabLst/>
        <a:defRPr sz="1400" kern="1200">
          <a:solidFill>
            <a:schemeClr val="accent3"/>
          </a:solidFill>
          <a:latin typeface="Arial" panose="020B0604020202020204" pitchFamily="34" charset="0"/>
          <a:ea typeface="+mn-ea"/>
          <a:cs typeface="Arial" panose="020B0604020202020204" pitchFamily="34" charset="0"/>
        </a:defRPr>
      </a:lvl2pPr>
      <a:lvl3pPr marL="574661" indent="-168271" algn="l" defTabSz="457189" rtl="0" eaLnBrk="1" latinLnBrk="0" hangingPunct="1">
        <a:lnSpc>
          <a:spcPct val="100000"/>
        </a:lnSpc>
        <a:spcBef>
          <a:spcPts val="0"/>
        </a:spcBef>
        <a:spcAft>
          <a:spcPts val="600"/>
        </a:spcAft>
        <a:buClr>
          <a:srgbClr val="E35929"/>
        </a:buClr>
        <a:buFont typeface="Wingdings" pitchFamily="2" charset="2"/>
        <a:buChar char="§"/>
        <a:tabLst/>
        <a:defRPr sz="1200" kern="1200">
          <a:solidFill>
            <a:schemeClr val="accent3"/>
          </a:solidFill>
          <a:latin typeface="Arial" panose="020B0604020202020204" pitchFamily="34" charset="0"/>
          <a:ea typeface="+mn-ea"/>
          <a:cs typeface="Arial" panose="020B0604020202020204" pitchFamily="34" charset="0"/>
        </a:defRPr>
      </a:lvl3pPr>
      <a:lvl4pPr marL="749282" indent="-174621" algn="l" defTabSz="457189" rtl="0" eaLnBrk="1" latinLnBrk="0" hangingPunct="1">
        <a:lnSpc>
          <a:spcPct val="100000"/>
        </a:lnSpc>
        <a:spcBef>
          <a:spcPts val="0"/>
        </a:spcBef>
        <a:spcAft>
          <a:spcPts val="600"/>
        </a:spcAft>
        <a:buClr>
          <a:srgbClr val="E35929"/>
        </a:buClr>
        <a:buFont typeface="Arial"/>
        <a:buChar char="–"/>
        <a:tabLst/>
        <a:defRPr sz="1000" kern="1200">
          <a:solidFill>
            <a:schemeClr val="accent3"/>
          </a:solidFill>
          <a:latin typeface="Arial" panose="020B0604020202020204" pitchFamily="34" charset="0"/>
          <a:ea typeface="+mn-ea"/>
          <a:cs typeface="Arial" panose="020B0604020202020204" pitchFamily="34" charset="0"/>
        </a:defRPr>
      </a:lvl4pPr>
      <a:lvl5pPr marL="919140" indent="-176209" algn="l" defTabSz="457189" rtl="0" eaLnBrk="1" latinLnBrk="0" hangingPunct="1">
        <a:spcBef>
          <a:spcPct val="20000"/>
        </a:spcBef>
        <a:buClr>
          <a:schemeClr val="accent2"/>
        </a:buClr>
        <a:buFont typeface="Arial"/>
        <a:buChar char="»"/>
        <a:tabLst/>
        <a:defRPr sz="1000" kern="1200">
          <a:solidFill>
            <a:schemeClr val="accent3"/>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88">
          <p15:clr>
            <a:srgbClr val="F26B43"/>
          </p15:clr>
        </p15:guide>
        <p15:guide id="4" pos="5472">
          <p15:clr>
            <a:srgbClr val="F26B43"/>
          </p15:clr>
        </p15:guide>
        <p15:guide id="5" orient="horz" pos="3760">
          <p15:clr>
            <a:srgbClr val="F26B43"/>
          </p15:clr>
        </p15:guide>
        <p15:guide id="6" orient="horz" pos="1040">
          <p15:clr>
            <a:srgbClr val="F26B43"/>
          </p15:clr>
        </p15:guide>
        <p15:guide id="7" pos="4176">
          <p15:clr>
            <a:srgbClr val="F26B43"/>
          </p15:clr>
        </p15:guide>
        <p15:guide id="8" pos="158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itle Placeholder 14"/>
          <p:cNvSpPr>
            <a:spLocks noGrp="1"/>
          </p:cNvSpPr>
          <p:nvPr>
            <p:ph type="title"/>
          </p:nvPr>
        </p:nvSpPr>
        <p:spPr>
          <a:xfrm>
            <a:off x="609600" y="331154"/>
            <a:ext cx="10972800" cy="1082439"/>
          </a:xfrm>
          <a:prstGeom prst="rect">
            <a:avLst/>
          </a:prstGeom>
        </p:spPr>
        <p:txBody>
          <a:bodyPr vert="horz" wrap="square" lIns="0" tIns="0" rIns="0" bIns="0" rtlCol="0" anchor="b">
            <a:normAutofit/>
          </a:bodyPr>
          <a:lstStyle/>
          <a:p>
            <a:r>
              <a:rPr lang="en-US" dirty="0"/>
              <a:t>Title</a:t>
            </a:r>
          </a:p>
        </p:txBody>
      </p:sp>
      <p:sp>
        <p:nvSpPr>
          <p:cNvPr id="7" name="Footer Placeholder 1">
            <a:extLst>
              <a:ext uri="{FF2B5EF4-FFF2-40B4-BE49-F238E27FC236}">
                <a16:creationId xmlns:a16="http://schemas.microsoft.com/office/drawing/2014/main" id="{C5F8A9FE-7488-1340-A9FB-B4CE05F15966}"/>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13" name="Text Placeholder 17">
            <a:extLst>
              <a:ext uri="{FF2B5EF4-FFF2-40B4-BE49-F238E27FC236}">
                <a16:creationId xmlns:a16="http://schemas.microsoft.com/office/drawing/2014/main" id="{4BC5F2B7-DA94-0A42-990C-5A7C0D1D4909}"/>
              </a:ext>
            </a:extLst>
          </p:cNvPr>
          <p:cNvSpPr>
            <a:spLocks noGrp="1"/>
          </p:cNvSpPr>
          <p:nvPr>
            <p:ph type="body" idx="1"/>
          </p:nvPr>
        </p:nvSpPr>
        <p:spPr>
          <a:xfrm>
            <a:off x="609600" y="1658297"/>
            <a:ext cx="10515600" cy="43107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cxnSp>
        <p:nvCxnSpPr>
          <p:cNvPr id="17" name="Straight Connector 16">
            <a:extLst>
              <a:ext uri="{FF2B5EF4-FFF2-40B4-BE49-F238E27FC236}">
                <a16:creationId xmlns:a16="http://schemas.microsoft.com/office/drawing/2014/main" id="{50F5AE40-A680-FD4D-9AE8-82DB5C69E1E6}"/>
              </a:ext>
            </a:extLst>
          </p:cNvPr>
          <p:cNvCxnSpPr/>
          <p:nvPr/>
        </p:nvCxnSpPr>
        <p:spPr>
          <a:xfrm>
            <a:off x="888613" y="6353217"/>
            <a:ext cx="0" cy="122663"/>
          </a:xfrm>
          <a:prstGeom prst="line">
            <a:avLst/>
          </a:prstGeom>
          <a:ln w="952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609601" y="6289660"/>
            <a:ext cx="329184" cy="243840"/>
          </a:xfrm>
          <a:prstGeom prst="rect">
            <a:avLst/>
          </a:prstGeom>
          <a:noFill/>
        </p:spPr>
        <p:txBody>
          <a:bodyPr wrap="none" lIns="0" rIns="0" rtlCol="0" anchor="ctr">
            <a:noAutofit/>
          </a:bodyPr>
          <a:lstStyle/>
          <a:p>
            <a:pPr algn="l"/>
            <a:fld id="{6A80920A-E64B-3542-A76A-8E6A3F6E04A6}" type="slidenum">
              <a:rPr lang="en-US" sz="1000" smtClean="0">
                <a:solidFill>
                  <a:schemeClr val="accent3"/>
                </a:solidFill>
                <a:latin typeface="Arial"/>
                <a:cs typeface="Arial"/>
              </a:rPr>
              <a:pPr algn="l"/>
              <a:t>‹#›</a:t>
            </a:fld>
            <a:r>
              <a:rPr lang="en-US" sz="1000" dirty="0">
                <a:solidFill>
                  <a:schemeClr val="accent2"/>
                </a:solidFill>
                <a:latin typeface="Arial"/>
                <a:cs typeface="Arial"/>
              </a:rPr>
              <a:t>  </a:t>
            </a:r>
            <a:r>
              <a:rPr lang="en-US" sz="1000" dirty="0">
                <a:solidFill>
                  <a:schemeClr val="bg2">
                    <a:lumMod val="75000"/>
                  </a:schemeClr>
                </a:solidFill>
                <a:latin typeface="+mn-lt"/>
                <a:cs typeface="Arial"/>
              </a:rPr>
              <a:t> </a:t>
            </a:r>
            <a:endParaRPr lang="en-US" sz="1000" dirty="0">
              <a:solidFill>
                <a:schemeClr val="bg1"/>
              </a:solidFill>
              <a:latin typeface="Arial"/>
              <a:cs typeface="Arial"/>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69" y="6226916"/>
            <a:ext cx="1186691" cy="381001"/>
          </a:xfrm>
          <a:prstGeom prst="rect">
            <a:avLst/>
          </a:prstGeom>
        </p:spPr>
      </p:pic>
    </p:spTree>
    <p:extLst>
      <p:ext uri="{BB962C8B-B14F-4D97-AF65-F5344CB8AC3E}">
        <p14:creationId xmlns:p14="http://schemas.microsoft.com/office/powerpoint/2010/main" val="1660305515"/>
      </p:ext>
    </p:extLst>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hf sldNum="0" hdr="0" dt="0"/>
  <p:txStyles>
    <p:titleStyle>
      <a:lvl1pPr marL="0" marR="0" indent="0" algn="l" defTabSz="457189" rtl="0" eaLnBrk="1" fontAlgn="auto" latinLnBrk="0" hangingPunct="1">
        <a:lnSpc>
          <a:spcPct val="100000"/>
        </a:lnSpc>
        <a:spcBef>
          <a:spcPct val="0"/>
        </a:spcBef>
        <a:spcAft>
          <a:spcPts val="0"/>
        </a:spcAft>
        <a:buClrTx/>
        <a:buSzTx/>
        <a:buFontTx/>
        <a:buNone/>
        <a:tabLst/>
        <a:defRPr sz="3200" b="1" kern="1200">
          <a:solidFill>
            <a:schemeClr val="tx1"/>
          </a:solidFill>
          <a:latin typeface="Arial" panose="020B0604020202020204" pitchFamily="34" charset="0"/>
          <a:ea typeface="+mj-ea"/>
          <a:cs typeface="Arial" panose="020B0604020202020204" pitchFamily="34" charset="0"/>
        </a:defRPr>
      </a:lvl1pPr>
    </p:titleStyle>
    <p:bodyStyle>
      <a:lvl1pPr marL="233357" indent="-233357" algn="l" defTabSz="457189" rtl="0" eaLnBrk="1" latinLnBrk="0" hangingPunct="1">
        <a:lnSpc>
          <a:spcPct val="110000"/>
        </a:lnSpc>
        <a:spcBef>
          <a:spcPts val="0"/>
        </a:spcBef>
        <a:spcAft>
          <a:spcPts val="600"/>
        </a:spcAft>
        <a:buClr>
          <a:srgbClr val="E35929"/>
        </a:buClr>
        <a:buFont typeface="Arial" panose="020B0604020202020204" pitchFamily="34" charset="0"/>
        <a:buChar char="•"/>
        <a:tabLst/>
        <a:defRPr sz="1600" kern="1200">
          <a:solidFill>
            <a:schemeClr val="accent3"/>
          </a:solidFill>
          <a:latin typeface="Arial" panose="020B0604020202020204" pitchFamily="34" charset="0"/>
          <a:ea typeface="+mn-ea"/>
          <a:cs typeface="Arial" panose="020B0604020202020204" pitchFamily="34" charset="0"/>
        </a:defRPr>
      </a:lvl1pPr>
      <a:lvl2pPr marL="406390" indent="-176209" algn="l" defTabSz="457189" rtl="0" eaLnBrk="1" latinLnBrk="0" hangingPunct="1">
        <a:lnSpc>
          <a:spcPct val="110000"/>
        </a:lnSpc>
        <a:spcBef>
          <a:spcPts val="0"/>
        </a:spcBef>
        <a:spcAft>
          <a:spcPts val="600"/>
        </a:spcAft>
        <a:buClr>
          <a:srgbClr val="E35929"/>
        </a:buClr>
        <a:buFont typeface="Courier New" panose="02070309020205020404" pitchFamily="49" charset="0"/>
        <a:buChar char="o"/>
        <a:tabLst/>
        <a:defRPr sz="1400" kern="1200">
          <a:solidFill>
            <a:schemeClr val="accent3"/>
          </a:solidFill>
          <a:latin typeface="Arial" panose="020B0604020202020204" pitchFamily="34" charset="0"/>
          <a:ea typeface="+mn-ea"/>
          <a:cs typeface="Arial" panose="020B0604020202020204" pitchFamily="34" charset="0"/>
        </a:defRPr>
      </a:lvl2pPr>
      <a:lvl3pPr marL="574661" indent="-168271" algn="l" defTabSz="457189" rtl="0" eaLnBrk="1" latinLnBrk="0" hangingPunct="1">
        <a:lnSpc>
          <a:spcPct val="100000"/>
        </a:lnSpc>
        <a:spcBef>
          <a:spcPts val="0"/>
        </a:spcBef>
        <a:spcAft>
          <a:spcPts val="600"/>
        </a:spcAft>
        <a:buClr>
          <a:srgbClr val="E35929"/>
        </a:buClr>
        <a:buFont typeface="Wingdings" pitchFamily="2" charset="2"/>
        <a:buChar char="§"/>
        <a:tabLst/>
        <a:defRPr sz="1200" kern="1200">
          <a:solidFill>
            <a:schemeClr val="accent3"/>
          </a:solidFill>
          <a:latin typeface="Arial" panose="020B0604020202020204" pitchFamily="34" charset="0"/>
          <a:ea typeface="+mn-ea"/>
          <a:cs typeface="Arial" panose="020B0604020202020204" pitchFamily="34" charset="0"/>
        </a:defRPr>
      </a:lvl3pPr>
      <a:lvl4pPr marL="749282" indent="-174621" algn="l" defTabSz="457189" rtl="0" eaLnBrk="1" latinLnBrk="0" hangingPunct="1">
        <a:lnSpc>
          <a:spcPct val="100000"/>
        </a:lnSpc>
        <a:spcBef>
          <a:spcPts val="0"/>
        </a:spcBef>
        <a:spcAft>
          <a:spcPts val="600"/>
        </a:spcAft>
        <a:buClr>
          <a:srgbClr val="E35929"/>
        </a:buClr>
        <a:buFont typeface="Arial"/>
        <a:buChar char="–"/>
        <a:tabLst/>
        <a:defRPr sz="1050" kern="1200">
          <a:solidFill>
            <a:schemeClr val="accent3"/>
          </a:solidFill>
          <a:latin typeface="Arial" panose="020B0604020202020204" pitchFamily="34" charset="0"/>
          <a:ea typeface="+mn-ea"/>
          <a:cs typeface="Arial" panose="020B0604020202020204" pitchFamily="34" charset="0"/>
        </a:defRPr>
      </a:lvl4pPr>
      <a:lvl5pPr marL="919140" indent="-176209" algn="l" defTabSz="457189" rtl="0" eaLnBrk="1" latinLnBrk="0" hangingPunct="1">
        <a:spcBef>
          <a:spcPct val="20000"/>
        </a:spcBef>
        <a:buClr>
          <a:schemeClr val="accent2"/>
        </a:buClr>
        <a:buFont typeface="Arial"/>
        <a:buChar char="»"/>
        <a:tabLst/>
        <a:defRPr sz="1050" kern="1200">
          <a:solidFill>
            <a:schemeClr val="accent3"/>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88">
          <p15:clr>
            <a:srgbClr val="F26B43"/>
          </p15:clr>
        </p15:guide>
        <p15:guide id="4" pos="5472">
          <p15:clr>
            <a:srgbClr val="F26B43"/>
          </p15:clr>
        </p15:guide>
        <p15:guide id="5" orient="horz" pos="3760">
          <p15:clr>
            <a:srgbClr val="F26B43"/>
          </p15:clr>
        </p15:guide>
        <p15:guide id="6" orient="horz" pos="1040">
          <p15:clr>
            <a:srgbClr val="F26B43"/>
          </p15:clr>
        </p15:guide>
        <p15:guide id="7" pos="4176">
          <p15:clr>
            <a:srgbClr val="F26B43"/>
          </p15:clr>
        </p15:guide>
        <p15:guide id="8" pos="158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4">
            <a:extLst>
              <a:ext uri="{FF2B5EF4-FFF2-40B4-BE49-F238E27FC236}">
                <a16:creationId xmlns:a16="http://schemas.microsoft.com/office/drawing/2014/main" id="{C1B40A55-A07E-F74A-BC88-CD34FB88EF52}"/>
              </a:ext>
            </a:extLst>
          </p:cNvPr>
          <p:cNvSpPr>
            <a:spLocks noGrp="1"/>
          </p:cNvSpPr>
          <p:nvPr>
            <p:ph type="title"/>
          </p:nvPr>
        </p:nvSpPr>
        <p:spPr>
          <a:xfrm>
            <a:off x="609600" y="331154"/>
            <a:ext cx="10972800" cy="1082439"/>
          </a:xfrm>
          <a:prstGeom prst="rect">
            <a:avLst/>
          </a:prstGeom>
        </p:spPr>
        <p:txBody>
          <a:bodyPr vert="horz" wrap="square" lIns="0" tIns="0" rIns="0" bIns="0" rtlCol="0" anchor="b">
            <a:normAutofit/>
          </a:bodyPr>
          <a:lstStyle/>
          <a:p>
            <a:r>
              <a:rPr lang="en-US" dirty="0" smtClean="0"/>
              <a:t>Title</a:t>
            </a:r>
            <a:endParaRPr lang="en-US" dirty="0"/>
          </a:p>
        </p:txBody>
      </p:sp>
      <p:sp>
        <p:nvSpPr>
          <p:cNvPr id="11" name="Text Placeholder 17">
            <a:extLst>
              <a:ext uri="{FF2B5EF4-FFF2-40B4-BE49-F238E27FC236}">
                <a16:creationId xmlns:a16="http://schemas.microsoft.com/office/drawing/2014/main" id="{7A8769A6-BB1F-F94D-9E22-36BAF0157189}"/>
              </a:ext>
            </a:extLst>
          </p:cNvPr>
          <p:cNvSpPr>
            <a:spLocks noGrp="1"/>
          </p:cNvSpPr>
          <p:nvPr>
            <p:ph type="body" idx="1"/>
          </p:nvPr>
        </p:nvSpPr>
        <p:spPr>
          <a:xfrm>
            <a:off x="609600" y="1658297"/>
            <a:ext cx="10515600" cy="43107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sp>
        <p:nvSpPr>
          <p:cNvPr id="13"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14" name="TextBox 13"/>
          <p:cNvSpPr txBox="1"/>
          <p:nvPr/>
        </p:nvSpPr>
        <p:spPr>
          <a:xfrm>
            <a:off x="609601" y="6289660"/>
            <a:ext cx="329184" cy="243840"/>
          </a:xfrm>
          <a:prstGeom prst="rect">
            <a:avLst/>
          </a:prstGeom>
          <a:noFill/>
        </p:spPr>
        <p:txBody>
          <a:bodyPr wrap="none" lIns="0" rIns="0" rtlCol="0" anchor="ctr">
            <a:noAutofit/>
          </a:bodyPr>
          <a:lstStyle/>
          <a:p>
            <a:pPr algn="l"/>
            <a:fld id="{6A80920A-E64B-3542-A76A-8E6A3F6E04A6}" type="slidenum">
              <a:rPr lang="en-US" sz="1000" smtClean="0">
                <a:solidFill>
                  <a:schemeClr val="accent3"/>
                </a:solidFill>
                <a:latin typeface="Arial"/>
                <a:cs typeface="Arial"/>
              </a:rPr>
              <a:pPr algn="l"/>
              <a:t>‹#›</a:t>
            </a:fld>
            <a:r>
              <a:rPr lang="en-US" sz="1000" dirty="0">
                <a:solidFill>
                  <a:schemeClr val="accent2"/>
                </a:solidFill>
                <a:latin typeface="Arial"/>
                <a:cs typeface="Arial"/>
              </a:rPr>
              <a:t>  </a:t>
            </a:r>
            <a:r>
              <a:rPr lang="en-US" sz="1000" dirty="0">
                <a:solidFill>
                  <a:schemeClr val="bg2">
                    <a:lumMod val="75000"/>
                  </a:schemeClr>
                </a:solidFill>
                <a:latin typeface="+mn-lt"/>
                <a:cs typeface="Arial"/>
              </a:rPr>
              <a:t> </a:t>
            </a:r>
            <a:endParaRPr lang="en-US" sz="1000" dirty="0">
              <a:solidFill>
                <a:schemeClr val="bg1"/>
              </a:solidFill>
              <a:latin typeface="Arial"/>
              <a:cs typeface="Arial"/>
            </a:endParaRPr>
          </a:p>
        </p:txBody>
      </p:sp>
      <p:cxnSp>
        <p:nvCxnSpPr>
          <p:cNvPr id="15" name="Straight Connector 14">
            <a:extLst>
              <a:ext uri="{FF2B5EF4-FFF2-40B4-BE49-F238E27FC236}">
                <a16:creationId xmlns:a16="http://schemas.microsoft.com/office/drawing/2014/main" id="{50F5AE40-A680-FD4D-9AE8-82DB5C69E1E6}"/>
              </a:ext>
            </a:extLst>
          </p:cNvPr>
          <p:cNvCxnSpPr/>
          <p:nvPr/>
        </p:nvCxnSpPr>
        <p:spPr>
          <a:xfrm>
            <a:off x="888613" y="6353217"/>
            <a:ext cx="0" cy="122663"/>
          </a:xfrm>
          <a:prstGeom prst="line">
            <a:avLst/>
          </a:prstGeom>
          <a:ln w="952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9" name="Picture 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507469" y="6226916"/>
            <a:ext cx="1186691" cy="381001"/>
          </a:xfrm>
          <a:prstGeom prst="rect">
            <a:avLst/>
          </a:prstGeom>
        </p:spPr>
      </p:pic>
    </p:spTree>
    <p:extLst>
      <p:ext uri="{BB962C8B-B14F-4D97-AF65-F5344CB8AC3E}">
        <p14:creationId xmlns:p14="http://schemas.microsoft.com/office/powerpoint/2010/main" val="264200489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hf sldNum="0" hdr="0" dt="0"/>
  <p:txStyles>
    <p:titleStyle>
      <a:lvl1pPr marL="0" marR="0" indent="0" algn="l" defTabSz="457189" rtl="0" eaLnBrk="1" fontAlgn="auto" latinLnBrk="0" hangingPunct="1">
        <a:lnSpc>
          <a:spcPct val="100000"/>
        </a:lnSpc>
        <a:spcBef>
          <a:spcPct val="0"/>
        </a:spcBef>
        <a:spcAft>
          <a:spcPts val="0"/>
        </a:spcAft>
        <a:buClrTx/>
        <a:buSzTx/>
        <a:buFontTx/>
        <a:buNone/>
        <a:tabLst/>
        <a:defRPr sz="3200" b="1" kern="1200">
          <a:solidFill>
            <a:schemeClr val="tx1"/>
          </a:solidFill>
          <a:latin typeface="Arial" panose="020B0604020202020204" pitchFamily="34" charset="0"/>
          <a:ea typeface="+mj-ea"/>
          <a:cs typeface="Arial" panose="020B0604020202020204" pitchFamily="34" charset="0"/>
        </a:defRPr>
      </a:lvl1pPr>
    </p:titleStyle>
    <p:bodyStyle>
      <a:lvl1pPr marL="233357" indent="-233357" algn="l" defTabSz="457189" rtl="0" eaLnBrk="1" latinLnBrk="0" hangingPunct="1">
        <a:lnSpc>
          <a:spcPct val="110000"/>
        </a:lnSpc>
        <a:spcBef>
          <a:spcPts val="0"/>
        </a:spcBef>
        <a:spcAft>
          <a:spcPts val="600"/>
        </a:spcAft>
        <a:buClr>
          <a:srgbClr val="E35929"/>
        </a:buClr>
        <a:buFont typeface="Arial" panose="020B0604020202020204" pitchFamily="34" charset="0"/>
        <a:buChar char="•"/>
        <a:tabLst/>
        <a:defRPr sz="1600" kern="1200">
          <a:solidFill>
            <a:schemeClr val="accent3"/>
          </a:solidFill>
          <a:latin typeface="Arial" panose="020B0604020202020204" pitchFamily="34" charset="0"/>
          <a:ea typeface="+mn-ea"/>
          <a:cs typeface="Arial" panose="020B0604020202020204" pitchFamily="34" charset="0"/>
        </a:defRPr>
      </a:lvl1pPr>
      <a:lvl2pPr marL="406390" indent="-176209" algn="l" defTabSz="457189" rtl="0" eaLnBrk="1" latinLnBrk="0" hangingPunct="1">
        <a:lnSpc>
          <a:spcPct val="110000"/>
        </a:lnSpc>
        <a:spcBef>
          <a:spcPts val="0"/>
        </a:spcBef>
        <a:spcAft>
          <a:spcPts val="600"/>
        </a:spcAft>
        <a:buClr>
          <a:srgbClr val="E35929"/>
        </a:buClr>
        <a:buFont typeface="Courier New" panose="02070309020205020404" pitchFamily="49" charset="0"/>
        <a:buChar char="o"/>
        <a:tabLst/>
        <a:defRPr sz="1400" kern="1200">
          <a:solidFill>
            <a:schemeClr val="accent3"/>
          </a:solidFill>
          <a:latin typeface="Arial" panose="020B0604020202020204" pitchFamily="34" charset="0"/>
          <a:ea typeface="+mn-ea"/>
          <a:cs typeface="Arial" panose="020B0604020202020204" pitchFamily="34" charset="0"/>
        </a:defRPr>
      </a:lvl2pPr>
      <a:lvl3pPr marL="574661" indent="-168271" algn="l" defTabSz="457189" rtl="0" eaLnBrk="1" latinLnBrk="0" hangingPunct="1">
        <a:lnSpc>
          <a:spcPct val="100000"/>
        </a:lnSpc>
        <a:spcBef>
          <a:spcPts val="0"/>
        </a:spcBef>
        <a:spcAft>
          <a:spcPts val="600"/>
        </a:spcAft>
        <a:buClr>
          <a:srgbClr val="E35929"/>
        </a:buClr>
        <a:buFont typeface="Wingdings" pitchFamily="2" charset="2"/>
        <a:buChar char="§"/>
        <a:tabLst/>
        <a:defRPr sz="1200" kern="1200">
          <a:solidFill>
            <a:schemeClr val="accent3"/>
          </a:solidFill>
          <a:latin typeface="Arial" panose="020B0604020202020204" pitchFamily="34" charset="0"/>
          <a:ea typeface="+mn-ea"/>
          <a:cs typeface="Arial" panose="020B0604020202020204" pitchFamily="34" charset="0"/>
        </a:defRPr>
      </a:lvl3pPr>
      <a:lvl4pPr marL="749282" indent="-174621" algn="l" defTabSz="457189" rtl="0" eaLnBrk="1" latinLnBrk="0" hangingPunct="1">
        <a:lnSpc>
          <a:spcPct val="100000"/>
        </a:lnSpc>
        <a:spcBef>
          <a:spcPts val="0"/>
        </a:spcBef>
        <a:spcAft>
          <a:spcPts val="600"/>
        </a:spcAft>
        <a:buClr>
          <a:srgbClr val="E35929"/>
        </a:buClr>
        <a:buFont typeface="Arial"/>
        <a:buChar char="–"/>
        <a:tabLst/>
        <a:defRPr sz="1000" kern="1200">
          <a:solidFill>
            <a:schemeClr val="accent3"/>
          </a:solidFill>
          <a:latin typeface="Arial" panose="020B0604020202020204" pitchFamily="34" charset="0"/>
          <a:ea typeface="+mn-ea"/>
          <a:cs typeface="Arial" panose="020B0604020202020204" pitchFamily="34" charset="0"/>
        </a:defRPr>
      </a:lvl4pPr>
      <a:lvl5pPr marL="919140" indent="-176209" algn="l" defTabSz="457189" rtl="0" eaLnBrk="1" latinLnBrk="0" hangingPunct="1">
        <a:spcBef>
          <a:spcPct val="20000"/>
        </a:spcBef>
        <a:buClr>
          <a:schemeClr val="accent2"/>
        </a:buClr>
        <a:buFont typeface="Arial"/>
        <a:buChar char="»"/>
        <a:tabLst/>
        <a:defRPr sz="1000" kern="1200">
          <a:solidFill>
            <a:schemeClr val="accent3"/>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88">
          <p15:clr>
            <a:srgbClr val="F26B43"/>
          </p15:clr>
        </p15:guide>
        <p15:guide id="4" pos="5472">
          <p15:clr>
            <a:srgbClr val="F26B43"/>
          </p15:clr>
        </p15:guide>
        <p15:guide id="5" orient="horz" pos="3760">
          <p15:clr>
            <a:srgbClr val="F26B43"/>
          </p15:clr>
        </p15:guide>
        <p15:guide id="6" orient="horz" pos="1040">
          <p15:clr>
            <a:srgbClr val="F26B43"/>
          </p15:clr>
        </p15:guide>
        <p15:guide id="7" pos="4176">
          <p15:clr>
            <a:srgbClr val="F26B43"/>
          </p15:clr>
        </p15:guide>
        <p15:guide id="8" pos="1584">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4">
            <a:extLst>
              <a:ext uri="{FF2B5EF4-FFF2-40B4-BE49-F238E27FC236}">
                <a16:creationId xmlns:a16="http://schemas.microsoft.com/office/drawing/2014/main" id="{C1B40A55-A07E-F74A-BC88-CD34FB88EF52}"/>
              </a:ext>
            </a:extLst>
          </p:cNvPr>
          <p:cNvSpPr>
            <a:spLocks noGrp="1"/>
          </p:cNvSpPr>
          <p:nvPr>
            <p:ph type="title"/>
          </p:nvPr>
        </p:nvSpPr>
        <p:spPr>
          <a:xfrm>
            <a:off x="609600" y="331154"/>
            <a:ext cx="10972800" cy="1082439"/>
          </a:xfrm>
          <a:prstGeom prst="rect">
            <a:avLst/>
          </a:prstGeom>
        </p:spPr>
        <p:txBody>
          <a:bodyPr vert="horz" wrap="square" lIns="0" tIns="0" rIns="0" bIns="0" rtlCol="0" anchor="b">
            <a:normAutofit/>
          </a:bodyPr>
          <a:lstStyle/>
          <a:p>
            <a:r>
              <a:rPr lang="en-US" dirty="0"/>
              <a:t>Title</a:t>
            </a:r>
          </a:p>
        </p:txBody>
      </p:sp>
      <p:sp>
        <p:nvSpPr>
          <p:cNvPr id="11" name="Text Placeholder 17">
            <a:extLst>
              <a:ext uri="{FF2B5EF4-FFF2-40B4-BE49-F238E27FC236}">
                <a16:creationId xmlns:a16="http://schemas.microsoft.com/office/drawing/2014/main" id="{7A8769A6-BB1F-F94D-9E22-36BAF0157189}"/>
              </a:ext>
            </a:extLst>
          </p:cNvPr>
          <p:cNvSpPr>
            <a:spLocks noGrp="1"/>
          </p:cNvSpPr>
          <p:nvPr>
            <p:ph type="body" idx="1"/>
          </p:nvPr>
        </p:nvSpPr>
        <p:spPr>
          <a:xfrm>
            <a:off x="609600" y="1658297"/>
            <a:ext cx="10515600" cy="43107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r>
              <a:rPr lang="en-US" sz="700" dirty="0">
                <a:solidFill>
                  <a:schemeClr val="accent4">
                    <a:lumMod val="75000"/>
                  </a:schemeClr>
                </a:solidFill>
                <a:latin typeface="+mn-lt"/>
                <a:cs typeface="Arial"/>
              </a:rPr>
              <a:t>.</a:t>
            </a:r>
          </a:p>
        </p:txBody>
      </p:sp>
    </p:spTree>
    <p:extLst>
      <p:ext uri="{BB962C8B-B14F-4D97-AF65-F5344CB8AC3E}">
        <p14:creationId xmlns:p14="http://schemas.microsoft.com/office/powerpoint/2010/main" val="287656083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iming>
    <p:tnLst>
      <p:par>
        <p:cTn id="1" dur="indefinite" restart="never" nodeType="tmRoot"/>
      </p:par>
    </p:tnLst>
  </p:timing>
  <p:txStyles>
    <p:titleStyle>
      <a:lvl1pPr marL="0" marR="0" indent="0" algn="l" defTabSz="457189" rtl="0" eaLnBrk="1" fontAlgn="auto" latinLnBrk="0" hangingPunct="1">
        <a:lnSpc>
          <a:spcPct val="100000"/>
        </a:lnSpc>
        <a:spcBef>
          <a:spcPct val="0"/>
        </a:spcBef>
        <a:spcAft>
          <a:spcPts val="0"/>
        </a:spcAft>
        <a:buClrTx/>
        <a:buSzTx/>
        <a:buFontTx/>
        <a:buNone/>
        <a:tabLst/>
        <a:defRPr sz="3200" b="1" kern="1200">
          <a:solidFill>
            <a:schemeClr val="tx1"/>
          </a:solidFill>
          <a:latin typeface="Arial" panose="020B0604020202020204" pitchFamily="34" charset="0"/>
          <a:ea typeface="+mj-ea"/>
          <a:cs typeface="Arial" panose="020B0604020202020204" pitchFamily="34" charset="0"/>
        </a:defRPr>
      </a:lvl1pPr>
    </p:titleStyle>
    <p:bodyStyle>
      <a:lvl1pPr marL="233357" indent="-233357" algn="l" defTabSz="457189" rtl="0" eaLnBrk="1" latinLnBrk="0" hangingPunct="1">
        <a:lnSpc>
          <a:spcPct val="110000"/>
        </a:lnSpc>
        <a:spcBef>
          <a:spcPts val="0"/>
        </a:spcBef>
        <a:spcAft>
          <a:spcPts val="600"/>
        </a:spcAft>
        <a:buClr>
          <a:srgbClr val="E35929"/>
        </a:buClr>
        <a:buFont typeface="Arial" panose="020B0604020202020204" pitchFamily="34" charset="0"/>
        <a:buChar char="•"/>
        <a:tabLst/>
        <a:defRPr sz="1600" kern="1200">
          <a:solidFill>
            <a:srgbClr val="4E4540"/>
          </a:solidFill>
          <a:latin typeface="Arial" panose="020B0604020202020204" pitchFamily="34" charset="0"/>
          <a:ea typeface="+mn-ea"/>
          <a:cs typeface="Arial" panose="020B0604020202020204" pitchFamily="34" charset="0"/>
        </a:defRPr>
      </a:lvl1pPr>
      <a:lvl2pPr marL="406390" indent="-176209" algn="l" defTabSz="457189" rtl="0" eaLnBrk="1" latinLnBrk="0" hangingPunct="1">
        <a:lnSpc>
          <a:spcPct val="110000"/>
        </a:lnSpc>
        <a:spcBef>
          <a:spcPts val="0"/>
        </a:spcBef>
        <a:spcAft>
          <a:spcPts val="600"/>
        </a:spcAft>
        <a:buClr>
          <a:srgbClr val="E35929"/>
        </a:buClr>
        <a:buFont typeface="Courier New" panose="02070309020205020404" pitchFamily="49" charset="0"/>
        <a:buChar char="o"/>
        <a:tabLst/>
        <a:defRPr sz="1400" kern="1200">
          <a:solidFill>
            <a:srgbClr val="4E4540"/>
          </a:solidFill>
          <a:latin typeface="Arial" panose="020B0604020202020204" pitchFamily="34" charset="0"/>
          <a:ea typeface="+mn-ea"/>
          <a:cs typeface="Arial" panose="020B0604020202020204" pitchFamily="34" charset="0"/>
        </a:defRPr>
      </a:lvl2pPr>
      <a:lvl3pPr marL="574661" indent="-168271" algn="l" defTabSz="457189" rtl="0" eaLnBrk="1" latinLnBrk="0" hangingPunct="1">
        <a:lnSpc>
          <a:spcPct val="100000"/>
        </a:lnSpc>
        <a:spcBef>
          <a:spcPts val="0"/>
        </a:spcBef>
        <a:spcAft>
          <a:spcPts val="600"/>
        </a:spcAft>
        <a:buClr>
          <a:srgbClr val="E35929"/>
        </a:buClr>
        <a:buFont typeface="Wingdings" pitchFamily="2" charset="2"/>
        <a:buChar char="§"/>
        <a:tabLst/>
        <a:defRPr sz="1200" kern="1200">
          <a:solidFill>
            <a:srgbClr val="4E4540"/>
          </a:solidFill>
          <a:latin typeface="Arial" panose="020B0604020202020204" pitchFamily="34" charset="0"/>
          <a:ea typeface="+mn-ea"/>
          <a:cs typeface="Arial" panose="020B0604020202020204" pitchFamily="34" charset="0"/>
        </a:defRPr>
      </a:lvl3pPr>
      <a:lvl4pPr marL="749282" indent="-174621" algn="l" defTabSz="457189" rtl="0" eaLnBrk="1" latinLnBrk="0" hangingPunct="1">
        <a:lnSpc>
          <a:spcPct val="100000"/>
        </a:lnSpc>
        <a:spcBef>
          <a:spcPts val="0"/>
        </a:spcBef>
        <a:spcAft>
          <a:spcPts val="600"/>
        </a:spcAft>
        <a:buClr>
          <a:srgbClr val="E35929"/>
        </a:buClr>
        <a:buFont typeface="Arial"/>
        <a:buChar char="–"/>
        <a:tabLst/>
        <a:defRPr sz="1000" kern="1200">
          <a:solidFill>
            <a:srgbClr val="4E4540"/>
          </a:solidFill>
          <a:latin typeface="Arial" panose="020B0604020202020204" pitchFamily="34" charset="0"/>
          <a:ea typeface="+mn-ea"/>
          <a:cs typeface="Arial" panose="020B0604020202020204" pitchFamily="34" charset="0"/>
        </a:defRPr>
      </a:lvl4pPr>
      <a:lvl5pPr marL="919140" indent="-176209" algn="l" defTabSz="457189" rtl="0" eaLnBrk="1" latinLnBrk="0" hangingPunct="1">
        <a:spcBef>
          <a:spcPct val="20000"/>
        </a:spcBef>
        <a:buClr>
          <a:schemeClr val="accent2"/>
        </a:buClr>
        <a:buFont typeface="Arial"/>
        <a:buChar char="»"/>
        <a:tabLst/>
        <a:defRPr sz="1000" kern="1200">
          <a:solidFill>
            <a:schemeClr val="accent3"/>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88">
          <p15:clr>
            <a:srgbClr val="F26B43"/>
          </p15:clr>
        </p15:guide>
        <p15:guide id="4" pos="5472">
          <p15:clr>
            <a:srgbClr val="F26B43"/>
          </p15:clr>
        </p15:guide>
        <p15:guide id="5" orient="horz" pos="3760">
          <p15:clr>
            <a:srgbClr val="F26B43"/>
          </p15:clr>
        </p15:guide>
        <p15:guide id="6" orient="horz" pos="1040">
          <p15:clr>
            <a:srgbClr val="F26B43"/>
          </p15:clr>
        </p15:guide>
        <p15:guide id="7" pos="4176">
          <p15:clr>
            <a:srgbClr val="F26B43"/>
          </p15:clr>
        </p15:guide>
        <p15:guide id="8" pos="1584">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itle Placeholder 14"/>
          <p:cNvSpPr>
            <a:spLocks noGrp="1"/>
          </p:cNvSpPr>
          <p:nvPr>
            <p:ph type="title"/>
          </p:nvPr>
        </p:nvSpPr>
        <p:spPr>
          <a:xfrm>
            <a:off x="609600" y="331154"/>
            <a:ext cx="10972800" cy="1082439"/>
          </a:xfrm>
          <a:prstGeom prst="rect">
            <a:avLst/>
          </a:prstGeom>
        </p:spPr>
        <p:txBody>
          <a:bodyPr vert="horz" wrap="square" lIns="0" tIns="0" rIns="0" bIns="0" rtlCol="0" anchor="b">
            <a:normAutofit/>
          </a:bodyPr>
          <a:lstStyle/>
          <a:p>
            <a:r>
              <a:rPr lang="en-US" dirty="0"/>
              <a:t>Title</a:t>
            </a:r>
          </a:p>
        </p:txBody>
      </p:sp>
      <p:sp>
        <p:nvSpPr>
          <p:cNvPr id="7" name="Footer Placeholder 1">
            <a:extLst>
              <a:ext uri="{FF2B5EF4-FFF2-40B4-BE49-F238E27FC236}">
                <a16:creationId xmlns:a16="http://schemas.microsoft.com/office/drawing/2014/main" id="{C5F8A9FE-7488-1340-A9FB-B4CE05F15966}"/>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13" name="Text Placeholder 17">
            <a:extLst>
              <a:ext uri="{FF2B5EF4-FFF2-40B4-BE49-F238E27FC236}">
                <a16:creationId xmlns:a16="http://schemas.microsoft.com/office/drawing/2014/main" id="{4BC5F2B7-DA94-0A42-990C-5A7C0D1D4909}"/>
              </a:ext>
            </a:extLst>
          </p:cNvPr>
          <p:cNvSpPr>
            <a:spLocks noGrp="1"/>
          </p:cNvSpPr>
          <p:nvPr>
            <p:ph type="body" idx="1"/>
          </p:nvPr>
        </p:nvSpPr>
        <p:spPr>
          <a:xfrm>
            <a:off x="609600" y="1658297"/>
            <a:ext cx="10515600" cy="43107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cxnSp>
        <p:nvCxnSpPr>
          <p:cNvPr id="17" name="Straight Connector 16">
            <a:extLst>
              <a:ext uri="{FF2B5EF4-FFF2-40B4-BE49-F238E27FC236}">
                <a16:creationId xmlns:a16="http://schemas.microsoft.com/office/drawing/2014/main" id="{50F5AE40-A680-FD4D-9AE8-82DB5C69E1E6}"/>
              </a:ext>
            </a:extLst>
          </p:cNvPr>
          <p:cNvCxnSpPr/>
          <p:nvPr/>
        </p:nvCxnSpPr>
        <p:spPr>
          <a:xfrm>
            <a:off x="888613" y="6353217"/>
            <a:ext cx="0" cy="122663"/>
          </a:xfrm>
          <a:prstGeom prst="line">
            <a:avLst/>
          </a:prstGeom>
          <a:ln w="952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609601" y="6289660"/>
            <a:ext cx="329184" cy="243840"/>
          </a:xfrm>
          <a:prstGeom prst="rect">
            <a:avLst/>
          </a:prstGeom>
          <a:noFill/>
        </p:spPr>
        <p:txBody>
          <a:bodyPr wrap="none" lIns="0" rIns="0" rtlCol="0" anchor="ctr">
            <a:noAutofit/>
          </a:bodyPr>
          <a:lstStyle/>
          <a:p>
            <a:pPr algn="l"/>
            <a:fld id="{6A80920A-E64B-3542-A76A-8E6A3F6E04A6}" type="slidenum">
              <a:rPr lang="en-US" sz="1000" smtClean="0">
                <a:solidFill>
                  <a:schemeClr val="accent3"/>
                </a:solidFill>
                <a:latin typeface="Arial"/>
                <a:cs typeface="Arial"/>
              </a:rPr>
              <a:pPr algn="l"/>
              <a:t>‹#›</a:t>
            </a:fld>
            <a:r>
              <a:rPr lang="en-US" sz="1000" dirty="0">
                <a:solidFill>
                  <a:schemeClr val="accent2"/>
                </a:solidFill>
                <a:latin typeface="Arial"/>
                <a:cs typeface="Arial"/>
              </a:rPr>
              <a:t>  </a:t>
            </a:r>
            <a:r>
              <a:rPr lang="en-US" sz="1000" dirty="0">
                <a:solidFill>
                  <a:schemeClr val="bg2">
                    <a:lumMod val="75000"/>
                  </a:schemeClr>
                </a:solidFill>
                <a:latin typeface="+mn-lt"/>
                <a:cs typeface="Arial"/>
              </a:rPr>
              <a:t> </a:t>
            </a:r>
            <a:endParaRPr lang="en-US" sz="1000" dirty="0">
              <a:solidFill>
                <a:schemeClr val="bg1"/>
              </a:solidFill>
              <a:latin typeface="Arial"/>
              <a:cs typeface="Arial"/>
            </a:endParaRPr>
          </a:p>
        </p:txBody>
      </p:sp>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507469" y="6226916"/>
            <a:ext cx="1186691" cy="381001"/>
          </a:xfrm>
          <a:prstGeom prst="rect">
            <a:avLst/>
          </a:prstGeom>
        </p:spPr>
      </p:pic>
    </p:spTree>
    <p:extLst>
      <p:ext uri="{BB962C8B-B14F-4D97-AF65-F5344CB8AC3E}">
        <p14:creationId xmlns:p14="http://schemas.microsoft.com/office/powerpoint/2010/main" val="49558469"/>
      </p:ext>
    </p:extLst>
  </p:cSld>
  <p:clrMap bg1="lt1" tx1="dk1" bg2="lt2" tx2="dk2" accent1="accent1" accent2="accent2" accent3="accent3" accent4="accent4" accent5="accent5" accent6="accent6" hlink="hlink" folHlink="folHlink"/>
  <p:sldLayoutIdLst>
    <p:sldLayoutId id="2147483699" r:id="rId1"/>
    <p:sldLayoutId id="2147483710" r:id="rId2"/>
    <p:sldLayoutId id="2147483711" r:id="rId3"/>
  </p:sldLayoutIdLst>
  <p:timing>
    <p:tnLst>
      <p:par>
        <p:cTn id="1" dur="indefinite" restart="never" nodeType="tmRoot"/>
      </p:par>
    </p:tnLst>
  </p:timing>
  <p:hf sldNum="0" hdr="0" dt="0"/>
  <p:txStyles>
    <p:titleStyle>
      <a:lvl1pPr marL="0" marR="0" indent="0" algn="l" defTabSz="457189" rtl="0" eaLnBrk="1" fontAlgn="auto" latinLnBrk="0" hangingPunct="1">
        <a:lnSpc>
          <a:spcPct val="100000"/>
        </a:lnSpc>
        <a:spcBef>
          <a:spcPct val="0"/>
        </a:spcBef>
        <a:spcAft>
          <a:spcPts val="0"/>
        </a:spcAft>
        <a:buClrTx/>
        <a:buSzTx/>
        <a:buFontTx/>
        <a:buNone/>
        <a:tabLst/>
        <a:defRPr sz="3200" b="1" kern="1200">
          <a:solidFill>
            <a:schemeClr val="tx1"/>
          </a:solidFill>
          <a:latin typeface="Arial" panose="020B0604020202020204" pitchFamily="34" charset="0"/>
          <a:ea typeface="+mj-ea"/>
          <a:cs typeface="Arial" panose="020B0604020202020204" pitchFamily="34" charset="0"/>
        </a:defRPr>
      </a:lvl1pPr>
    </p:titleStyle>
    <p:bodyStyle>
      <a:lvl1pPr marL="233357" indent="-233357" algn="l" defTabSz="457189" rtl="0" eaLnBrk="1" latinLnBrk="0" hangingPunct="1">
        <a:lnSpc>
          <a:spcPct val="110000"/>
        </a:lnSpc>
        <a:spcBef>
          <a:spcPts val="0"/>
        </a:spcBef>
        <a:spcAft>
          <a:spcPts val="600"/>
        </a:spcAft>
        <a:buClr>
          <a:srgbClr val="E35929"/>
        </a:buClr>
        <a:buFont typeface="Arial" panose="020B0604020202020204" pitchFamily="34" charset="0"/>
        <a:buChar char="•"/>
        <a:tabLst/>
        <a:defRPr sz="1600" kern="1200">
          <a:solidFill>
            <a:schemeClr val="accent3"/>
          </a:solidFill>
          <a:latin typeface="Arial" panose="020B0604020202020204" pitchFamily="34" charset="0"/>
          <a:ea typeface="+mn-ea"/>
          <a:cs typeface="Arial" panose="020B0604020202020204" pitchFamily="34" charset="0"/>
        </a:defRPr>
      </a:lvl1pPr>
      <a:lvl2pPr marL="406390" indent="-176209" algn="l" defTabSz="457189" rtl="0" eaLnBrk="1" latinLnBrk="0" hangingPunct="1">
        <a:lnSpc>
          <a:spcPct val="110000"/>
        </a:lnSpc>
        <a:spcBef>
          <a:spcPts val="0"/>
        </a:spcBef>
        <a:spcAft>
          <a:spcPts val="600"/>
        </a:spcAft>
        <a:buClr>
          <a:srgbClr val="E35929"/>
        </a:buClr>
        <a:buFont typeface="Courier New" panose="02070309020205020404" pitchFamily="49" charset="0"/>
        <a:buChar char="o"/>
        <a:tabLst/>
        <a:defRPr sz="1400" kern="1200">
          <a:solidFill>
            <a:schemeClr val="accent3"/>
          </a:solidFill>
          <a:latin typeface="Arial" panose="020B0604020202020204" pitchFamily="34" charset="0"/>
          <a:ea typeface="+mn-ea"/>
          <a:cs typeface="Arial" panose="020B0604020202020204" pitchFamily="34" charset="0"/>
        </a:defRPr>
      </a:lvl2pPr>
      <a:lvl3pPr marL="574661" indent="-168271" algn="l" defTabSz="457189" rtl="0" eaLnBrk="1" latinLnBrk="0" hangingPunct="1">
        <a:lnSpc>
          <a:spcPct val="100000"/>
        </a:lnSpc>
        <a:spcBef>
          <a:spcPts val="0"/>
        </a:spcBef>
        <a:spcAft>
          <a:spcPts val="600"/>
        </a:spcAft>
        <a:buClr>
          <a:srgbClr val="E35929"/>
        </a:buClr>
        <a:buFont typeface="Wingdings" pitchFamily="2" charset="2"/>
        <a:buChar char="§"/>
        <a:tabLst/>
        <a:defRPr sz="1200" kern="1200">
          <a:solidFill>
            <a:schemeClr val="accent3"/>
          </a:solidFill>
          <a:latin typeface="Arial" panose="020B0604020202020204" pitchFamily="34" charset="0"/>
          <a:ea typeface="+mn-ea"/>
          <a:cs typeface="Arial" panose="020B0604020202020204" pitchFamily="34" charset="0"/>
        </a:defRPr>
      </a:lvl3pPr>
      <a:lvl4pPr marL="749282" indent="-174621" algn="l" defTabSz="457189" rtl="0" eaLnBrk="1" latinLnBrk="0" hangingPunct="1">
        <a:lnSpc>
          <a:spcPct val="100000"/>
        </a:lnSpc>
        <a:spcBef>
          <a:spcPts val="0"/>
        </a:spcBef>
        <a:spcAft>
          <a:spcPts val="600"/>
        </a:spcAft>
        <a:buClr>
          <a:srgbClr val="E35929"/>
        </a:buClr>
        <a:buFont typeface="Arial"/>
        <a:buChar char="–"/>
        <a:tabLst/>
        <a:defRPr sz="1050" kern="1200">
          <a:solidFill>
            <a:schemeClr val="accent3"/>
          </a:solidFill>
          <a:latin typeface="Arial" panose="020B0604020202020204" pitchFamily="34" charset="0"/>
          <a:ea typeface="+mn-ea"/>
          <a:cs typeface="Arial" panose="020B0604020202020204" pitchFamily="34" charset="0"/>
        </a:defRPr>
      </a:lvl4pPr>
      <a:lvl5pPr marL="919140" indent="-176209" algn="l" defTabSz="457189" rtl="0" eaLnBrk="1" latinLnBrk="0" hangingPunct="1">
        <a:spcBef>
          <a:spcPct val="20000"/>
        </a:spcBef>
        <a:buClr>
          <a:schemeClr val="accent2"/>
        </a:buClr>
        <a:buFont typeface="Arial"/>
        <a:buChar char="»"/>
        <a:tabLst/>
        <a:defRPr sz="1050" kern="1200">
          <a:solidFill>
            <a:schemeClr val="accent3"/>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88">
          <p15:clr>
            <a:srgbClr val="F26B43"/>
          </p15:clr>
        </p15:guide>
        <p15:guide id="4" pos="5472">
          <p15:clr>
            <a:srgbClr val="F26B43"/>
          </p15:clr>
        </p15:guide>
        <p15:guide id="5" orient="horz" pos="3760">
          <p15:clr>
            <a:srgbClr val="F26B43"/>
          </p15:clr>
        </p15:guide>
        <p15:guide id="6" orient="horz" pos="1040">
          <p15:clr>
            <a:srgbClr val="F26B43"/>
          </p15:clr>
        </p15:guide>
        <p15:guide id="7" pos="4176">
          <p15:clr>
            <a:srgbClr val="F26B43"/>
          </p15:clr>
        </p15:guide>
        <p15:guide id="8" pos="1584">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4">
            <a:extLst>
              <a:ext uri="{FF2B5EF4-FFF2-40B4-BE49-F238E27FC236}">
                <a16:creationId xmlns:a16="http://schemas.microsoft.com/office/drawing/2014/main" id="{C1B40A55-A07E-F74A-BC88-CD34FB88EF52}"/>
              </a:ext>
            </a:extLst>
          </p:cNvPr>
          <p:cNvSpPr>
            <a:spLocks noGrp="1"/>
          </p:cNvSpPr>
          <p:nvPr>
            <p:ph type="title"/>
          </p:nvPr>
        </p:nvSpPr>
        <p:spPr>
          <a:xfrm>
            <a:off x="609600" y="331154"/>
            <a:ext cx="10972800" cy="1082439"/>
          </a:xfrm>
          <a:prstGeom prst="rect">
            <a:avLst/>
          </a:prstGeom>
        </p:spPr>
        <p:txBody>
          <a:bodyPr vert="horz" wrap="square" lIns="0" tIns="0" rIns="0" bIns="0" rtlCol="0" anchor="b">
            <a:normAutofit/>
          </a:bodyPr>
          <a:lstStyle/>
          <a:p>
            <a:r>
              <a:rPr lang="en-US" dirty="0" smtClean="0"/>
              <a:t>Title</a:t>
            </a:r>
            <a:endParaRPr lang="en-US" dirty="0"/>
          </a:p>
        </p:txBody>
      </p:sp>
      <p:sp>
        <p:nvSpPr>
          <p:cNvPr id="11" name="Text Placeholder 17">
            <a:extLst>
              <a:ext uri="{FF2B5EF4-FFF2-40B4-BE49-F238E27FC236}">
                <a16:creationId xmlns:a16="http://schemas.microsoft.com/office/drawing/2014/main" id="{7A8769A6-BB1F-F94D-9E22-36BAF0157189}"/>
              </a:ext>
            </a:extLst>
          </p:cNvPr>
          <p:cNvSpPr>
            <a:spLocks noGrp="1"/>
          </p:cNvSpPr>
          <p:nvPr>
            <p:ph type="body" idx="1"/>
          </p:nvPr>
        </p:nvSpPr>
        <p:spPr>
          <a:xfrm>
            <a:off x="609600" y="1658297"/>
            <a:ext cx="10515600" cy="43107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sp>
        <p:nvSpPr>
          <p:cNvPr id="13"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14" name="TextBox 13"/>
          <p:cNvSpPr txBox="1"/>
          <p:nvPr/>
        </p:nvSpPr>
        <p:spPr>
          <a:xfrm>
            <a:off x="609601" y="6289660"/>
            <a:ext cx="329184" cy="243840"/>
          </a:xfrm>
          <a:prstGeom prst="rect">
            <a:avLst/>
          </a:prstGeom>
          <a:noFill/>
        </p:spPr>
        <p:txBody>
          <a:bodyPr wrap="none" lIns="0" rIns="0" rtlCol="0" anchor="ctr">
            <a:noAutofit/>
          </a:bodyPr>
          <a:lstStyle/>
          <a:p>
            <a:pPr algn="l"/>
            <a:fld id="{6A80920A-E64B-3542-A76A-8E6A3F6E04A6}" type="slidenum">
              <a:rPr lang="en-US" sz="1000" smtClean="0">
                <a:solidFill>
                  <a:schemeClr val="accent3"/>
                </a:solidFill>
                <a:latin typeface="Arial"/>
                <a:cs typeface="Arial"/>
              </a:rPr>
              <a:pPr algn="l"/>
              <a:t>‹#›</a:t>
            </a:fld>
            <a:r>
              <a:rPr lang="en-US" sz="1000" dirty="0">
                <a:solidFill>
                  <a:schemeClr val="accent2"/>
                </a:solidFill>
                <a:latin typeface="Arial"/>
                <a:cs typeface="Arial"/>
              </a:rPr>
              <a:t>  </a:t>
            </a:r>
            <a:r>
              <a:rPr lang="en-US" sz="1000" dirty="0">
                <a:solidFill>
                  <a:schemeClr val="bg2">
                    <a:lumMod val="75000"/>
                  </a:schemeClr>
                </a:solidFill>
                <a:latin typeface="+mn-lt"/>
                <a:cs typeface="Arial"/>
              </a:rPr>
              <a:t> </a:t>
            </a:r>
            <a:endParaRPr lang="en-US" sz="1000" dirty="0">
              <a:solidFill>
                <a:schemeClr val="bg1"/>
              </a:solidFill>
              <a:latin typeface="Arial"/>
              <a:cs typeface="Arial"/>
            </a:endParaRPr>
          </a:p>
        </p:txBody>
      </p:sp>
      <p:cxnSp>
        <p:nvCxnSpPr>
          <p:cNvPr id="15" name="Straight Connector 14">
            <a:extLst>
              <a:ext uri="{FF2B5EF4-FFF2-40B4-BE49-F238E27FC236}">
                <a16:creationId xmlns:a16="http://schemas.microsoft.com/office/drawing/2014/main" id="{50F5AE40-A680-FD4D-9AE8-82DB5C69E1E6}"/>
              </a:ext>
            </a:extLst>
          </p:cNvPr>
          <p:cNvCxnSpPr/>
          <p:nvPr/>
        </p:nvCxnSpPr>
        <p:spPr>
          <a:xfrm>
            <a:off x="888613" y="6353217"/>
            <a:ext cx="0" cy="122663"/>
          </a:xfrm>
          <a:prstGeom prst="line">
            <a:avLst/>
          </a:prstGeom>
          <a:ln w="952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9" name="Picture 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507469" y="6226916"/>
            <a:ext cx="1186691" cy="381001"/>
          </a:xfrm>
          <a:prstGeom prst="rect">
            <a:avLst/>
          </a:prstGeom>
        </p:spPr>
      </p:pic>
    </p:spTree>
    <p:extLst>
      <p:ext uri="{BB962C8B-B14F-4D97-AF65-F5344CB8AC3E}">
        <p14:creationId xmlns:p14="http://schemas.microsoft.com/office/powerpoint/2010/main" val="3529213850"/>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2" r:id="rId10"/>
    <p:sldLayoutId id="2147483713" r:id="rId11"/>
  </p:sldLayoutIdLst>
  <p:timing>
    <p:tnLst>
      <p:par>
        <p:cTn id="1" dur="indefinite" restart="never" nodeType="tmRoot"/>
      </p:par>
    </p:tnLst>
  </p:timing>
  <p:hf sldNum="0" hdr="0" dt="0"/>
  <p:txStyles>
    <p:titleStyle>
      <a:lvl1pPr marL="0" marR="0" indent="0" algn="l" defTabSz="457189" rtl="0" eaLnBrk="1" fontAlgn="auto" latinLnBrk="0" hangingPunct="1">
        <a:lnSpc>
          <a:spcPct val="100000"/>
        </a:lnSpc>
        <a:spcBef>
          <a:spcPct val="0"/>
        </a:spcBef>
        <a:spcAft>
          <a:spcPts val="0"/>
        </a:spcAft>
        <a:buClrTx/>
        <a:buSzTx/>
        <a:buFontTx/>
        <a:buNone/>
        <a:tabLst/>
        <a:defRPr sz="3200" b="1" kern="1200">
          <a:solidFill>
            <a:schemeClr val="tx1"/>
          </a:solidFill>
          <a:latin typeface="Arial" panose="020B0604020202020204" pitchFamily="34" charset="0"/>
          <a:ea typeface="+mj-ea"/>
          <a:cs typeface="Arial" panose="020B0604020202020204" pitchFamily="34" charset="0"/>
        </a:defRPr>
      </a:lvl1pPr>
    </p:titleStyle>
    <p:bodyStyle>
      <a:lvl1pPr marL="233357" indent="-233357" algn="l" defTabSz="457189" rtl="0" eaLnBrk="1" latinLnBrk="0" hangingPunct="1">
        <a:lnSpc>
          <a:spcPct val="110000"/>
        </a:lnSpc>
        <a:spcBef>
          <a:spcPts val="0"/>
        </a:spcBef>
        <a:spcAft>
          <a:spcPts val="600"/>
        </a:spcAft>
        <a:buClr>
          <a:srgbClr val="E35929"/>
        </a:buClr>
        <a:buFont typeface="Arial" panose="020B0604020202020204" pitchFamily="34" charset="0"/>
        <a:buChar char="•"/>
        <a:tabLst/>
        <a:defRPr sz="1600" kern="1200">
          <a:solidFill>
            <a:schemeClr val="accent3"/>
          </a:solidFill>
          <a:latin typeface="Arial" panose="020B0604020202020204" pitchFamily="34" charset="0"/>
          <a:ea typeface="+mn-ea"/>
          <a:cs typeface="Arial" panose="020B0604020202020204" pitchFamily="34" charset="0"/>
        </a:defRPr>
      </a:lvl1pPr>
      <a:lvl2pPr marL="406390" indent="-176209" algn="l" defTabSz="457189" rtl="0" eaLnBrk="1" latinLnBrk="0" hangingPunct="1">
        <a:lnSpc>
          <a:spcPct val="110000"/>
        </a:lnSpc>
        <a:spcBef>
          <a:spcPts val="0"/>
        </a:spcBef>
        <a:spcAft>
          <a:spcPts val="600"/>
        </a:spcAft>
        <a:buClr>
          <a:srgbClr val="E35929"/>
        </a:buClr>
        <a:buFont typeface="Courier New" panose="02070309020205020404" pitchFamily="49" charset="0"/>
        <a:buChar char="o"/>
        <a:tabLst/>
        <a:defRPr sz="1400" kern="1200">
          <a:solidFill>
            <a:schemeClr val="accent3"/>
          </a:solidFill>
          <a:latin typeface="Arial" panose="020B0604020202020204" pitchFamily="34" charset="0"/>
          <a:ea typeface="+mn-ea"/>
          <a:cs typeface="Arial" panose="020B0604020202020204" pitchFamily="34" charset="0"/>
        </a:defRPr>
      </a:lvl2pPr>
      <a:lvl3pPr marL="574661" indent="-168271" algn="l" defTabSz="457189" rtl="0" eaLnBrk="1" latinLnBrk="0" hangingPunct="1">
        <a:lnSpc>
          <a:spcPct val="100000"/>
        </a:lnSpc>
        <a:spcBef>
          <a:spcPts val="0"/>
        </a:spcBef>
        <a:spcAft>
          <a:spcPts val="600"/>
        </a:spcAft>
        <a:buClr>
          <a:srgbClr val="E35929"/>
        </a:buClr>
        <a:buFont typeface="Wingdings" pitchFamily="2" charset="2"/>
        <a:buChar char="§"/>
        <a:tabLst/>
        <a:defRPr sz="1200" kern="1200">
          <a:solidFill>
            <a:schemeClr val="accent3"/>
          </a:solidFill>
          <a:latin typeface="Arial" panose="020B0604020202020204" pitchFamily="34" charset="0"/>
          <a:ea typeface="+mn-ea"/>
          <a:cs typeface="Arial" panose="020B0604020202020204" pitchFamily="34" charset="0"/>
        </a:defRPr>
      </a:lvl3pPr>
      <a:lvl4pPr marL="749282" indent="-174621" algn="l" defTabSz="457189" rtl="0" eaLnBrk="1" latinLnBrk="0" hangingPunct="1">
        <a:lnSpc>
          <a:spcPct val="100000"/>
        </a:lnSpc>
        <a:spcBef>
          <a:spcPts val="0"/>
        </a:spcBef>
        <a:spcAft>
          <a:spcPts val="600"/>
        </a:spcAft>
        <a:buClr>
          <a:srgbClr val="E35929"/>
        </a:buClr>
        <a:buFont typeface="Arial"/>
        <a:buChar char="–"/>
        <a:tabLst/>
        <a:defRPr sz="1000" kern="1200">
          <a:solidFill>
            <a:schemeClr val="accent3"/>
          </a:solidFill>
          <a:latin typeface="Arial" panose="020B0604020202020204" pitchFamily="34" charset="0"/>
          <a:ea typeface="+mn-ea"/>
          <a:cs typeface="Arial" panose="020B0604020202020204" pitchFamily="34" charset="0"/>
        </a:defRPr>
      </a:lvl4pPr>
      <a:lvl5pPr marL="919140" indent="-176209" algn="l" defTabSz="457189" rtl="0" eaLnBrk="1" latinLnBrk="0" hangingPunct="1">
        <a:spcBef>
          <a:spcPct val="20000"/>
        </a:spcBef>
        <a:buClr>
          <a:schemeClr val="accent2"/>
        </a:buClr>
        <a:buFont typeface="Arial"/>
        <a:buChar char="»"/>
        <a:tabLst/>
        <a:defRPr sz="1000" kern="1200">
          <a:solidFill>
            <a:schemeClr val="accent3"/>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88">
          <p15:clr>
            <a:srgbClr val="F26B43"/>
          </p15:clr>
        </p15:guide>
        <p15:guide id="4" pos="5472">
          <p15:clr>
            <a:srgbClr val="F26B43"/>
          </p15:clr>
        </p15:guide>
        <p15:guide id="5" orient="horz" pos="3760">
          <p15:clr>
            <a:srgbClr val="F26B43"/>
          </p15:clr>
        </p15:guide>
        <p15:guide id="6" orient="horz" pos="1040">
          <p15:clr>
            <a:srgbClr val="F26B43"/>
          </p15:clr>
        </p15:guide>
        <p15:guide id="7" pos="4176">
          <p15:clr>
            <a:srgbClr val="F26B43"/>
          </p15:clr>
        </p15:guide>
        <p15:guide id="8" pos="1584">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4">
            <a:extLst>
              <a:ext uri="{FF2B5EF4-FFF2-40B4-BE49-F238E27FC236}">
                <a16:creationId xmlns:a16="http://schemas.microsoft.com/office/drawing/2014/main" id="{C1B40A55-A07E-F74A-BC88-CD34FB88EF52}"/>
              </a:ext>
            </a:extLst>
          </p:cNvPr>
          <p:cNvSpPr>
            <a:spLocks noGrp="1"/>
          </p:cNvSpPr>
          <p:nvPr>
            <p:ph type="title"/>
          </p:nvPr>
        </p:nvSpPr>
        <p:spPr>
          <a:xfrm>
            <a:off x="609600" y="331154"/>
            <a:ext cx="10972800" cy="1082439"/>
          </a:xfrm>
          <a:prstGeom prst="rect">
            <a:avLst/>
          </a:prstGeom>
        </p:spPr>
        <p:txBody>
          <a:bodyPr vert="horz" wrap="square" lIns="0" tIns="0" rIns="0" bIns="0" rtlCol="0" anchor="b">
            <a:normAutofit/>
          </a:bodyPr>
          <a:lstStyle/>
          <a:p>
            <a:r>
              <a:rPr lang="en-US" dirty="0"/>
              <a:t>Title</a:t>
            </a:r>
          </a:p>
        </p:txBody>
      </p:sp>
      <p:sp>
        <p:nvSpPr>
          <p:cNvPr id="11" name="Text Placeholder 17">
            <a:extLst>
              <a:ext uri="{FF2B5EF4-FFF2-40B4-BE49-F238E27FC236}">
                <a16:creationId xmlns:a16="http://schemas.microsoft.com/office/drawing/2014/main" id="{7A8769A6-BB1F-F94D-9E22-36BAF0157189}"/>
              </a:ext>
            </a:extLst>
          </p:cNvPr>
          <p:cNvSpPr>
            <a:spLocks noGrp="1"/>
          </p:cNvSpPr>
          <p:nvPr>
            <p:ph type="body" idx="1"/>
          </p:nvPr>
        </p:nvSpPr>
        <p:spPr>
          <a:xfrm>
            <a:off x="609600" y="1658297"/>
            <a:ext cx="10515600" cy="43107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r>
              <a:rPr lang="en-US" sz="700" dirty="0">
                <a:solidFill>
                  <a:schemeClr val="accent4">
                    <a:lumMod val="75000"/>
                  </a:schemeClr>
                </a:solidFill>
                <a:latin typeface="+mn-lt"/>
                <a:cs typeface="Arial"/>
              </a:rPr>
              <a:t>.</a:t>
            </a:r>
          </a:p>
        </p:txBody>
      </p:sp>
    </p:spTree>
    <p:extLst>
      <p:ext uri="{BB962C8B-B14F-4D97-AF65-F5344CB8AC3E}">
        <p14:creationId xmlns:p14="http://schemas.microsoft.com/office/powerpoint/2010/main" val="341593621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iming>
    <p:tnLst>
      <p:par>
        <p:cTn id="1" dur="indefinite" restart="never" nodeType="tmRoot"/>
      </p:par>
    </p:tnLst>
  </p:timing>
  <p:txStyles>
    <p:titleStyle>
      <a:lvl1pPr marL="0" marR="0" indent="0" algn="l" defTabSz="457189" rtl="0" eaLnBrk="1" fontAlgn="auto" latinLnBrk="0" hangingPunct="1">
        <a:lnSpc>
          <a:spcPct val="100000"/>
        </a:lnSpc>
        <a:spcBef>
          <a:spcPct val="0"/>
        </a:spcBef>
        <a:spcAft>
          <a:spcPts val="0"/>
        </a:spcAft>
        <a:buClrTx/>
        <a:buSzTx/>
        <a:buFontTx/>
        <a:buNone/>
        <a:tabLst/>
        <a:defRPr sz="3200" b="1" kern="1200">
          <a:solidFill>
            <a:schemeClr val="tx1"/>
          </a:solidFill>
          <a:latin typeface="Arial" panose="020B0604020202020204" pitchFamily="34" charset="0"/>
          <a:ea typeface="+mj-ea"/>
          <a:cs typeface="Arial" panose="020B0604020202020204" pitchFamily="34" charset="0"/>
        </a:defRPr>
      </a:lvl1pPr>
    </p:titleStyle>
    <p:bodyStyle>
      <a:lvl1pPr marL="233357" indent="-233357" algn="l" defTabSz="457189" rtl="0" eaLnBrk="1" latinLnBrk="0" hangingPunct="1">
        <a:lnSpc>
          <a:spcPct val="110000"/>
        </a:lnSpc>
        <a:spcBef>
          <a:spcPts val="0"/>
        </a:spcBef>
        <a:spcAft>
          <a:spcPts val="600"/>
        </a:spcAft>
        <a:buClr>
          <a:srgbClr val="E35929"/>
        </a:buClr>
        <a:buFont typeface="Arial" panose="020B0604020202020204" pitchFamily="34" charset="0"/>
        <a:buChar char="•"/>
        <a:tabLst/>
        <a:defRPr sz="1600" kern="1200">
          <a:solidFill>
            <a:srgbClr val="4E4540"/>
          </a:solidFill>
          <a:latin typeface="Arial" panose="020B0604020202020204" pitchFamily="34" charset="0"/>
          <a:ea typeface="+mn-ea"/>
          <a:cs typeface="Arial" panose="020B0604020202020204" pitchFamily="34" charset="0"/>
        </a:defRPr>
      </a:lvl1pPr>
      <a:lvl2pPr marL="406390" indent="-176209" algn="l" defTabSz="457189" rtl="0" eaLnBrk="1" latinLnBrk="0" hangingPunct="1">
        <a:lnSpc>
          <a:spcPct val="110000"/>
        </a:lnSpc>
        <a:spcBef>
          <a:spcPts val="0"/>
        </a:spcBef>
        <a:spcAft>
          <a:spcPts val="600"/>
        </a:spcAft>
        <a:buClr>
          <a:srgbClr val="E35929"/>
        </a:buClr>
        <a:buFont typeface="Courier New" panose="02070309020205020404" pitchFamily="49" charset="0"/>
        <a:buChar char="o"/>
        <a:tabLst/>
        <a:defRPr sz="1400" kern="1200">
          <a:solidFill>
            <a:srgbClr val="4E4540"/>
          </a:solidFill>
          <a:latin typeface="Arial" panose="020B0604020202020204" pitchFamily="34" charset="0"/>
          <a:ea typeface="+mn-ea"/>
          <a:cs typeface="Arial" panose="020B0604020202020204" pitchFamily="34" charset="0"/>
        </a:defRPr>
      </a:lvl2pPr>
      <a:lvl3pPr marL="574661" indent="-168271" algn="l" defTabSz="457189" rtl="0" eaLnBrk="1" latinLnBrk="0" hangingPunct="1">
        <a:lnSpc>
          <a:spcPct val="100000"/>
        </a:lnSpc>
        <a:spcBef>
          <a:spcPts val="0"/>
        </a:spcBef>
        <a:spcAft>
          <a:spcPts val="600"/>
        </a:spcAft>
        <a:buClr>
          <a:srgbClr val="E35929"/>
        </a:buClr>
        <a:buFont typeface="Wingdings" pitchFamily="2" charset="2"/>
        <a:buChar char="§"/>
        <a:tabLst/>
        <a:defRPr sz="1200" kern="1200">
          <a:solidFill>
            <a:srgbClr val="4E4540"/>
          </a:solidFill>
          <a:latin typeface="Arial" panose="020B0604020202020204" pitchFamily="34" charset="0"/>
          <a:ea typeface="+mn-ea"/>
          <a:cs typeface="Arial" panose="020B0604020202020204" pitchFamily="34" charset="0"/>
        </a:defRPr>
      </a:lvl3pPr>
      <a:lvl4pPr marL="749282" indent="-174621" algn="l" defTabSz="457189" rtl="0" eaLnBrk="1" latinLnBrk="0" hangingPunct="1">
        <a:lnSpc>
          <a:spcPct val="100000"/>
        </a:lnSpc>
        <a:spcBef>
          <a:spcPts val="0"/>
        </a:spcBef>
        <a:spcAft>
          <a:spcPts val="600"/>
        </a:spcAft>
        <a:buClr>
          <a:srgbClr val="E35929"/>
        </a:buClr>
        <a:buFont typeface="Arial"/>
        <a:buChar char="–"/>
        <a:tabLst/>
        <a:defRPr sz="1000" kern="1200">
          <a:solidFill>
            <a:srgbClr val="4E4540"/>
          </a:solidFill>
          <a:latin typeface="Arial" panose="020B0604020202020204" pitchFamily="34" charset="0"/>
          <a:ea typeface="+mn-ea"/>
          <a:cs typeface="Arial" panose="020B0604020202020204" pitchFamily="34" charset="0"/>
        </a:defRPr>
      </a:lvl4pPr>
      <a:lvl5pPr marL="919140" indent="-176209" algn="l" defTabSz="457189" rtl="0" eaLnBrk="1" latinLnBrk="0" hangingPunct="1">
        <a:spcBef>
          <a:spcPct val="20000"/>
        </a:spcBef>
        <a:buClr>
          <a:schemeClr val="accent2"/>
        </a:buClr>
        <a:buFont typeface="Arial"/>
        <a:buChar char="»"/>
        <a:tabLst/>
        <a:defRPr sz="1000" kern="1200">
          <a:solidFill>
            <a:schemeClr val="accent3"/>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88">
          <p15:clr>
            <a:srgbClr val="F26B43"/>
          </p15:clr>
        </p15:guide>
        <p15:guide id="4" pos="5472">
          <p15:clr>
            <a:srgbClr val="F26B43"/>
          </p15:clr>
        </p15:guide>
        <p15:guide id="5" orient="horz" pos="3760">
          <p15:clr>
            <a:srgbClr val="F26B43"/>
          </p15:clr>
        </p15:guide>
        <p15:guide id="6" orient="horz" pos="1040">
          <p15:clr>
            <a:srgbClr val="F26B43"/>
          </p15:clr>
        </p15:guide>
        <p15:guide id="7" pos="4176">
          <p15:clr>
            <a:srgbClr val="F26B43"/>
          </p15:clr>
        </p15:guide>
        <p15:guide id="8" pos="1584">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itle Placeholder 14"/>
          <p:cNvSpPr>
            <a:spLocks noGrp="1"/>
          </p:cNvSpPr>
          <p:nvPr>
            <p:ph type="title"/>
          </p:nvPr>
        </p:nvSpPr>
        <p:spPr>
          <a:xfrm>
            <a:off x="609600" y="331154"/>
            <a:ext cx="10972800" cy="1082439"/>
          </a:xfrm>
          <a:prstGeom prst="rect">
            <a:avLst/>
          </a:prstGeom>
        </p:spPr>
        <p:txBody>
          <a:bodyPr vert="horz" wrap="square" lIns="0" tIns="0" rIns="0" bIns="0" rtlCol="0" anchor="b">
            <a:normAutofit/>
          </a:bodyPr>
          <a:lstStyle/>
          <a:p>
            <a:r>
              <a:rPr lang="en-US" dirty="0"/>
              <a:t>Title</a:t>
            </a:r>
          </a:p>
        </p:txBody>
      </p:sp>
      <p:sp>
        <p:nvSpPr>
          <p:cNvPr id="7" name="Footer Placeholder 1">
            <a:extLst>
              <a:ext uri="{FF2B5EF4-FFF2-40B4-BE49-F238E27FC236}">
                <a16:creationId xmlns:a16="http://schemas.microsoft.com/office/drawing/2014/main" id="{C5F8A9FE-7488-1340-A9FB-B4CE05F15966}"/>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13" name="Text Placeholder 17">
            <a:extLst>
              <a:ext uri="{FF2B5EF4-FFF2-40B4-BE49-F238E27FC236}">
                <a16:creationId xmlns:a16="http://schemas.microsoft.com/office/drawing/2014/main" id="{4BC5F2B7-DA94-0A42-990C-5A7C0D1D4909}"/>
              </a:ext>
            </a:extLst>
          </p:cNvPr>
          <p:cNvSpPr>
            <a:spLocks noGrp="1"/>
          </p:cNvSpPr>
          <p:nvPr>
            <p:ph type="body" idx="1"/>
          </p:nvPr>
        </p:nvSpPr>
        <p:spPr>
          <a:xfrm>
            <a:off x="609600" y="1658297"/>
            <a:ext cx="10515600" cy="43107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cxnSp>
        <p:nvCxnSpPr>
          <p:cNvPr id="17" name="Straight Connector 16">
            <a:extLst>
              <a:ext uri="{FF2B5EF4-FFF2-40B4-BE49-F238E27FC236}">
                <a16:creationId xmlns:a16="http://schemas.microsoft.com/office/drawing/2014/main" id="{50F5AE40-A680-FD4D-9AE8-82DB5C69E1E6}"/>
              </a:ext>
            </a:extLst>
          </p:cNvPr>
          <p:cNvCxnSpPr/>
          <p:nvPr/>
        </p:nvCxnSpPr>
        <p:spPr>
          <a:xfrm>
            <a:off x="888613" y="6353217"/>
            <a:ext cx="0" cy="122663"/>
          </a:xfrm>
          <a:prstGeom prst="line">
            <a:avLst/>
          </a:prstGeom>
          <a:ln w="952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609601" y="6289660"/>
            <a:ext cx="329184" cy="243840"/>
          </a:xfrm>
          <a:prstGeom prst="rect">
            <a:avLst/>
          </a:prstGeom>
          <a:noFill/>
        </p:spPr>
        <p:txBody>
          <a:bodyPr wrap="none" lIns="0" rIns="0" rtlCol="0" anchor="ctr">
            <a:noAutofit/>
          </a:bodyPr>
          <a:lstStyle/>
          <a:p>
            <a:pPr algn="l"/>
            <a:fld id="{6A80920A-E64B-3542-A76A-8E6A3F6E04A6}" type="slidenum">
              <a:rPr lang="en-US" sz="1000" smtClean="0">
                <a:solidFill>
                  <a:schemeClr val="accent3"/>
                </a:solidFill>
                <a:latin typeface="Arial"/>
                <a:cs typeface="Arial"/>
              </a:rPr>
              <a:pPr algn="l"/>
              <a:t>‹#›</a:t>
            </a:fld>
            <a:r>
              <a:rPr lang="en-US" sz="1000" dirty="0">
                <a:solidFill>
                  <a:schemeClr val="accent2"/>
                </a:solidFill>
                <a:latin typeface="Arial"/>
                <a:cs typeface="Arial"/>
              </a:rPr>
              <a:t>  </a:t>
            </a:r>
            <a:r>
              <a:rPr lang="en-US" sz="1000" dirty="0">
                <a:solidFill>
                  <a:schemeClr val="bg2">
                    <a:lumMod val="75000"/>
                  </a:schemeClr>
                </a:solidFill>
                <a:latin typeface="+mn-lt"/>
                <a:cs typeface="Arial"/>
              </a:rPr>
              <a:t> </a:t>
            </a:r>
            <a:endParaRPr lang="en-US" sz="1000" dirty="0">
              <a:solidFill>
                <a:schemeClr val="bg1"/>
              </a:solidFill>
              <a:latin typeface="Arial"/>
              <a:cs typeface="Arial"/>
            </a:endParaRPr>
          </a:p>
        </p:txBody>
      </p:sp>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507469" y="6226916"/>
            <a:ext cx="1186691" cy="381001"/>
          </a:xfrm>
          <a:prstGeom prst="rect">
            <a:avLst/>
          </a:prstGeom>
        </p:spPr>
      </p:pic>
    </p:spTree>
    <p:extLst>
      <p:ext uri="{BB962C8B-B14F-4D97-AF65-F5344CB8AC3E}">
        <p14:creationId xmlns:p14="http://schemas.microsoft.com/office/powerpoint/2010/main" val="3275812827"/>
      </p:ext>
    </p:extLst>
  </p:cSld>
  <p:clrMap bg1="lt1" tx1="dk1" bg2="lt2" tx2="dk2" accent1="accent1" accent2="accent2" accent3="accent3" accent4="accent4" accent5="accent5" accent6="accent6" hlink="hlink" folHlink="folHlink"/>
  <p:sldLayoutIdLst>
    <p:sldLayoutId id="2147483727" r:id="rId1"/>
    <p:sldLayoutId id="2147483738" r:id="rId2"/>
    <p:sldLayoutId id="2147483739" r:id="rId3"/>
  </p:sldLayoutIdLst>
  <p:timing>
    <p:tnLst>
      <p:par>
        <p:cTn id="1" dur="indefinite" restart="never" nodeType="tmRoot"/>
      </p:par>
    </p:tnLst>
  </p:timing>
  <p:hf sldNum="0" hdr="0" dt="0"/>
  <p:txStyles>
    <p:titleStyle>
      <a:lvl1pPr marL="0" marR="0" indent="0" algn="l" defTabSz="457189" rtl="0" eaLnBrk="1" fontAlgn="auto" latinLnBrk="0" hangingPunct="1">
        <a:lnSpc>
          <a:spcPct val="100000"/>
        </a:lnSpc>
        <a:spcBef>
          <a:spcPct val="0"/>
        </a:spcBef>
        <a:spcAft>
          <a:spcPts val="0"/>
        </a:spcAft>
        <a:buClrTx/>
        <a:buSzTx/>
        <a:buFontTx/>
        <a:buNone/>
        <a:tabLst/>
        <a:defRPr sz="3200" b="1" kern="1200">
          <a:solidFill>
            <a:schemeClr val="tx1"/>
          </a:solidFill>
          <a:latin typeface="Arial" panose="020B0604020202020204" pitchFamily="34" charset="0"/>
          <a:ea typeface="+mj-ea"/>
          <a:cs typeface="Arial" panose="020B0604020202020204" pitchFamily="34" charset="0"/>
        </a:defRPr>
      </a:lvl1pPr>
    </p:titleStyle>
    <p:bodyStyle>
      <a:lvl1pPr marL="233357" indent="-233357" algn="l" defTabSz="457189" rtl="0" eaLnBrk="1" latinLnBrk="0" hangingPunct="1">
        <a:lnSpc>
          <a:spcPct val="110000"/>
        </a:lnSpc>
        <a:spcBef>
          <a:spcPts val="0"/>
        </a:spcBef>
        <a:spcAft>
          <a:spcPts val="600"/>
        </a:spcAft>
        <a:buClr>
          <a:srgbClr val="E35929"/>
        </a:buClr>
        <a:buFont typeface="Arial" panose="020B0604020202020204" pitchFamily="34" charset="0"/>
        <a:buChar char="•"/>
        <a:tabLst/>
        <a:defRPr sz="1600" kern="1200">
          <a:solidFill>
            <a:schemeClr val="accent3"/>
          </a:solidFill>
          <a:latin typeface="Arial" panose="020B0604020202020204" pitchFamily="34" charset="0"/>
          <a:ea typeface="+mn-ea"/>
          <a:cs typeface="Arial" panose="020B0604020202020204" pitchFamily="34" charset="0"/>
        </a:defRPr>
      </a:lvl1pPr>
      <a:lvl2pPr marL="406390" indent="-176209" algn="l" defTabSz="457189" rtl="0" eaLnBrk="1" latinLnBrk="0" hangingPunct="1">
        <a:lnSpc>
          <a:spcPct val="110000"/>
        </a:lnSpc>
        <a:spcBef>
          <a:spcPts val="0"/>
        </a:spcBef>
        <a:spcAft>
          <a:spcPts val="600"/>
        </a:spcAft>
        <a:buClr>
          <a:srgbClr val="E35929"/>
        </a:buClr>
        <a:buFont typeface="Courier New" panose="02070309020205020404" pitchFamily="49" charset="0"/>
        <a:buChar char="o"/>
        <a:tabLst/>
        <a:defRPr sz="1400" kern="1200">
          <a:solidFill>
            <a:schemeClr val="accent3"/>
          </a:solidFill>
          <a:latin typeface="Arial" panose="020B0604020202020204" pitchFamily="34" charset="0"/>
          <a:ea typeface="+mn-ea"/>
          <a:cs typeface="Arial" panose="020B0604020202020204" pitchFamily="34" charset="0"/>
        </a:defRPr>
      </a:lvl2pPr>
      <a:lvl3pPr marL="574661" indent="-168271" algn="l" defTabSz="457189" rtl="0" eaLnBrk="1" latinLnBrk="0" hangingPunct="1">
        <a:lnSpc>
          <a:spcPct val="100000"/>
        </a:lnSpc>
        <a:spcBef>
          <a:spcPts val="0"/>
        </a:spcBef>
        <a:spcAft>
          <a:spcPts val="600"/>
        </a:spcAft>
        <a:buClr>
          <a:srgbClr val="E35929"/>
        </a:buClr>
        <a:buFont typeface="Wingdings" pitchFamily="2" charset="2"/>
        <a:buChar char="§"/>
        <a:tabLst/>
        <a:defRPr sz="1200" kern="1200">
          <a:solidFill>
            <a:schemeClr val="accent3"/>
          </a:solidFill>
          <a:latin typeface="Arial" panose="020B0604020202020204" pitchFamily="34" charset="0"/>
          <a:ea typeface="+mn-ea"/>
          <a:cs typeface="Arial" panose="020B0604020202020204" pitchFamily="34" charset="0"/>
        </a:defRPr>
      </a:lvl3pPr>
      <a:lvl4pPr marL="749282" indent="-174621" algn="l" defTabSz="457189" rtl="0" eaLnBrk="1" latinLnBrk="0" hangingPunct="1">
        <a:lnSpc>
          <a:spcPct val="100000"/>
        </a:lnSpc>
        <a:spcBef>
          <a:spcPts val="0"/>
        </a:spcBef>
        <a:spcAft>
          <a:spcPts val="600"/>
        </a:spcAft>
        <a:buClr>
          <a:srgbClr val="E35929"/>
        </a:buClr>
        <a:buFont typeface="Arial"/>
        <a:buChar char="–"/>
        <a:tabLst/>
        <a:defRPr sz="1050" kern="1200">
          <a:solidFill>
            <a:schemeClr val="accent3"/>
          </a:solidFill>
          <a:latin typeface="Arial" panose="020B0604020202020204" pitchFamily="34" charset="0"/>
          <a:ea typeface="+mn-ea"/>
          <a:cs typeface="Arial" panose="020B0604020202020204" pitchFamily="34" charset="0"/>
        </a:defRPr>
      </a:lvl4pPr>
      <a:lvl5pPr marL="919140" indent="-176209" algn="l" defTabSz="457189" rtl="0" eaLnBrk="1" latinLnBrk="0" hangingPunct="1">
        <a:spcBef>
          <a:spcPct val="20000"/>
        </a:spcBef>
        <a:buClr>
          <a:schemeClr val="accent2"/>
        </a:buClr>
        <a:buFont typeface="Arial"/>
        <a:buChar char="»"/>
        <a:tabLst/>
        <a:defRPr sz="1050" kern="1200">
          <a:solidFill>
            <a:schemeClr val="accent3"/>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88">
          <p15:clr>
            <a:srgbClr val="F26B43"/>
          </p15:clr>
        </p15:guide>
        <p15:guide id="4" pos="5472">
          <p15:clr>
            <a:srgbClr val="F26B43"/>
          </p15:clr>
        </p15:guide>
        <p15:guide id="5" orient="horz" pos="3760">
          <p15:clr>
            <a:srgbClr val="F26B43"/>
          </p15:clr>
        </p15:guide>
        <p15:guide id="6" orient="horz" pos="1040">
          <p15:clr>
            <a:srgbClr val="F26B43"/>
          </p15:clr>
        </p15:guide>
        <p15:guide id="7" pos="4176">
          <p15:clr>
            <a:srgbClr val="F26B43"/>
          </p15:clr>
        </p15:guide>
        <p15:guide id="8" pos="1584">
          <p15:clr>
            <a:srgbClr val="F26B43"/>
          </p15:clr>
        </p15:guide>
      </p15:sldGuideLst>
    </p:ext>
  </p:extLst>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4">
            <a:extLst>
              <a:ext uri="{FF2B5EF4-FFF2-40B4-BE49-F238E27FC236}">
                <a16:creationId xmlns:a16="http://schemas.microsoft.com/office/drawing/2014/main" id="{C1B40A55-A07E-F74A-BC88-CD34FB88EF52}"/>
              </a:ext>
            </a:extLst>
          </p:cNvPr>
          <p:cNvSpPr>
            <a:spLocks noGrp="1"/>
          </p:cNvSpPr>
          <p:nvPr>
            <p:ph type="title"/>
          </p:nvPr>
        </p:nvSpPr>
        <p:spPr>
          <a:xfrm>
            <a:off x="609600" y="331154"/>
            <a:ext cx="10972800" cy="1082439"/>
          </a:xfrm>
          <a:prstGeom prst="rect">
            <a:avLst/>
          </a:prstGeom>
        </p:spPr>
        <p:txBody>
          <a:bodyPr vert="horz" wrap="square" lIns="0" tIns="0" rIns="0" bIns="0" rtlCol="0" anchor="b">
            <a:normAutofit/>
          </a:bodyPr>
          <a:lstStyle/>
          <a:p>
            <a:r>
              <a:rPr lang="en-US" dirty="0" smtClean="0"/>
              <a:t>Title</a:t>
            </a:r>
            <a:endParaRPr lang="en-US" dirty="0"/>
          </a:p>
        </p:txBody>
      </p:sp>
      <p:sp>
        <p:nvSpPr>
          <p:cNvPr id="11" name="Text Placeholder 17">
            <a:extLst>
              <a:ext uri="{FF2B5EF4-FFF2-40B4-BE49-F238E27FC236}">
                <a16:creationId xmlns:a16="http://schemas.microsoft.com/office/drawing/2014/main" id="{7A8769A6-BB1F-F94D-9E22-36BAF0157189}"/>
              </a:ext>
            </a:extLst>
          </p:cNvPr>
          <p:cNvSpPr>
            <a:spLocks noGrp="1"/>
          </p:cNvSpPr>
          <p:nvPr>
            <p:ph type="body" idx="1"/>
          </p:nvPr>
        </p:nvSpPr>
        <p:spPr>
          <a:xfrm>
            <a:off x="609600" y="1658297"/>
            <a:ext cx="10515600" cy="43107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2C0DC6FE-712E-8F4C-B335-D0C0A7ADA9C1}"/>
              </a:ext>
            </a:extLst>
          </p:cNvPr>
          <p:cNvSpPr txBox="1">
            <a:spLocks/>
          </p:cNvSpPr>
          <p:nvPr/>
        </p:nvSpPr>
        <p:spPr>
          <a:xfrm>
            <a:off x="6621475" y="6284245"/>
            <a:ext cx="3131680" cy="249255"/>
          </a:xfrm>
          <a:prstGeom prst="rect">
            <a:avLst/>
          </a:prstGeom>
        </p:spPr>
        <p:txBody>
          <a:bodyPr vert="horz" lIns="0" tIns="0" rIns="0" bIns="0" rtlCol="0" anchor="t"/>
          <a:lstStyle>
            <a:defPPr>
              <a:defRPr lang="en-US"/>
            </a:defPPr>
            <a:lvl1pPr marL="0" algn="l"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938" indent="-7938" algn="l">
              <a:lnSpc>
                <a:spcPct val="110000"/>
              </a:lnSpc>
              <a:tabLst/>
            </a:pPr>
            <a:r>
              <a:rPr lang="en-US" sz="700" dirty="0" smtClean="0">
                <a:solidFill>
                  <a:srgbClr val="898B8E"/>
                </a:solidFill>
                <a:latin typeface="+mn-lt"/>
                <a:cs typeface="Arial"/>
              </a:rPr>
              <a:t>CONFIDENTIAL </a:t>
            </a:r>
            <a:r>
              <a:rPr lang="en-US" sz="700" dirty="0">
                <a:solidFill>
                  <a:srgbClr val="898B8E"/>
                </a:solidFill>
                <a:latin typeface="+mn-lt"/>
                <a:cs typeface="Arial"/>
              </a:rPr>
              <a:t>– Contains proprietary </a:t>
            </a:r>
            <a:r>
              <a:rPr lang="en-US" sz="700" dirty="0" smtClean="0">
                <a:solidFill>
                  <a:srgbClr val="898B8E"/>
                </a:solidFill>
                <a:latin typeface="+mn-lt"/>
                <a:cs typeface="Arial"/>
              </a:rPr>
              <a:t>information.</a:t>
            </a:r>
          </a:p>
          <a:p>
            <a:pPr marL="7938" indent="-7938" algn="l">
              <a:lnSpc>
                <a:spcPct val="110000"/>
              </a:lnSpc>
              <a:tabLst/>
            </a:pPr>
            <a:r>
              <a:rPr lang="en-US" sz="700" dirty="0" smtClean="0">
                <a:solidFill>
                  <a:srgbClr val="898B8E"/>
                </a:solidFill>
                <a:latin typeface="+mn-lt"/>
                <a:cs typeface="Arial"/>
              </a:rPr>
              <a:t>Not </a:t>
            </a:r>
            <a:r>
              <a:rPr lang="en-US" sz="700" dirty="0">
                <a:solidFill>
                  <a:srgbClr val="898B8E"/>
                </a:solidFill>
                <a:latin typeface="+mn-lt"/>
                <a:cs typeface="Arial"/>
              </a:rPr>
              <a:t>intended for external distribution.</a:t>
            </a:r>
          </a:p>
        </p:txBody>
      </p:sp>
      <p:sp>
        <p:nvSpPr>
          <p:cNvPr id="13" name="Footer Placeholder 1">
            <a:extLst>
              <a:ext uri="{FF2B5EF4-FFF2-40B4-BE49-F238E27FC236}">
                <a16:creationId xmlns:a16="http://schemas.microsoft.com/office/drawing/2014/main" id="{9AE311A2-CB76-EC4A-8EDE-29761A5A53DE}"/>
              </a:ext>
            </a:extLst>
          </p:cNvPr>
          <p:cNvSpPr>
            <a:spLocks noGrp="1"/>
          </p:cNvSpPr>
          <p:nvPr>
            <p:ph type="ftr" sz="quarter" idx="3"/>
          </p:nvPr>
        </p:nvSpPr>
        <p:spPr>
          <a:xfrm>
            <a:off x="986507" y="6289660"/>
            <a:ext cx="4520557" cy="243840"/>
          </a:xfrm>
          <a:prstGeom prst="rect">
            <a:avLst/>
          </a:prstGeom>
        </p:spPr>
        <p:txBody>
          <a:bodyPr wrap="none" lIns="0" anchor="ctr"/>
          <a:lstStyle>
            <a:lvl1pPr>
              <a:defRPr sz="1000">
                <a:solidFill>
                  <a:schemeClr val="accent3"/>
                </a:solidFill>
              </a:defRPr>
            </a:lvl1pPr>
          </a:lstStyle>
          <a:p>
            <a:r>
              <a:rPr lang="en-US" smtClean="0"/>
              <a:t>Enter Title or Department Name</a:t>
            </a:r>
            <a:endParaRPr lang="en-US" dirty="0" smtClean="0"/>
          </a:p>
        </p:txBody>
      </p:sp>
      <p:sp>
        <p:nvSpPr>
          <p:cNvPr id="14" name="TextBox 13"/>
          <p:cNvSpPr txBox="1"/>
          <p:nvPr/>
        </p:nvSpPr>
        <p:spPr>
          <a:xfrm>
            <a:off x="609601" y="6289660"/>
            <a:ext cx="329184" cy="243840"/>
          </a:xfrm>
          <a:prstGeom prst="rect">
            <a:avLst/>
          </a:prstGeom>
          <a:noFill/>
        </p:spPr>
        <p:txBody>
          <a:bodyPr wrap="none" lIns="0" rIns="0" rtlCol="0" anchor="ctr">
            <a:noAutofit/>
          </a:bodyPr>
          <a:lstStyle/>
          <a:p>
            <a:pPr algn="l"/>
            <a:fld id="{6A80920A-E64B-3542-A76A-8E6A3F6E04A6}" type="slidenum">
              <a:rPr lang="en-US" sz="1000" smtClean="0">
                <a:solidFill>
                  <a:schemeClr val="accent3"/>
                </a:solidFill>
                <a:latin typeface="Arial"/>
                <a:cs typeface="Arial"/>
              </a:rPr>
              <a:pPr algn="l"/>
              <a:t>‹#›</a:t>
            </a:fld>
            <a:r>
              <a:rPr lang="en-US" sz="1000" dirty="0">
                <a:solidFill>
                  <a:schemeClr val="accent2"/>
                </a:solidFill>
                <a:latin typeface="Arial"/>
                <a:cs typeface="Arial"/>
              </a:rPr>
              <a:t>  </a:t>
            </a:r>
            <a:r>
              <a:rPr lang="en-US" sz="1000" dirty="0">
                <a:solidFill>
                  <a:schemeClr val="bg2">
                    <a:lumMod val="75000"/>
                  </a:schemeClr>
                </a:solidFill>
                <a:latin typeface="+mn-lt"/>
                <a:cs typeface="Arial"/>
              </a:rPr>
              <a:t> </a:t>
            </a:r>
            <a:endParaRPr lang="en-US" sz="1000" dirty="0">
              <a:solidFill>
                <a:schemeClr val="bg1"/>
              </a:solidFill>
              <a:latin typeface="Arial"/>
              <a:cs typeface="Arial"/>
            </a:endParaRPr>
          </a:p>
        </p:txBody>
      </p:sp>
      <p:cxnSp>
        <p:nvCxnSpPr>
          <p:cNvPr id="15" name="Straight Connector 14">
            <a:extLst>
              <a:ext uri="{FF2B5EF4-FFF2-40B4-BE49-F238E27FC236}">
                <a16:creationId xmlns:a16="http://schemas.microsoft.com/office/drawing/2014/main" id="{50F5AE40-A680-FD4D-9AE8-82DB5C69E1E6}"/>
              </a:ext>
            </a:extLst>
          </p:cNvPr>
          <p:cNvCxnSpPr/>
          <p:nvPr/>
        </p:nvCxnSpPr>
        <p:spPr>
          <a:xfrm>
            <a:off x="888613" y="6353217"/>
            <a:ext cx="0" cy="122663"/>
          </a:xfrm>
          <a:prstGeom prst="line">
            <a:avLst/>
          </a:prstGeom>
          <a:ln w="952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9" name="Picture 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507469" y="6226916"/>
            <a:ext cx="1186691" cy="381001"/>
          </a:xfrm>
          <a:prstGeom prst="rect">
            <a:avLst/>
          </a:prstGeom>
        </p:spPr>
      </p:pic>
    </p:spTree>
    <p:extLst>
      <p:ext uri="{BB962C8B-B14F-4D97-AF65-F5344CB8AC3E}">
        <p14:creationId xmlns:p14="http://schemas.microsoft.com/office/powerpoint/2010/main" val="3886796400"/>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40" r:id="rId10"/>
    <p:sldLayoutId id="2147483741" r:id="rId11"/>
  </p:sldLayoutIdLst>
  <p:timing>
    <p:tnLst>
      <p:par>
        <p:cTn id="1" dur="indefinite" restart="never" nodeType="tmRoot"/>
      </p:par>
    </p:tnLst>
  </p:timing>
  <p:hf sldNum="0" hdr="0" dt="0"/>
  <p:txStyles>
    <p:titleStyle>
      <a:lvl1pPr marL="0" marR="0" indent="0" algn="l" defTabSz="457189" rtl="0" eaLnBrk="1" fontAlgn="auto" latinLnBrk="0" hangingPunct="1">
        <a:lnSpc>
          <a:spcPct val="100000"/>
        </a:lnSpc>
        <a:spcBef>
          <a:spcPct val="0"/>
        </a:spcBef>
        <a:spcAft>
          <a:spcPts val="0"/>
        </a:spcAft>
        <a:buClrTx/>
        <a:buSzTx/>
        <a:buFontTx/>
        <a:buNone/>
        <a:tabLst/>
        <a:defRPr sz="3200" b="1" kern="1200">
          <a:solidFill>
            <a:schemeClr val="tx1"/>
          </a:solidFill>
          <a:latin typeface="Arial" panose="020B0604020202020204" pitchFamily="34" charset="0"/>
          <a:ea typeface="+mj-ea"/>
          <a:cs typeface="Arial" panose="020B0604020202020204" pitchFamily="34" charset="0"/>
        </a:defRPr>
      </a:lvl1pPr>
    </p:titleStyle>
    <p:bodyStyle>
      <a:lvl1pPr marL="233357" indent="-233357" algn="l" defTabSz="457189" rtl="0" eaLnBrk="1" latinLnBrk="0" hangingPunct="1">
        <a:lnSpc>
          <a:spcPct val="110000"/>
        </a:lnSpc>
        <a:spcBef>
          <a:spcPts val="0"/>
        </a:spcBef>
        <a:spcAft>
          <a:spcPts val="600"/>
        </a:spcAft>
        <a:buClr>
          <a:srgbClr val="E35929"/>
        </a:buClr>
        <a:buFont typeface="Arial" panose="020B0604020202020204" pitchFamily="34" charset="0"/>
        <a:buChar char="•"/>
        <a:tabLst/>
        <a:defRPr sz="1600" kern="1200">
          <a:solidFill>
            <a:schemeClr val="accent3"/>
          </a:solidFill>
          <a:latin typeface="Arial" panose="020B0604020202020204" pitchFamily="34" charset="0"/>
          <a:ea typeface="+mn-ea"/>
          <a:cs typeface="Arial" panose="020B0604020202020204" pitchFamily="34" charset="0"/>
        </a:defRPr>
      </a:lvl1pPr>
      <a:lvl2pPr marL="406390" indent="-176209" algn="l" defTabSz="457189" rtl="0" eaLnBrk="1" latinLnBrk="0" hangingPunct="1">
        <a:lnSpc>
          <a:spcPct val="110000"/>
        </a:lnSpc>
        <a:spcBef>
          <a:spcPts val="0"/>
        </a:spcBef>
        <a:spcAft>
          <a:spcPts val="600"/>
        </a:spcAft>
        <a:buClr>
          <a:srgbClr val="E35929"/>
        </a:buClr>
        <a:buFont typeface="Courier New" panose="02070309020205020404" pitchFamily="49" charset="0"/>
        <a:buChar char="o"/>
        <a:tabLst/>
        <a:defRPr sz="1400" kern="1200">
          <a:solidFill>
            <a:schemeClr val="accent3"/>
          </a:solidFill>
          <a:latin typeface="Arial" panose="020B0604020202020204" pitchFamily="34" charset="0"/>
          <a:ea typeface="+mn-ea"/>
          <a:cs typeface="Arial" panose="020B0604020202020204" pitchFamily="34" charset="0"/>
        </a:defRPr>
      </a:lvl2pPr>
      <a:lvl3pPr marL="574661" indent="-168271" algn="l" defTabSz="457189" rtl="0" eaLnBrk="1" latinLnBrk="0" hangingPunct="1">
        <a:lnSpc>
          <a:spcPct val="100000"/>
        </a:lnSpc>
        <a:spcBef>
          <a:spcPts val="0"/>
        </a:spcBef>
        <a:spcAft>
          <a:spcPts val="600"/>
        </a:spcAft>
        <a:buClr>
          <a:srgbClr val="E35929"/>
        </a:buClr>
        <a:buFont typeface="Wingdings" pitchFamily="2" charset="2"/>
        <a:buChar char="§"/>
        <a:tabLst/>
        <a:defRPr sz="1200" kern="1200">
          <a:solidFill>
            <a:schemeClr val="accent3"/>
          </a:solidFill>
          <a:latin typeface="Arial" panose="020B0604020202020204" pitchFamily="34" charset="0"/>
          <a:ea typeface="+mn-ea"/>
          <a:cs typeface="Arial" panose="020B0604020202020204" pitchFamily="34" charset="0"/>
        </a:defRPr>
      </a:lvl3pPr>
      <a:lvl4pPr marL="749282" indent="-174621" algn="l" defTabSz="457189" rtl="0" eaLnBrk="1" latinLnBrk="0" hangingPunct="1">
        <a:lnSpc>
          <a:spcPct val="100000"/>
        </a:lnSpc>
        <a:spcBef>
          <a:spcPts val="0"/>
        </a:spcBef>
        <a:spcAft>
          <a:spcPts val="600"/>
        </a:spcAft>
        <a:buClr>
          <a:srgbClr val="E35929"/>
        </a:buClr>
        <a:buFont typeface="Arial"/>
        <a:buChar char="–"/>
        <a:tabLst/>
        <a:defRPr sz="1000" kern="1200">
          <a:solidFill>
            <a:schemeClr val="accent3"/>
          </a:solidFill>
          <a:latin typeface="Arial" panose="020B0604020202020204" pitchFamily="34" charset="0"/>
          <a:ea typeface="+mn-ea"/>
          <a:cs typeface="Arial" panose="020B0604020202020204" pitchFamily="34" charset="0"/>
        </a:defRPr>
      </a:lvl4pPr>
      <a:lvl5pPr marL="919140" indent="-176209" algn="l" defTabSz="457189" rtl="0" eaLnBrk="1" latinLnBrk="0" hangingPunct="1">
        <a:spcBef>
          <a:spcPct val="20000"/>
        </a:spcBef>
        <a:buClr>
          <a:schemeClr val="accent2"/>
        </a:buClr>
        <a:buFont typeface="Arial"/>
        <a:buChar char="»"/>
        <a:tabLst/>
        <a:defRPr sz="1000" kern="1200">
          <a:solidFill>
            <a:schemeClr val="accent3"/>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guide id="3" pos="288">
          <p15:clr>
            <a:srgbClr val="F26B43"/>
          </p15:clr>
        </p15:guide>
        <p15:guide id="4" pos="5472">
          <p15:clr>
            <a:srgbClr val="F26B43"/>
          </p15:clr>
        </p15:guide>
        <p15:guide id="5" orient="horz" pos="3760">
          <p15:clr>
            <a:srgbClr val="F26B43"/>
          </p15:clr>
        </p15:guide>
        <p15:guide id="6" orient="horz" pos="1040">
          <p15:clr>
            <a:srgbClr val="F26B43"/>
          </p15:clr>
        </p15:guide>
        <p15:guide id="7" pos="4176">
          <p15:clr>
            <a:srgbClr val="F26B43"/>
          </p15:clr>
        </p15:guide>
        <p15:guide id="8" pos="158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spoke, We Listened! </a:t>
            </a:r>
            <a:br>
              <a:rPr lang="en-US" dirty="0" smtClean="0"/>
            </a:br>
            <a:r>
              <a:rPr lang="en-US" dirty="0" smtClean="0"/>
              <a:t>Increasing your Meditech Time Outs!!</a:t>
            </a:r>
            <a:endParaRPr lang="en-US" dirty="0"/>
          </a:p>
        </p:txBody>
      </p:sp>
      <p:sp>
        <p:nvSpPr>
          <p:cNvPr id="3" name="Content Placeholder 2"/>
          <p:cNvSpPr>
            <a:spLocks noGrp="1"/>
          </p:cNvSpPr>
          <p:nvPr>
            <p:ph idx="1"/>
          </p:nvPr>
        </p:nvSpPr>
        <p:spPr/>
        <p:txBody>
          <a:bodyPr>
            <a:normAutofit/>
          </a:bodyPr>
          <a:lstStyle/>
          <a:p>
            <a:pPr lvl="0"/>
            <a:r>
              <a:rPr lang="en-US" dirty="0"/>
              <a:t>Our current settings for screen, menu, and suspend session are set to only 6 minutes. </a:t>
            </a:r>
          </a:p>
          <a:p>
            <a:pPr lvl="0"/>
            <a:r>
              <a:rPr lang="en-US" dirty="0"/>
              <a:t>For all areas </a:t>
            </a:r>
            <a:r>
              <a:rPr lang="en-US" dirty="0" smtClean="0"/>
              <a:t>(other </a:t>
            </a:r>
            <a:r>
              <a:rPr lang="en-US" dirty="0"/>
              <a:t>than </a:t>
            </a:r>
            <a:r>
              <a:rPr lang="en-US" dirty="0" smtClean="0"/>
              <a:t>EDM) </a:t>
            </a:r>
            <a:r>
              <a:rPr lang="en-US" dirty="0"/>
              <a:t>your SCREEN time out will now be </a:t>
            </a:r>
            <a:r>
              <a:rPr lang="en-US" b="1" u="sng" dirty="0"/>
              <a:t>15 minutes</a:t>
            </a:r>
            <a:r>
              <a:rPr lang="en-US" dirty="0"/>
              <a:t>. </a:t>
            </a:r>
            <a:endParaRPr lang="en-US" dirty="0" smtClean="0"/>
          </a:p>
          <a:p>
            <a:pPr lvl="1"/>
            <a:r>
              <a:rPr lang="en-US" dirty="0" smtClean="0"/>
              <a:t>EDM </a:t>
            </a:r>
            <a:r>
              <a:rPr lang="en-US" dirty="0"/>
              <a:t>is currently set at 20 minutes and it will remain. </a:t>
            </a:r>
            <a:endParaRPr lang="en-US" dirty="0" smtClean="0"/>
          </a:p>
          <a:p>
            <a:pPr lvl="1"/>
            <a:r>
              <a:rPr lang="en-US" dirty="0" smtClean="0"/>
              <a:t>Any </a:t>
            </a:r>
            <a:r>
              <a:rPr lang="en-US" dirty="0"/>
              <a:t>screen in any module will remain open for 15 minutes before it closes. Once closed, as you know, you will lose any documentation on it. </a:t>
            </a:r>
          </a:p>
          <a:p>
            <a:pPr lvl="0"/>
            <a:r>
              <a:rPr lang="en-US" dirty="0"/>
              <a:t>For all areas your MENU will be </a:t>
            </a:r>
            <a:r>
              <a:rPr lang="en-US" b="1" u="sng" dirty="0"/>
              <a:t>30 minutes</a:t>
            </a:r>
            <a:r>
              <a:rPr lang="en-US" dirty="0"/>
              <a:t>. </a:t>
            </a:r>
            <a:endParaRPr lang="en-US" dirty="0" smtClean="0"/>
          </a:p>
          <a:p>
            <a:pPr lvl="1"/>
            <a:r>
              <a:rPr lang="en-US" dirty="0" smtClean="0"/>
              <a:t>When </a:t>
            </a:r>
            <a:r>
              <a:rPr lang="en-US" dirty="0"/>
              <a:t>you are on a menu or Nursing Status Board you will be there for 30 minutes without having to log back in. You PC window may go to screensaver, but your Meditech session will continue to run. </a:t>
            </a:r>
          </a:p>
          <a:p>
            <a:pPr lvl="0"/>
            <a:r>
              <a:rPr lang="en-US" dirty="0"/>
              <a:t>The Suspend Session </a:t>
            </a:r>
            <a:r>
              <a:rPr lang="en-US" dirty="0" smtClean="0"/>
              <a:t>routine, </a:t>
            </a:r>
            <a:r>
              <a:rPr lang="en-US" dirty="0"/>
              <a:t>which can be accessed at anytime when you are in </a:t>
            </a:r>
            <a:r>
              <a:rPr lang="en-US" dirty="0" smtClean="0"/>
              <a:t>Meditech and </a:t>
            </a:r>
            <a:r>
              <a:rPr lang="en-US" dirty="0"/>
              <a:t>in a variety of </a:t>
            </a:r>
            <a:r>
              <a:rPr lang="en-US" dirty="0" smtClean="0"/>
              <a:t>ways, </a:t>
            </a:r>
            <a:r>
              <a:rPr lang="en-US" dirty="0"/>
              <a:t>will now </a:t>
            </a:r>
            <a:r>
              <a:rPr lang="en-US" b="1" u="sng" dirty="0"/>
              <a:t>give you 30 </a:t>
            </a:r>
            <a:r>
              <a:rPr lang="en-US" b="1" u="sng" dirty="0" smtClean="0"/>
              <a:t>minutes!</a:t>
            </a:r>
            <a:r>
              <a:rPr lang="en-US" dirty="0" smtClean="0"/>
              <a:t> </a:t>
            </a:r>
          </a:p>
          <a:p>
            <a:pPr lvl="1"/>
            <a:r>
              <a:rPr lang="en-US" dirty="0" smtClean="0"/>
              <a:t>This </a:t>
            </a:r>
            <a:r>
              <a:rPr lang="en-US" dirty="0"/>
              <a:t>routine allows you to </a:t>
            </a:r>
            <a:r>
              <a:rPr lang="en-US" b="1" u="sng" dirty="0"/>
              <a:t>hide the PHI</a:t>
            </a:r>
            <a:r>
              <a:rPr lang="en-US" b="1" dirty="0"/>
              <a:t> </a:t>
            </a:r>
            <a:r>
              <a:rPr lang="en-US" dirty="0"/>
              <a:t>on your screen </a:t>
            </a:r>
            <a:r>
              <a:rPr lang="en-US" b="1" u="sng" dirty="0"/>
              <a:t>and secure your session </a:t>
            </a:r>
            <a:r>
              <a:rPr lang="en-US" dirty="0"/>
              <a:t>so you can safely walk away without exposing the PHI (HIPAA compliance). </a:t>
            </a:r>
            <a:endParaRPr lang="en-US" dirty="0" smtClean="0"/>
          </a:p>
          <a:p>
            <a:pPr lvl="1"/>
            <a:r>
              <a:rPr lang="en-US" dirty="0" smtClean="0"/>
              <a:t>If you are in a patient screen it will extend that time from 15 minutes to 30! </a:t>
            </a:r>
            <a:endParaRPr lang="en-US" dirty="0"/>
          </a:p>
          <a:p>
            <a:endParaRPr lang="en-US" dirty="0"/>
          </a:p>
        </p:txBody>
      </p:sp>
    </p:spTree>
    <p:extLst>
      <p:ext uri="{BB962C8B-B14F-4D97-AF65-F5344CB8AC3E}">
        <p14:creationId xmlns:p14="http://schemas.microsoft.com/office/powerpoint/2010/main" val="606335085"/>
      </p:ext>
    </p:extLst>
  </p:cSld>
  <p:clrMapOvr>
    <a:masterClrMapping/>
  </p:clrMapOvr>
</p:sld>
</file>

<file path=ppt/theme/theme1.xml><?xml version="1.0" encoding="utf-8"?>
<a:theme xmlns:a="http://schemas.openxmlformats.org/drawingml/2006/main" name="HCA">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HCA" id="{3344EC6A-DB25-4EF6-93EF-0B28753082C6}" vid="{DC96FCCF-C472-4221-92B9-854322DC3E6F}"/>
    </a:ext>
  </a:extLst>
</a:theme>
</file>

<file path=ppt/theme/theme10.xml><?xml version="1.0" encoding="utf-8"?>
<a:theme xmlns:a="http://schemas.openxmlformats.org/drawingml/2006/main" name="3_HCA">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HCA" id="{3344EC6A-DB25-4EF6-93EF-0B28753082C6}" vid="{DC96FCCF-C472-4221-92B9-854322DC3E6F}"/>
    </a:ext>
  </a:extLst>
</a:theme>
</file>

<file path=ppt/theme/theme11.xml><?xml version="1.0" encoding="utf-8"?>
<a:theme xmlns:a="http://schemas.openxmlformats.org/drawingml/2006/main" name="3_Breaker Slides">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theme>
</file>

<file path=ppt/theme/theme12.xml><?xml version="1.0" encoding="utf-8"?>
<a:theme xmlns:a="http://schemas.openxmlformats.org/drawingml/2006/main" name="7_Content">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Breaker Slides">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theme>
</file>

<file path=ppt/theme/theme3.xml><?xml version="1.0" encoding="utf-8"?>
<a:theme xmlns:a="http://schemas.openxmlformats.org/drawingml/2006/main" name="4_Content">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theme>
</file>

<file path=ppt/theme/theme4.xml><?xml version="1.0" encoding="utf-8"?>
<a:theme xmlns:a="http://schemas.openxmlformats.org/drawingml/2006/main" name="1_HCA">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HCA" id="{3344EC6A-DB25-4EF6-93EF-0B28753082C6}" vid="{DC96FCCF-C472-4221-92B9-854322DC3E6F}"/>
    </a:ext>
  </a:extLst>
</a:theme>
</file>

<file path=ppt/theme/theme5.xml><?xml version="1.0" encoding="utf-8"?>
<a:theme xmlns:a="http://schemas.openxmlformats.org/drawingml/2006/main" name="1_Breaker Slides">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theme>
</file>

<file path=ppt/theme/theme6.xml><?xml version="1.0" encoding="utf-8"?>
<a:theme xmlns:a="http://schemas.openxmlformats.org/drawingml/2006/main" name="5_Content">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theme>
</file>

<file path=ppt/theme/theme7.xml><?xml version="1.0" encoding="utf-8"?>
<a:theme xmlns:a="http://schemas.openxmlformats.org/drawingml/2006/main" name="2_HCA">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HCA" id="{3344EC6A-DB25-4EF6-93EF-0B28753082C6}" vid="{DC96FCCF-C472-4221-92B9-854322DC3E6F}"/>
    </a:ext>
  </a:extLst>
</a:theme>
</file>

<file path=ppt/theme/theme8.xml><?xml version="1.0" encoding="utf-8"?>
<a:theme xmlns:a="http://schemas.openxmlformats.org/drawingml/2006/main" name="2_Breaker Slides">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theme>
</file>

<file path=ppt/theme/theme9.xml><?xml version="1.0" encoding="utf-8"?>
<a:theme xmlns:a="http://schemas.openxmlformats.org/drawingml/2006/main" name="6_Content">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FF27197FC4754BA8321E353075C73E" ma:contentTypeVersion="10" ma:contentTypeDescription="Create a new document." ma:contentTypeScope="" ma:versionID="9791f2024d344ab47147ab1949ed0f63">
  <xsd:schema xmlns:xsd="http://www.w3.org/2001/XMLSchema" xmlns:xs="http://www.w3.org/2001/XMLSchema" xmlns:p="http://schemas.microsoft.com/office/2006/metadata/properties" xmlns:ns3="13b098e3-28aa-4995-99e1-8e73efd60e52" targetNamespace="http://schemas.microsoft.com/office/2006/metadata/properties" ma:root="true" ma:fieldsID="750299242a63158cc5c2db6462a9024f" ns3:_="">
    <xsd:import namespace="13b098e3-28aa-4995-99e1-8e73efd60e5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b098e3-28aa-4995-99e1-8e73efd60e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2AEE572-4783-49B2-A944-692FA92FFA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b098e3-28aa-4995-99e1-8e73efd60e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EB74CF-F5E1-480B-AFF3-57B2FFFABCE4}">
  <ds:schemaRefs>
    <ds:schemaRef ds:uri="http://schemas.microsoft.com/sharepoint/v3/contenttype/forms"/>
  </ds:schemaRefs>
</ds:datastoreItem>
</file>

<file path=customXml/itemProps3.xml><?xml version="1.0" encoding="utf-8"?>
<ds:datastoreItem xmlns:ds="http://schemas.openxmlformats.org/officeDocument/2006/customXml" ds:itemID="{2ACF7C66-AD43-4447-A775-8504DCEA7DAF}">
  <ds:schemaRefs>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http://www.w3.org/XML/1998/namespace"/>
    <ds:schemaRef ds:uri="http://purl.org/dc/dcmitype/"/>
    <ds:schemaRef ds:uri="http://purl.org/dc/terms/"/>
    <ds:schemaRef ds:uri="http://schemas.microsoft.com/office/infopath/2007/PartnerControls"/>
    <ds:schemaRef ds:uri="13b098e3-28aa-4995-99e1-8e73efd60e52"/>
  </ds:schemaRefs>
</ds:datastoreItem>
</file>

<file path=docProps/app.xml><?xml version="1.0" encoding="utf-8"?>
<Properties xmlns="http://schemas.openxmlformats.org/officeDocument/2006/extended-properties" xmlns:vt="http://schemas.openxmlformats.org/officeDocument/2006/docPropsVTypes">
  <Template>HCA</Template>
  <TotalTime>19</TotalTime>
  <Words>219</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8</vt:i4>
      </vt:variant>
      <vt:variant>
        <vt:lpstr>Theme</vt:lpstr>
      </vt:variant>
      <vt:variant>
        <vt:i4>12</vt:i4>
      </vt:variant>
      <vt:variant>
        <vt:lpstr>Slide Titles</vt:lpstr>
      </vt:variant>
      <vt:variant>
        <vt:i4>1</vt:i4>
      </vt:variant>
    </vt:vector>
  </HeadingPairs>
  <TitlesOfParts>
    <vt:vector size="21" baseType="lpstr">
      <vt:lpstr>Arial</vt:lpstr>
      <vt:lpstr>Arial Bold</vt:lpstr>
      <vt:lpstr>Arial Regular</vt:lpstr>
      <vt:lpstr>Courier New</vt:lpstr>
      <vt:lpstr>Georgia</vt:lpstr>
      <vt:lpstr>Gotham Thin</vt:lpstr>
      <vt:lpstr>Wingdings</vt:lpstr>
      <vt:lpstr>ヒラギノ角ゴ Pro W3</vt:lpstr>
      <vt:lpstr>HCA</vt:lpstr>
      <vt:lpstr>Breaker Slides</vt:lpstr>
      <vt:lpstr>4_Content</vt:lpstr>
      <vt:lpstr>1_HCA</vt:lpstr>
      <vt:lpstr>1_Breaker Slides</vt:lpstr>
      <vt:lpstr>5_Content</vt:lpstr>
      <vt:lpstr>2_HCA</vt:lpstr>
      <vt:lpstr>2_Breaker Slides</vt:lpstr>
      <vt:lpstr>6_Content</vt:lpstr>
      <vt:lpstr>3_HCA</vt:lpstr>
      <vt:lpstr>3_Breaker Slides</vt:lpstr>
      <vt:lpstr>7_Content</vt:lpstr>
      <vt:lpstr>YOU spoke, We Listened!  Increasing your Meditech Time Outs!!</vt:lpstr>
    </vt:vector>
  </TitlesOfParts>
  <Company>HCA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Lenny Usefof</dc:creator>
  <cp:lastModifiedBy>Anderson Jamie - Sunrise</cp:lastModifiedBy>
  <cp:revision>3</cp:revision>
  <dcterms:created xsi:type="dcterms:W3CDTF">2020-06-12T16:59:25Z</dcterms:created>
  <dcterms:modified xsi:type="dcterms:W3CDTF">2020-06-26T21:03:49Z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0x01010017FF27197FC4754BA8321E353075C73E</vt:lpwstr>
  </property>
</Properties>
</file>