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9" r:id="rId3"/>
  </p:sldMasterIdLst>
  <p:notesMasterIdLst>
    <p:notesMasterId r:id="rId17"/>
  </p:notesMasterIdLst>
  <p:sldIdLst>
    <p:sldId id="256" r:id="rId4"/>
    <p:sldId id="263" r:id="rId5"/>
    <p:sldId id="272" r:id="rId6"/>
    <p:sldId id="270" r:id="rId7"/>
    <p:sldId id="271" r:id="rId8"/>
    <p:sldId id="273" r:id="rId9"/>
    <p:sldId id="274" r:id="rId10"/>
    <p:sldId id="268" r:id="rId11"/>
    <p:sldId id="267" r:id="rId12"/>
    <p:sldId id="275" r:id="rId13"/>
    <p:sldId id="261" r:id="rId14"/>
    <p:sldId id="264"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26C6B-2563-46C1-A751-160428E9546F}"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B6907-4657-406C-8B0E-B09BE0B373C3}" type="slidenum">
              <a:rPr lang="en-US" smtClean="0"/>
              <a:t>‹#›</a:t>
            </a:fld>
            <a:endParaRPr lang="en-US"/>
          </a:p>
        </p:txBody>
      </p:sp>
    </p:spTree>
    <p:extLst>
      <p:ext uri="{BB962C8B-B14F-4D97-AF65-F5344CB8AC3E}">
        <p14:creationId xmlns:p14="http://schemas.microsoft.com/office/powerpoint/2010/main" val="300057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olid Orange">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Rectangle 4">
            <a:extLst>
              <a:ext uri="{FF2B5EF4-FFF2-40B4-BE49-F238E27FC236}">
                <a16:creationId xmlns:a16="http://schemas.microsoft.com/office/drawing/2014/main" id="{A524D40D-FB95-9C45-9A43-9331A6B7271B}"/>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7"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39722ED7-9F65-AB40-A50C-0756C8A60E8C}"/>
              </a:ext>
            </a:extLst>
          </p:cNvPr>
          <p:cNvSpPr txBox="1">
            <a:spLocks/>
          </p:cNvSpPr>
          <p:nvPr/>
        </p:nvSpPr>
        <p:spPr>
          <a:xfrm>
            <a:off x="628652" y="4867874"/>
            <a:ext cx="5906553" cy="611687"/>
          </a:xfrm>
          <a:prstGeom prst="rect">
            <a:avLst/>
          </a:prstGeom>
        </p:spPr>
        <p:txBody>
          <a:bodyPr vert="horz" lIns="0" tIns="0" rIns="0" bIns="0" rtlCol="0" anchor="ctr">
            <a:noAutofit/>
          </a:bodyPr>
          <a:lstStyle>
            <a:lvl1pPr marL="0" indent="0" algn="l" defTabSz="457189" rtl="0" eaLnBrk="1" latinLnBrk="0" hangingPunct="1">
              <a:lnSpc>
                <a:spcPct val="110000"/>
              </a:lnSpc>
              <a:spcBef>
                <a:spcPts val="0"/>
              </a:spcBef>
              <a:spcAft>
                <a:spcPts val="600"/>
              </a:spcAft>
              <a:buClr>
                <a:srgbClr val="E35929"/>
              </a:buClr>
              <a:buFont typeface="Arial" panose="020B0604020202020204" pitchFamily="34" charset="0"/>
              <a:buNone/>
              <a:tabLst/>
              <a:defRPr sz="1200" b="0" kern="1200">
                <a:solidFill>
                  <a:schemeClr val="accent3"/>
                </a:solidFill>
                <a:latin typeface="Arial" panose="020B0604020202020204" pitchFamily="34" charset="0"/>
                <a:ea typeface="+mn-ea"/>
                <a:cs typeface="Arial" panose="020B0604020202020204" pitchFamily="34" charset="0"/>
              </a:defRPr>
            </a:lvl1pPr>
            <a:lvl2pPr marL="457189" indent="0" algn="ctr" defTabSz="457189" rtl="0" eaLnBrk="1" latinLnBrk="0" hangingPunct="1">
              <a:lnSpc>
                <a:spcPct val="110000"/>
              </a:lnSpc>
              <a:spcBef>
                <a:spcPts val="0"/>
              </a:spcBef>
              <a:spcAft>
                <a:spcPts val="600"/>
              </a:spcAft>
              <a:buClr>
                <a:srgbClr val="E35929"/>
              </a:buClr>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378" indent="0" algn="ctr" defTabSz="457189" rtl="0" eaLnBrk="1" latinLnBrk="0" hangingPunct="1">
              <a:lnSpc>
                <a:spcPct val="100000"/>
              </a:lnSpc>
              <a:spcBef>
                <a:spcPts val="0"/>
              </a:spcBef>
              <a:spcAft>
                <a:spcPts val="600"/>
              </a:spcAft>
              <a:buClr>
                <a:srgbClr val="E35929"/>
              </a:buClr>
              <a:buFont typeface="Wingdings" pitchFamily="2" charset="2"/>
              <a:buNone/>
              <a:tabLst/>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457189" rtl="0" eaLnBrk="1" latinLnBrk="0" hangingPunct="1">
              <a:lnSpc>
                <a:spcPct val="100000"/>
              </a:lnSpc>
              <a:spcBef>
                <a:spcPts val="0"/>
              </a:spcBef>
              <a:spcAft>
                <a:spcPts val="600"/>
              </a:spcAft>
              <a:buClr>
                <a:srgbClr val="E35929"/>
              </a:buClr>
              <a:buFont typeface="Arial"/>
              <a:buNone/>
              <a:tabLst/>
              <a:defRPr sz="1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457189" rtl="0" eaLnBrk="1" latinLnBrk="0" hangingPunct="1">
              <a:spcBef>
                <a:spcPct val="20000"/>
              </a:spcBef>
              <a:buClr>
                <a:schemeClr val="accent2"/>
              </a:buClr>
              <a:buFont typeface="Arial"/>
              <a:buNone/>
              <a:tabLst/>
              <a:defRPr sz="1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2"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67" dirty="0">
              <a:solidFill>
                <a:schemeClr val="bg1"/>
              </a:solidFill>
            </a:endParaRPr>
          </a:p>
        </p:txBody>
      </p:sp>
      <p:sp>
        <p:nvSpPr>
          <p:cNvPr id="16"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2029837628"/>
      </p:ext>
    </p:extLst>
  </p:cSld>
  <p:clrMapOvr>
    <a:masterClrMapping/>
  </p:clrMapOvr>
  <p:extLst mod="1">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Gray Oversized Pattern">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DD6E3AA-33F5-DD46-8E68-03E9AAD40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 y="0"/>
            <a:ext cx="12186456" cy="5725096"/>
          </a:xfrm>
          <a:prstGeom prst="rect">
            <a:avLst/>
          </a:prstGeom>
        </p:spPr>
      </p:pic>
      <p:sp>
        <p:nvSpPr>
          <p:cNvPr id="2" name="TextBox 1">
            <a:extLst>
              <a:ext uri="{FF2B5EF4-FFF2-40B4-BE49-F238E27FC236}">
                <a16:creationId xmlns:a16="http://schemas.microsoft.com/office/drawing/2014/main" id="{2B39395E-8433-084F-B2EC-406D6457D17C}"/>
              </a:ext>
            </a:extLst>
          </p:cNvPr>
          <p:cNvSpPr txBox="1"/>
          <p:nvPr/>
        </p:nvSpPr>
        <p:spPr>
          <a:xfrm>
            <a:off x="11331388" y="6131859"/>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7A9BFA1-7FEC-574C-9FBC-229AE0A90D7F}"/>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8C6D35B-442A-C54D-8CDB-AD1BAF776642}"/>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0" name="Subtitle 2">
            <a:extLst>
              <a:ext uri="{FF2B5EF4-FFF2-40B4-BE49-F238E27FC236}">
                <a16:creationId xmlns:a16="http://schemas.microsoft.com/office/drawing/2014/main" id="{72D27994-AFA7-0B40-B9EC-F6C9FDE60713}"/>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7"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4"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accent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3224273370"/>
      </p:ext>
    </p:extLst>
  </p:cSld>
  <p:clrMapOvr>
    <a:masterClrMapping/>
  </p:clrMapOvr>
  <p:extLst mod="1">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as Background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3" b="375"/>
          <a:stretch/>
        </p:blipFill>
        <p:spPr>
          <a:xfrm>
            <a:off x="0" y="0"/>
            <a:ext cx="12192000" cy="5685404"/>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3932056214"/>
      </p:ext>
    </p:extLst>
  </p:cSld>
  <p:clrMapOvr>
    <a:masterClrMapping/>
  </p:clrMapOvr>
  <p:extLst mod="1">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s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13" b="16697"/>
          <a:stretch/>
        </p:blipFill>
        <p:spPr>
          <a:xfrm>
            <a:off x="0" y="-68366"/>
            <a:ext cx="12191999" cy="5753770"/>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2922351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s Background 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843"/>
          <a:stretch/>
        </p:blipFill>
        <p:spPr>
          <a:xfrm flipH="1">
            <a:off x="0" y="-28575"/>
            <a:ext cx="12192000" cy="6231900"/>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627296" y="3429001"/>
            <a:ext cx="7097479"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3832282213"/>
      </p:ext>
    </p:extLst>
  </p:cSld>
  <p:clrMapOvr>
    <a:masterClrMapping/>
  </p:clrMapOvr>
  <p:extLst mod="1">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s Background 4">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1897"/>
          <a:stretch/>
        </p:blipFill>
        <p:spPr>
          <a:xfrm>
            <a:off x="0" y="0"/>
            <a:ext cx="12191999" cy="6748188"/>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black">
          <a:xfrm>
            <a:off x="627296" y="3429001"/>
            <a:ext cx="7097479" cy="1312387"/>
          </a:xfrm>
          <a:prstGeom prst="rect">
            <a:avLst/>
          </a:prstGeom>
        </p:spPr>
        <p:txBody>
          <a:bodyPr lIns="0" tIns="0" rIns="0" bIns="0" anchor="b" anchorCtr="0">
            <a:noAutofit/>
          </a:bodyPr>
          <a:lstStyle>
            <a:lvl1pPr algn="l">
              <a:lnSpc>
                <a:spcPct val="10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510503081"/>
      </p:ext>
    </p:extLst>
  </p:cSld>
  <p:clrMapOvr>
    <a:masterClrMapping/>
  </p:clrMapOvr>
  <p:extLst mod="1">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s Background 5">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8643"/>
          <a:stretch/>
        </p:blipFill>
        <p:spPr>
          <a:xfrm>
            <a:off x="0" y="0"/>
            <a:ext cx="12192000" cy="5799967"/>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black">
          <a:xfrm>
            <a:off x="627296" y="3429001"/>
            <a:ext cx="10355029" cy="1312387"/>
          </a:xfrm>
          <a:prstGeom prst="rect">
            <a:avLst/>
          </a:prstGeom>
        </p:spPr>
        <p:txBody>
          <a:bodyPr lIns="0" tIns="0" rIns="0" bIns="0" anchor="b" anchorCtr="0">
            <a:noAutofit/>
          </a:bodyPr>
          <a:lstStyle>
            <a:lvl1pPr algn="l">
              <a:lnSpc>
                <a:spcPct val="10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2782839645"/>
      </p:ext>
    </p:extLst>
  </p:cSld>
  <p:clrMapOvr>
    <a:masterClrMapping/>
  </p:clrMapOvr>
  <p:extLst mod="1">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28B25E-9A95-4D20-B402-5ABE30EB459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A9D81-7CA3-47E9-9C11-156D3E2E2671}" type="slidenum">
              <a:rPr lang="en-US" smtClean="0"/>
              <a:t>‹#›</a:t>
            </a:fld>
            <a:endParaRPr lang="en-US"/>
          </a:p>
        </p:txBody>
      </p:sp>
    </p:spTree>
    <p:extLst>
      <p:ext uri="{BB962C8B-B14F-4D97-AF65-F5344CB8AC3E}">
        <p14:creationId xmlns:p14="http://schemas.microsoft.com/office/powerpoint/2010/main" val="1569286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8B25E-9A95-4D20-B402-5ABE30EB459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A9D81-7CA3-47E9-9C11-156D3E2E2671}" type="slidenum">
              <a:rPr lang="en-US" smtClean="0"/>
              <a:t>‹#›</a:t>
            </a:fld>
            <a:endParaRPr lang="en-US"/>
          </a:p>
        </p:txBody>
      </p:sp>
    </p:spTree>
    <p:extLst>
      <p:ext uri="{BB962C8B-B14F-4D97-AF65-F5344CB8AC3E}">
        <p14:creationId xmlns:p14="http://schemas.microsoft.com/office/powerpoint/2010/main" val="3834918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v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4EE7CA-DA80-804B-8C59-AB5FADE4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9"/>
            <a:ext cx="12192000" cy="5930900"/>
          </a:xfrm>
          <a:prstGeom prst="rect">
            <a:avLst/>
          </a:prstGeom>
        </p:spPr>
      </p:pic>
      <p:sp>
        <p:nvSpPr>
          <p:cNvPr id="12" name="Subtitle 2">
            <a:extLst>
              <a:ext uri="{FF2B5EF4-FFF2-40B4-BE49-F238E27FC236}">
                <a16:creationId xmlns:a16="http://schemas.microsoft.com/office/drawing/2014/main" id="{5CA26ED8-3B10-3A46-AC06-ABA4112E16FC}"/>
              </a:ext>
            </a:extLst>
          </p:cNvPr>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13" name="Title 1">
            <a:extLst>
              <a:ext uri="{FF2B5EF4-FFF2-40B4-BE49-F238E27FC236}">
                <a16:creationId xmlns:a16="http://schemas.microsoft.com/office/drawing/2014/main" id="{C896860E-E1AD-0D49-8F2B-E81AA9CE1086}"/>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
        <p:nvSpPr>
          <p:cNvPr id="6"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422229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a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D1D0D9-73A4-0B40-8340-4305433B6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
            <a:ext cx="12192000" cy="5930900"/>
          </a:xfrm>
          <a:prstGeom prst="rect">
            <a:avLst/>
          </a:prstGeom>
        </p:spPr>
      </p:pic>
      <p:sp>
        <p:nvSpPr>
          <p:cNvPr id="11" name="Subtitle 2">
            <a:extLst>
              <a:ext uri="{FF2B5EF4-FFF2-40B4-BE49-F238E27FC236}">
                <a16:creationId xmlns:a16="http://schemas.microsoft.com/office/drawing/2014/main" id="{6C82D000-D465-0F4F-999D-763FC54FB79B}"/>
              </a:ext>
            </a:extLst>
          </p:cNvPr>
          <p:cNvSpPr>
            <a:spLocks noGrp="1"/>
          </p:cNvSpPr>
          <p:nvPr>
            <p:ph type="subTitle" idx="1"/>
          </p:nvPr>
        </p:nvSpPr>
        <p:spPr>
          <a:xfrm>
            <a:off x="609600" y="4681561"/>
            <a:ext cx="6484760" cy="578011"/>
          </a:xfrm>
          <a:prstGeom prst="rect">
            <a:avLst/>
          </a:prstGeom>
        </p:spPr>
        <p:txBody>
          <a:bodyPr lIns="0">
            <a:noAutofit/>
          </a:bodyPr>
          <a:lstStyle>
            <a:lvl1pPr marL="0" indent="0" algn="l">
              <a:buNone/>
              <a:defRPr sz="2400" b="0">
                <a:solidFill>
                  <a:schemeClr val="accent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12" name="Title 1">
            <a:extLst>
              <a:ext uri="{FF2B5EF4-FFF2-40B4-BE49-F238E27FC236}">
                <a16:creationId xmlns:a16="http://schemas.microsoft.com/office/drawing/2014/main" id="{6125D4E5-959F-194E-B786-70D92F120C5B}"/>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tx2"/>
                </a:solidFill>
              </a:defRPr>
            </a:lvl1pPr>
          </a:lstStyle>
          <a:p>
            <a:r>
              <a:rPr lang="en-US" dirty="0"/>
              <a:t>Click to edit Master title style</a:t>
            </a:r>
          </a:p>
        </p:txBody>
      </p:sp>
      <p:sp>
        <p:nvSpPr>
          <p:cNvPr id="6"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2641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lid Navy">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08F68877-F14C-1447-8D46-EA5EFC557BC1}"/>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8"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3"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1751269254"/>
      </p:ext>
    </p:extLst>
  </p:cSld>
  <p:clrMapOvr>
    <a:masterClrMapping/>
  </p:clrMapOvr>
  <p:extLst mod="1">
    <p:ext uri="{DCECCB84-F9BA-43D5-87BE-67443E8EF086}">
      <p15:sldGuideLst xmlns:p15="http://schemas.microsoft.com/office/powerpoint/2012/main">
        <p15:guide id="1" orient="horz" pos="2160" userDrawn="1">
          <p15:clr>
            <a:srgbClr val="A4A3A4"/>
          </p15:clr>
        </p15:guide>
        <p15:guide id="2" pos="3840"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range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2227C1-93E5-1E49-8E6B-12603A560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71"/>
            <a:ext cx="12192000" cy="5930900"/>
          </a:xfrm>
          <a:prstGeom prst="rect">
            <a:avLst/>
          </a:prstGeom>
        </p:spPr>
      </p:pic>
      <p:sp>
        <p:nvSpPr>
          <p:cNvPr id="6" name="Subtitle 2"/>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63F0F0FD-8048-7444-8432-F00D4AF61994}"/>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1886967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olid White">
    <p:bg>
      <p:bgPr>
        <a:solidFill>
          <a:schemeClr val="bg1"/>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6CBFB78-1E7B-DE4A-9797-DEC114E0EC25}"/>
              </a:ext>
            </a:extLst>
          </p:cNvPr>
          <p:cNvSpPr>
            <a:spLocks noGrp="1"/>
          </p:cNvSpPr>
          <p:nvPr>
            <p:ph type="subTitle" idx="1"/>
          </p:nvPr>
        </p:nvSpPr>
        <p:spPr>
          <a:xfrm>
            <a:off x="594784" y="4681561"/>
            <a:ext cx="6499576" cy="578011"/>
          </a:xfrm>
          <a:prstGeom prst="rect">
            <a:avLst/>
          </a:prstGeom>
        </p:spPr>
        <p:txBody>
          <a:bodyPr lIns="0">
            <a:noAutofit/>
          </a:bodyPr>
          <a:lstStyle>
            <a:lvl1pPr marL="0" indent="0" algn="l">
              <a:buNone/>
              <a:defRPr sz="1867"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654AEFCC-64B6-C843-A8D6-39011EA90FA2}"/>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accent2"/>
                </a:solidFill>
              </a:defRPr>
            </a:lvl1pPr>
          </a:lstStyle>
          <a:p>
            <a:r>
              <a:rPr lang="en-US"/>
              <a:t>Click to edit Master title style</a:t>
            </a:r>
            <a:endParaRPr lang="en-US" dirty="0"/>
          </a:p>
        </p:txBody>
      </p:sp>
      <p:sp>
        <p:nvSpPr>
          <p:cNvPr id="5"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254338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ight Gray Backgroun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white">
          <a:xfrm>
            <a:off x="0" y="0"/>
            <a:ext cx="12192000" cy="59817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7">
            <a:extLst>
              <a:ext uri="{FF2B5EF4-FFF2-40B4-BE49-F238E27FC236}">
                <a16:creationId xmlns:a16="http://schemas.microsoft.com/office/drawing/2014/main" id="{E825B2DF-E46F-D348-9838-B0F5F47A56E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7" name="Text Placeholder 17">
            <a:extLst>
              <a:ext uri="{FF2B5EF4-FFF2-40B4-BE49-F238E27FC236}">
                <a16:creationId xmlns:a16="http://schemas.microsoft.com/office/drawing/2014/main" id="{63CD7C5F-0754-844D-A178-E5A0C858A38C}"/>
              </a:ext>
            </a:extLst>
          </p:cNvPr>
          <p:cNvSpPr>
            <a:spLocks noGrp="1"/>
          </p:cNvSpPr>
          <p:nvPr>
            <p:ph idx="1"/>
          </p:nvPr>
        </p:nvSpPr>
        <p:spPr>
          <a:xfrm>
            <a:off x="609600" y="1658299"/>
            <a:ext cx="10515600" cy="407063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1">
            <a:extLst>
              <a:ext uri="{FF2B5EF4-FFF2-40B4-BE49-F238E27FC236}">
                <a16:creationId xmlns:a16="http://schemas.microsoft.com/office/drawing/2014/main" id="{1FE7553C-0DDB-0440-9250-11D48CA4414A}"/>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3834562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ight Gray Stripe">
    <p:spTree>
      <p:nvGrpSpPr>
        <p:cNvPr id="1" name=""/>
        <p:cNvGrpSpPr/>
        <p:nvPr/>
      </p:nvGrpSpPr>
      <p:grpSpPr>
        <a:xfrm>
          <a:off x="0" y="0"/>
          <a:ext cx="0" cy="0"/>
          <a:chOff x="0" y="0"/>
          <a:chExt cx="0" cy="0"/>
        </a:xfrm>
      </p:grpSpPr>
      <p:sp>
        <p:nvSpPr>
          <p:cNvPr id="6" name="Rectangle 5"/>
          <p:cNvSpPr/>
          <p:nvPr/>
        </p:nvSpPr>
        <p:spPr bwMode="black">
          <a:xfrm>
            <a:off x="0" y="1651000"/>
            <a:ext cx="12192000" cy="431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Content Placeholder 2">
            <a:extLst>
              <a:ext uri="{FF2B5EF4-FFF2-40B4-BE49-F238E27FC236}">
                <a16:creationId xmlns:a16="http://schemas.microsoft.com/office/drawing/2014/main" id="{8EF6DEB3-3AC4-0F47-8EBF-643227F8F51D}"/>
              </a:ext>
            </a:extLst>
          </p:cNvPr>
          <p:cNvSpPr>
            <a:spLocks noGrp="1"/>
          </p:cNvSpPr>
          <p:nvPr>
            <p:ph sz="half" idx="1"/>
          </p:nvPr>
        </p:nvSpPr>
        <p:spPr bwMode="white">
          <a:xfrm>
            <a:off x="594786" y="2077156"/>
            <a:ext cx="7340711" cy="3483328"/>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defRPr>
            </a:lvl2pPr>
            <a:lvl3pPr>
              <a:lnSpc>
                <a:spcPct val="100000"/>
              </a:lnSpc>
              <a:spcBef>
                <a:spcPts val="0"/>
              </a:spcBef>
              <a:defRPr sz="1400">
                <a:solidFill>
                  <a:srgbClr val="4E4540"/>
                </a:solidFill>
              </a:defRPr>
            </a:lvl3pPr>
            <a:lvl4pPr>
              <a:lnSpc>
                <a:spcPct val="100000"/>
              </a:lnSpc>
              <a:spcBef>
                <a:spcPts val="0"/>
              </a:spcBef>
              <a:defRPr sz="1400">
                <a:solidFill>
                  <a:srgbClr val="4E4540"/>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B203D086-8945-F84E-9EBB-92AFA677F531}"/>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EC264354-1E2B-6A47-80E0-BC079993113C}"/>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3590034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ft Orange Bar">
    <p:spTree>
      <p:nvGrpSpPr>
        <p:cNvPr id="1" name=""/>
        <p:cNvGrpSpPr/>
        <p:nvPr/>
      </p:nvGrpSpPr>
      <p:grpSpPr>
        <a:xfrm>
          <a:off x="0" y="0"/>
          <a:ext cx="0" cy="0"/>
          <a:chOff x="0" y="0"/>
          <a:chExt cx="0" cy="0"/>
        </a:xfrm>
      </p:grpSpPr>
      <p:sp>
        <p:nvSpPr>
          <p:cNvPr id="10" name="Rectangle 9"/>
          <p:cNvSpPr/>
          <p:nvPr/>
        </p:nvSpPr>
        <p:spPr bwMode="black">
          <a:xfrm flipH="1">
            <a:off x="2" y="0"/>
            <a:ext cx="4025348" cy="5981700"/>
          </a:xfrm>
          <a:prstGeom prst="rect">
            <a:avLst/>
          </a:prstGeom>
          <a:solidFill>
            <a:schemeClr val="accent2">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3"/>
            <a:ext cx="6629400" cy="416185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bwMode="white">
          <a:xfrm>
            <a:off x="596049" y="640087"/>
            <a:ext cx="3129295" cy="5211156"/>
          </a:xfrm>
          <a:prstGeom prst="rect">
            <a:avLst/>
          </a:prstGeom>
        </p:spPr>
        <p:txBody>
          <a:bodyPr anchor="t"/>
          <a:lstStyle>
            <a:lvl1pPr>
              <a:defRPr sz="3733" b="1" i="0" spc="-67" baseline="0">
                <a:solidFill>
                  <a:schemeClr val="bg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34524"/>
            <a:ext cx="5902652" cy="209077"/>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634476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ft Gray Bar">
    <p:spTree>
      <p:nvGrpSpPr>
        <p:cNvPr id="1" name=""/>
        <p:cNvGrpSpPr/>
        <p:nvPr/>
      </p:nvGrpSpPr>
      <p:grpSpPr>
        <a:xfrm>
          <a:off x="0" y="0"/>
          <a:ext cx="0" cy="0"/>
          <a:chOff x="0" y="0"/>
          <a:chExt cx="0" cy="0"/>
        </a:xfrm>
      </p:grpSpPr>
      <p:sp>
        <p:nvSpPr>
          <p:cNvPr id="10" name="Rectangle 9"/>
          <p:cNvSpPr/>
          <p:nvPr/>
        </p:nvSpPr>
        <p:spPr bwMode="white">
          <a:xfrm flipH="1">
            <a:off x="2" y="0"/>
            <a:ext cx="4025348" cy="5981700"/>
          </a:xfrm>
          <a:prstGeom prst="rect">
            <a:avLst/>
          </a:prstGeom>
          <a:solidFill>
            <a:schemeClr val="accent3">
              <a:lumMod val="20000"/>
              <a:lumOff val="80000"/>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a:xfrm>
            <a:off x="596049" y="640087"/>
            <a:ext cx="3129295" cy="5211156"/>
          </a:xfrm>
          <a:prstGeom prst="rect">
            <a:avLst/>
          </a:prstGeom>
        </p:spPr>
        <p:txBody>
          <a:bodyPr anchor="t"/>
          <a:lstStyle>
            <a:lvl1pPr>
              <a:defRPr sz="3733" b="1" i="0" spc="-67" baseline="0">
                <a:solidFill>
                  <a:schemeClr val="tx2"/>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dirty="0"/>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3102270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lumn Uneve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22" name="Text Placeholder 11"/>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2" name="Title 1"/>
          <p:cNvSpPr>
            <a:spLocks noGrp="1"/>
          </p:cNvSpPr>
          <p:nvPr>
            <p:ph type="title" hasCustomPrompt="1"/>
          </p:nvPr>
        </p:nvSpPr>
        <p:spPr>
          <a:xfrm>
            <a:off x="596039" y="640086"/>
            <a:ext cx="3151872" cy="5341613"/>
          </a:xfrm>
          <a:prstGeom prst="rect">
            <a:avLst/>
          </a:prstGeom>
        </p:spPr>
        <p:txBody>
          <a:bodyPr anchor="t">
            <a:normAutofit/>
          </a:bodyPr>
          <a:lstStyle>
            <a:lvl1pPr>
              <a:defRPr sz="3733" b="1" i="0" spc="-67" baseline="0">
                <a:solidFill>
                  <a:schemeClr val="tx2"/>
                </a:solidFill>
                <a:latin typeface="Arial Bold"/>
                <a:ea typeface="Arial Bold"/>
                <a:cs typeface="Arial Bold"/>
              </a:defRPr>
            </a:lvl1pPr>
          </a:lstStyle>
          <a:p>
            <a:r>
              <a:rPr lang="en-US" dirty="0"/>
              <a:t>Click to edit master title style</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
        <p:nvSpPr>
          <p:cNvPr id="10"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Tree>
    <p:extLst>
      <p:ext uri="{BB962C8B-B14F-4D97-AF65-F5344CB8AC3E}">
        <p14:creationId xmlns:p14="http://schemas.microsoft.com/office/powerpoint/2010/main" val="2990484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7"/>
            <a:ext cx="10515600" cy="43234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74EC3810-B220-0E43-90BE-1EED7A66762D}"/>
              </a:ext>
            </a:extLst>
          </p:cNvPr>
          <p:cNvSpPr txBox="1"/>
          <p:nvPr/>
        </p:nvSpPr>
        <p:spPr>
          <a:xfrm>
            <a:off x="643467" y="6417733"/>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248D9E72-72C2-A744-B9ED-14BA26620449}"/>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436439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 Slide W/ Small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 name="Content Placeholder 2"/>
          <p:cNvSpPr>
            <a:spLocks noGrp="1"/>
          </p:cNvSpPr>
          <p:nvPr>
            <p:ph sz="half" idx="1"/>
          </p:nvPr>
        </p:nvSpPr>
        <p:spPr>
          <a:xfrm>
            <a:off x="609600" y="1658295"/>
            <a:ext cx="8327149"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defRPr>
            </a:lvl2pPr>
            <a:lvl3pPr>
              <a:lnSpc>
                <a:spcPct val="100000"/>
              </a:lnSpc>
              <a:spcBef>
                <a:spcPts val="0"/>
              </a:spcBef>
              <a:defRPr sz="1600">
                <a:solidFill>
                  <a:srgbClr val="4E4540"/>
                </a:solidFill>
              </a:defRPr>
            </a:lvl3pPr>
            <a:lvl4pPr>
              <a:lnSpc>
                <a:spcPct val="100000"/>
              </a:lnSpc>
              <a:spcBef>
                <a:spcPts val="0"/>
              </a:spcBef>
              <a:defRPr sz="1400">
                <a:solidFill>
                  <a:srgbClr val="4E4540"/>
                </a:solidFill>
              </a:defRPr>
            </a:lvl4pPr>
            <a:lvl5pPr>
              <a:defRPr sz="1400">
                <a:solidFill>
                  <a:schemeClr val="accent3"/>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9269266" y="1658296"/>
            <a:ext cx="2313134" cy="4349747"/>
          </a:xfrm>
          <a:prstGeom prst="rect">
            <a:avLst/>
          </a:prstGeom>
        </p:spPr>
        <p:txBody>
          <a:bodyPr>
            <a:noAutofit/>
          </a:bodyPr>
          <a:lstStyle>
            <a:lvl1pPr marL="0" indent="0">
              <a:buNone/>
              <a:defRPr sz="1867" b="0">
                <a:solidFill>
                  <a:srgbClr val="4E4540"/>
                </a:solidFill>
              </a:defRPr>
            </a:lvl1pPr>
            <a:lvl2pPr marL="609570" indent="0">
              <a:buNone/>
              <a:defRPr sz="1333"/>
            </a:lvl2pPr>
            <a:lvl3pPr marL="1219140" indent="0">
              <a:buNone/>
              <a:defRPr sz="1333"/>
            </a:lvl3pPr>
            <a:lvl4pPr marL="1828709" indent="0">
              <a:buNone/>
              <a:defRPr sz="1333"/>
            </a:lvl4pPr>
            <a:lvl5pPr marL="2438278" indent="0">
              <a:buNone/>
              <a:defRPr sz="13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11" name="Footer Placeholder 1">
            <a:extLst>
              <a:ext uri="{FF2B5EF4-FFF2-40B4-BE49-F238E27FC236}">
                <a16:creationId xmlns:a16="http://schemas.microsoft.com/office/drawing/2014/main" id="{6B290EBC-C250-0143-92CF-639A3B806F67}"/>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790766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Slide 2 Column">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599" y="1658296"/>
            <a:ext cx="5209583"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mn-lt"/>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6" name="Content Placeholder 2"/>
          <p:cNvSpPr>
            <a:spLocks noGrp="1"/>
          </p:cNvSpPr>
          <p:nvPr>
            <p:ph sz="half" idx="10"/>
          </p:nvPr>
        </p:nvSpPr>
        <p:spPr>
          <a:xfrm>
            <a:off x="6223906" y="1658296"/>
            <a:ext cx="5212080"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400">
                <a:solidFill>
                  <a:schemeClr val="accent3"/>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
            <a:extLst>
              <a:ext uri="{FF2B5EF4-FFF2-40B4-BE49-F238E27FC236}">
                <a16:creationId xmlns:a16="http://schemas.microsoft.com/office/drawing/2014/main" id="{E2B74776-0A09-6F45-B76E-A50A9BF6B377}"/>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181412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range Avenue Pattern">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27700"/>
          </a:xfrm>
          <a:prstGeom prst="rect">
            <a:avLst/>
          </a:prstGeom>
        </p:spPr>
      </p:pic>
      <p:sp>
        <p:nvSpPr>
          <p:cNvPr id="6" name="Title 1">
            <a:extLst>
              <a:ext uri="{FF2B5EF4-FFF2-40B4-BE49-F238E27FC236}">
                <a16:creationId xmlns:a16="http://schemas.microsoft.com/office/drawing/2014/main" id="{BAA6FA76-4335-1240-AA7D-0A3AB60CE3DE}"/>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A03BF07A-FB7A-2847-8E78-24846A5DCB54}"/>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F689AAA9-EE5F-2F46-A5B9-71862AD2F891}"/>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3"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1488277836"/>
      </p:ext>
    </p:extLst>
  </p:cSld>
  <p:clrMapOvr>
    <a:masterClrMapping/>
  </p:clrMapOvr>
  <p:extLst mod="1">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600" y="1658297"/>
            <a:ext cx="3383280" cy="4323404"/>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EE22D488-BAA3-B846-866B-5889189F2B50}"/>
              </a:ext>
            </a:extLst>
          </p:cNvPr>
          <p:cNvSpPr>
            <a:spLocks noGrp="1"/>
          </p:cNvSpPr>
          <p:nvPr>
            <p:ph sz="half" idx="10"/>
          </p:nvPr>
        </p:nvSpPr>
        <p:spPr>
          <a:xfrm>
            <a:off x="4410892" y="1658297"/>
            <a:ext cx="3383280" cy="4323404"/>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Content Placeholder 2">
            <a:extLst>
              <a:ext uri="{FF2B5EF4-FFF2-40B4-BE49-F238E27FC236}">
                <a16:creationId xmlns:a16="http://schemas.microsoft.com/office/drawing/2014/main" id="{C12096EE-FD27-024F-92C7-F21530130DA3}"/>
              </a:ext>
            </a:extLst>
          </p:cNvPr>
          <p:cNvSpPr>
            <a:spLocks noGrp="1"/>
          </p:cNvSpPr>
          <p:nvPr>
            <p:ph sz="half" idx="11"/>
          </p:nvPr>
        </p:nvSpPr>
        <p:spPr>
          <a:xfrm>
            <a:off x="8199120" y="1658297"/>
            <a:ext cx="3383280" cy="4323404"/>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Footer Placeholder 1">
            <a:extLst>
              <a:ext uri="{FF2B5EF4-FFF2-40B4-BE49-F238E27FC236}">
                <a16:creationId xmlns:a16="http://schemas.microsoft.com/office/drawing/2014/main" id="{7DDE8AA2-E6CC-A241-9E75-D0EDF477378B}"/>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486450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876D6-27D9-5046-8D93-94C5B3C882B5}"/>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0"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1289496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w/ Photo 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17303"/>
            <a:ext cx="3193144" cy="715963"/>
          </a:xfrm>
          <a:prstGeom prst="rect">
            <a:avLst/>
          </a:prstGeom>
        </p:spPr>
        <p:txBody>
          <a:bodyPr anchor="b">
            <a:noAutofit/>
          </a:bodyPr>
          <a:lstStyle>
            <a:lvl1pPr marL="0" indent="0" algn="ctr">
              <a:buNone/>
              <a:defRPr sz="1600" b="1">
                <a:latin typeface="+mn-lt"/>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9" name="Content Placeholder 2"/>
          <p:cNvSpPr>
            <a:spLocks noGrp="1"/>
          </p:cNvSpPr>
          <p:nvPr>
            <p:ph idx="10"/>
          </p:nvPr>
        </p:nvSpPr>
        <p:spPr>
          <a:xfrm>
            <a:off x="609600" y="4047575"/>
            <a:ext cx="3193144" cy="1934126"/>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dirty="0"/>
              <a:t>Edit Master text styles</a:t>
            </a:r>
          </a:p>
        </p:txBody>
      </p:sp>
      <p:sp>
        <p:nvSpPr>
          <p:cNvPr id="10" name="Content Placeholder 2"/>
          <p:cNvSpPr>
            <a:spLocks noGrp="1"/>
          </p:cNvSpPr>
          <p:nvPr>
            <p:ph idx="11"/>
          </p:nvPr>
        </p:nvSpPr>
        <p:spPr>
          <a:xfrm>
            <a:off x="4507895" y="3217303"/>
            <a:ext cx="3018973" cy="715963"/>
          </a:xfrm>
          <a:prstGeom prst="rect">
            <a:avLst/>
          </a:prstGeom>
        </p:spPr>
        <p:txBody>
          <a:bodyPr anchor="b">
            <a:noAutofit/>
          </a:bodyPr>
          <a:lstStyle>
            <a:lvl1pPr marL="0" indent="0" algn="ctr">
              <a:buNone/>
              <a:defRPr sz="1600" b="1">
                <a:latin typeface="+mn-lt"/>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1" name="Content Placeholder 2"/>
          <p:cNvSpPr>
            <a:spLocks noGrp="1"/>
          </p:cNvSpPr>
          <p:nvPr>
            <p:ph idx="12"/>
          </p:nvPr>
        </p:nvSpPr>
        <p:spPr>
          <a:xfrm>
            <a:off x="4507895" y="4047575"/>
            <a:ext cx="3018973" cy="1934126"/>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2" name="Content Placeholder 2"/>
          <p:cNvSpPr>
            <a:spLocks noGrp="1"/>
          </p:cNvSpPr>
          <p:nvPr>
            <p:ph idx="13"/>
          </p:nvPr>
        </p:nvSpPr>
        <p:spPr>
          <a:xfrm>
            <a:off x="8232019" y="3217303"/>
            <a:ext cx="3350381" cy="715963"/>
          </a:xfrm>
          <a:prstGeom prst="rect">
            <a:avLst/>
          </a:prstGeom>
        </p:spPr>
        <p:txBody>
          <a:bodyPr anchor="b">
            <a:noAutofit/>
          </a:bodyPr>
          <a:lstStyle>
            <a:lvl1pPr marL="0" indent="0" algn="ctr">
              <a:buNone/>
              <a:defRPr sz="1600" b="1">
                <a:latin typeface="+mn-lt"/>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3" name="Content Placeholder 2"/>
          <p:cNvSpPr>
            <a:spLocks noGrp="1"/>
          </p:cNvSpPr>
          <p:nvPr>
            <p:ph idx="14"/>
          </p:nvPr>
        </p:nvSpPr>
        <p:spPr>
          <a:xfrm>
            <a:off x="8232019" y="4047575"/>
            <a:ext cx="3350381" cy="1934126"/>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4" name="Title 3">
            <a:extLst>
              <a:ext uri="{FF2B5EF4-FFF2-40B4-BE49-F238E27FC236}">
                <a16:creationId xmlns:a16="http://schemas.microsoft.com/office/drawing/2014/main" id="{2702C863-C7DC-3043-81C0-478CDF8D709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6" name="Picture Placeholder 4">
            <a:extLst>
              <a:ext uri="{FF2B5EF4-FFF2-40B4-BE49-F238E27FC236}">
                <a16:creationId xmlns:a16="http://schemas.microsoft.com/office/drawing/2014/main" id="{AA3073F7-2F26-4143-A1FD-2ADD81A274B8}"/>
              </a:ext>
            </a:extLst>
          </p:cNvPr>
          <p:cNvSpPr>
            <a:spLocks noGrp="1"/>
          </p:cNvSpPr>
          <p:nvPr>
            <p:ph type="pic" sz="quarter" idx="15"/>
          </p:nvPr>
        </p:nvSpPr>
        <p:spPr>
          <a:xfrm>
            <a:off x="1518040" y="1661242"/>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
        <p:nvSpPr>
          <p:cNvPr id="17" name="Picture Placeholder 4">
            <a:extLst>
              <a:ext uri="{FF2B5EF4-FFF2-40B4-BE49-F238E27FC236}">
                <a16:creationId xmlns:a16="http://schemas.microsoft.com/office/drawing/2014/main" id="{2C94971A-6D42-8B46-90D3-B61A837C75E1}"/>
              </a:ext>
            </a:extLst>
          </p:cNvPr>
          <p:cNvSpPr>
            <a:spLocks noGrp="1"/>
          </p:cNvSpPr>
          <p:nvPr>
            <p:ph type="pic" sz="quarter" idx="16"/>
          </p:nvPr>
        </p:nvSpPr>
        <p:spPr>
          <a:xfrm>
            <a:off x="5329289" y="1661242"/>
            <a:ext cx="1376185"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
        <p:nvSpPr>
          <p:cNvPr id="18" name="Picture Placeholder 4">
            <a:extLst>
              <a:ext uri="{FF2B5EF4-FFF2-40B4-BE49-F238E27FC236}">
                <a16:creationId xmlns:a16="http://schemas.microsoft.com/office/drawing/2014/main" id="{4E1C01E7-46F2-C548-BACD-02648DBD76A0}"/>
              </a:ext>
            </a:extLst>
          </p:cNvPr>
          <p:cNvSpPr>
            <a:spLocks noGrp="1"/>
          </p:cNvSpPr>
          <p:nvPr>
            <p:ph type="pic" sz="quarter" idx="17"/>
          </p:nvPr>
        </p:nvSpPr>
        <p:spPr>
          <a:xfrm>
            <a:off x="9219117" y="1642185"/>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
        <p:nvSpPr>
          <p:cNvPr id="15"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253631207"/>
      </p:ext>
    </p:extLst>
  </p:cSld>
  <p:clrMapOvr>
    <a:masterClrMapping/>
  </p:clrMapOvr>
  <p:extLst mod="1">
    <p:ext uri="{DCECCB84-F9BA-43D5-87BE-67443E8EF086}">
      <p15:sldGuideLst xmlns:p15="http://schemas.microsoft.com/office/powerpoint/2012/main">
        <p15:guide id="4" orient="horz" pos="201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Round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1"/>
            <a:ext cx="5384800" cy="2895600"/>
          </a:xfrm>
          <a:prstGeom prst="rect">
            <a:avLst/>
          </a:prstGeom>
        </p:spPr>
        <p:txBody>
          <a:bodyPr anchor="ctr">
            <a:normAutofit/>
          </a:bodyPr>
          <a:lstStyle>
            <a:lvl1pPr marL="231775" indent="-231775">
              <a:lnSpc>
                <a:spcPct val="114000"/>
              </a:lnSpc>
              <a:tabLst/>
              <a:defRPr sz="24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6508109" y="5082817"/>
            <a:ext cx="4953000" cy="457200"/>
          </a:xfrm>
          <a:prstGeom prst="rect">
            <a:avLst/>
          </a:prstGeom>
        </p:spPr>
        <p:txBody>
          <a:bodyPr>
            <a:noAutofit/>
          </a:bodyPr>
          <a:lstStyle>
            <a:lvl1pPr marL="0" marR="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sz="1200" i="0">
                <a:latin typeface="+mn-lt"/>
              </a:defRPr>
            </a:lvl1pPr>
          </a:lstStyle>
          <a:p>
            <a:pPr marL="0" marR="0" lvl="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a:pPr>
            <a:r>
              <a:rPr lang="en-US" dirty="0"/>
              <a:t>Edit Master text styles</a:t>
            </a:r>
          </a:p>
        </p:txBody>
      </p:sp>
      <p:sp>
        <p:nvSpPr>
          <p:cNvPr id="4" name="Title 3">
            <a:extLst>
              <a:ext uri="{FF2B5EF4-FFF2-40B4-BE49-F238E27FC236}">
                <a16:creationId xmlns:a16="http://schemas.microsoft.com/office/drawing/2014/main" id="{ADB7F577-8C78-6942-BD8E-E1BBE73F67FA}"/>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9" name="Picture Placeholder 4">
            <a:extLst>
              <a:ext uri="{FF2B5EF4-FFF2-40B4-BE49-F238E27FC236}">
                <a16:creationId xmlns:a16="http://schemas.microsoft.com/office/drawing/2014/main" id="{1F6C215E-13E4-1C47-A22D-F91F897689BD}"/>
              </a:ext>
            </a:extLst>
          </p:cNvPr>
          <p:cNvSpPr>
            <a:spLocks noGrp="1"/>
          </p:cNvSpPr>
          <p:nvPr>
            <p:ph type="pic" sz="quarter" idx="10" hasCustomPrompt="1"/>
          </p:nvPr>
        </p:nvSpPr>
        <p:spPr>
          <a:xfrm>
            <a:off x="7422509" y="1817875"/>
            <a:ext cx="3124200" cy="3084091"/>
          </a:xfrm>
          <a:prstGeom prst="ellipse">
            <a:avLst/>
          </a:prstGeom>
        </p:spPr>
        <p:txBody>
          <a:bodyPr anchor="ctr"/>
          <a:lstStyle>
            <a:lvl1pPr marL="0" indent="0" algn="ctr">
              <a:buNone/>
              <a:defRPr b="1" i="0">
                <a:solidFill>
                  <a:schemeClr val="accent2"/>
                </a:solidFill>
                <a:latin typeface="Arial Bold"/>
                <a:cs typeface="Arial Bold"/>
              </a:defRPr>
            </a:lvl1pPr>
          </a:lstStyle>
          <a:p>
            <a:r>
              <a:rPr lang="en-US" dirty="0"/>
              <a:t>INSERT IMAGE</a:t>
            </a:r>
          </a:p>
        </p:txBody>
      </p:sp>
      <p:sp>
        <p:nvSpPr>
          <p:cNvPr id="13"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3550556560"/>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hotos w/ Titles">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1BB582D1-E07B-AC48-9D1F-97CC0FDC59D4}"/>
              </a:ext>
            </a:extLst>
          </p:cNvPr>
          <p:cNvSpPr>
            <a:spLocks noGrp="1"/>
          </p:cNvSpPr>
          <p:nvPr>
            <p:ph type="body" sz="quarter" idx="34" hasCustomPrompt="1"/>
          </p:nvPr>
        </p:nvSpPr>
        <p:spPr>
          <a:xfrm>
            <a:off x="1190941" y="4296245"/>
            <a:ext cx="2438400" cy="304800"/>
          </a:xfrm>
          <a:prstGeom prst="rect">
            <a:avLst/>
          </a:prstGeo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19" name="Text Placeholder 4">
            <a:extLst>
              <a:ext uri="{FF2B5EF4-FFF2-40B4-BE49-F238E27FC236}">
                <a16:creationId xmlns:a16="http://schemas.microsoft.com/office/drawing/2014/main" id="{02E4251F-09AA-6242-9ABB-8120E647A281}"/>
              </a:ext>
            </a:extLst>
          </p:cNvPr>
          <p:cNvSpPr>
            <a:spLocks noGrp="1"/>
          </p:cNvSpPr>
          <p:nvPr>
            <p:ph type="body" sz="quarter" idx="37"/>
          </p:nvPr>
        </p:nvSpPr>
        <p:spPr>
          <a:xfrm>
            <a:off x="1190941" y="4524847"/>
            <a:ext cx="2438400" cy="277748"/>
          </a:xfrm>
          <a:prstGeom prst="rect">
            <a:avLst/>
          </a:prstGeo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3" name="Title 2">
            <a:extLst>
              <a:ext uri="{FF2B5EF4-FFF2-40B4-BE49-F238E27FC236}">
                <a16:creationId xmlns:a16="http://schemas.microsoft.com/office/drawing/2014/main" id="{B3EF9D98-5F0E-B24A-8BAC-0B2D5CF10BF7}"/>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5" name="Text Placeholder 4">
            <a:extLst>
              <a:ext uri="{FF2B5EF4-FFF2-40B4-BE49-F238E27FC236}">
                <a16:creationId xmlns:a16="http://schemas.microsoft.com/office/drawing/2014/main" id="{9373AF00-B671-0E4D-8346-9C4A14350A5A}"/>
              </a:ext>
            </a:extLst>
          </p:cNvPr>
          <p:cNvSpPr>
            <a:spLocks noGrp="1"/>
          </p:cNvSpPr>
          <p:nvPr>
            <p:ph type="body" sz="quarter" idx="52" hasCustomPrompt="1"/>
          </p:nvPr>
        </p:nvSpPr>
        <p:spPr>
          <a:xfrm>
            <a:off x="4866471" y="4296245"/>
            <a:ext cx="2438400" cy="304800"/>
          </a:xfrm>
          <a:prstGeom prst="rect">
            <a:avLst/>
          </a:prstGeo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16" name="Text Placeholder 4">
            <a:extLst>
              <a:ext uri="{FF2B5EF4-FFF2-40B4-BE49-F238E27FC236}">
                <a16:creationId xmlns:a16="http://schemas.microsoft.com/office/drawing/2014/main" id="{F71C76E3-3560-6C42-8BE5-ED184A5E97AC}"/>
              </a:ext>
            </a:extLst>
          </p:cNvPr>
          <p:cNvSpPr>
            <a:spLocks noGrp="1"/>
          </p:cNvSpPr>
          <p:nvPr>
            <p:ph type="body" sz="quarter" idx="53"/>
          </p:nvPr>
        </p:nvSpPr>
        <p:spPr>
          <a:xfrm>
            <a:off x="4866471" y="4524847"/>
            <a:ext cx="2438400" cy="277748"/>
          </a:xfrm>
          <a:prstGeom prst="rect">
            <a:avLst/>
          </a:prstGeo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27" name="Text Placeholder 4">
            <a:extLst>
              <a:ext uri="{FF2B5EF4-FFF2-40B4-BE49-F238E27FC236}">
                <a16:creationId xmlns:a16="http://schemas.microsoft.com/office/drawing/2014/main" id="{D7468871-96FE-EC43-8F72-14C7606C3489}"/>
              </a:ext>
            </a:extLst>
          </p:cNvPr>
          <p:cNvSpPr>
            <a:spLocks noGrp="1"/>
          </p:cNvSpPr>
          <p:nvPr>
            <p:ph type="body" sz="quarter" idx="55" hasCustomPrompt="1"/>
          </p:nvPr>
        </p:nvSpPr>
        <p:spPr>
          <a:xfrm>
            <a:off x="8542000" y="4296245"/>
            <a:ext cx="2438400" cy="304800"/>
          </a:xfrm>
          <a:prstGeom prst="rect">
            <a:avLst/>
          </a:prstGeo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28" name="Text Placeholder 4">
            <a:extLst>
              <a:ext uri="{FF2B5EF4-FFF2-40B4-BE49-F238E27FC236}">
                <a16:creationId xmlns:a16="http://schemas.microsoft.com/office/drawing/2014/main" id="{658B6A8A-A03E-B940-9646-5B6CDC7DC67C}"/>
              </a:ext>
            </a:extLst>
          </p:cNvPr>
          <p:cNvSpPr>
            <a:spLocks noGrp="1"/>
          </p:cNvSpPr>
          <p:nvPr>
            <p:ph type="body" sz="quarter" idx="56"/>
          </p:nvPr>
        </p:nvSpPr>
        <p:spPr>
          <a:xfrm>
            <a:off x="8542000" y="4524847"/>
            <a:ext cx="2438400" cy="277748"/>
          </a:xfrm>
          <a:prstGeom prst="rect">
            <a:avLst/>
          </a:prstGeo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22" name="Picture Placeholder 14">
            <a:extLst>
              <a:ext uri="{FF2B5EF4-FFF2-40B4-BE49-F238E27FC236}">
                <a16:creationId xmlns:a16="http://schemas.microsoft.com/office/drawing/2014/main" id="{CF9A1BDE-8764-8D49-BD44-EECCA2BB9852}"/>
              </a:ext>
            </a:extLst>
          </p:cNvPr>
          <p:cNvSpPr>
            <a:spLocks noGrp="1"/>
          </p:cNvSpPr>
          <p:nvPr>
            <p:ph type="pic" sz="quarter" idx="51"/>
          </p:nvPr>
        </p:nvSpPr>
        <p:spPr>
          <a:xfrm>
            <a:off x="1556702"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23" name="Picture Placeholder 14">
            <a:extLst>
              <a:ext uri="{FF2B5EF4-FFF2-40B4-BE49-F238E27FC236}">
                <a16:creationId xmlns:a16="http://schemas.microsoft.com/office/drawing/2014/main" id="{9AB962E8-9675-CD46-8499-42D43F01F00F}"/>
              </a:ext>
            </a:extLst>
          </p:cNvPr>
          <p:cNvSpPr>
            <a:spLocks noGrp="1"/>
          </p:cNvSpPr>
          <p:nvPr>
            <p:ph type="pic" sz="quarter" idx="54"/>
          </p:nvPr>
        </p:nvSpPr>
        <p:spPr>
          <a:xfrm>
            <a:off x="5250726"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24" name="Picture Placeholder 14">
            <a:extLst>
              <a:ext uri="{FF2B5EF4-FFF2-40B4-BE49-F238E27FC236}">
                <a16:creationId xmlns:a16="http://schemas.microsoft.com/office/drawing/2014/main" id="{89B734A4-DAA3-F242-862F-BEF31B0E56F0}"/>
              </a:ext>
            </a:extLst>
          </p:cNvPr>
          <p:cNvSpPr>
            <a:spLocks noGrp="1"/>
          </p:cNvSpPr>
          <p:nvPr>
            <p:ph type="pic" sz="quarter" idx="57"/>
          </p:nvPr>
        </p:nvSpPr>
        <p:spPr>
          <a:xfrm>
            <a:off x="8907761"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17"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1730929095"/>
      </p:ext>
    </p:extLst>
  </p:cSld>
  <p:clrMapOvr>
    <a:masterClrMapping/>
  </p:clrMapOvr>
  <p:extLst mod="1">
    <p:ext uri="{DCECCB84-F9BA-43D5-87BE-67443E8EF086}">
      <p15:sldGuideLst xmlns:p15="http://schemas.microsoft.com/office/powerpoint/2012/main">
        <p15:guide id="2" pos="2664" userDrawn="1">
          <p15:clr>
            <a:srgbClr val="FBAE40"/>
          </p15:clr>
        </p15:guide>
        <p15:guide id="4" orient="horz" pos="1488" userDrawn="1">
          <p15:clr>
            <a:srgbClr val="FBAE40"/>
          </p15:clr>
        </p15:guide>
        <p15:guide id="0" pos="499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even Photos w/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A8A6-BC3E-1D4F-9BF4-871716F6D09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0" name="Text Placeholder 4">
            <a:extLst>
              <a:ext uri="{FF2B5EF4-FFF2-40B4-BE49-F238E27FC236}">
                <a16:creationId xmlns:a16="http://schemas.microsoft.com/office/drawing/2014/main" id="{085C5513-13DB-9F4A-87C6-5CE330EC84E0}"/>
              </a:ext>
            </a:extLst>
          </p:cNvPr>
          <p:cNvSpPr>
            <a:spLocks noGrp="1"/>
          </p:cNvSpPr>
          <p:nvPr>
            <p:ph type="body" sz="quarter" idx="10" hasCustomPrompt="1"/>
          </p:nvPr>
        </p:nvSpPr>
        <p:spPr>
          <a:xfrm>
            <a:off x="609600" y="2423112"/>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42" name="Text Placeholder 4">
            <a:extLst>
              <a:ext uri="{FF2B5EF4-FFF2-40B4-BE49-F238E27FC236}">
                <a16:creationId xmlns:a16="http://schemas.microsoft.com/office/drawing/2014/main" id="{96D0BFAF-BD6E-FA41-977A-8CB9EC9A2A96}"/>
              </a:ext>
            </a:extLst>
          </p:cNvPr>
          <p:cNvSpPr>
            <a:spLocks noGrp="1"/>
          </p:cNvSpPr>
          <p:nvPr>
            <p:ph type="body" sz="quarter" idx="11" hasCustomPrompt="1"/>
          </p:nvPr>
        </p:nvSpPr>
        <p:spPr>
          <a:xfrm>
            <a:off x="3475833" y="2423112"/>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43" name="Text Placeholder 4">
            <a:extLst>
              <a:ext uri="{FF2B5EF4-FFF2-40B4-BE49-F238E27FC236}">
                <a16:creationId xmlns:a16="http://schemas.microsoft.com/office/drawing/2014/main" id="{8DF3F5F8-62FC-7740-A30C-D302D156F450}"/>
              </a:ext>
            </a:extLst>
          </p:cNvPr>
          <p:cNvSpPr>
            <a:spLocks noGrp="1"/>
          </p:cNvSpPr>
          <p:nvPr>
            <p:ph type="body" sz="quarter" idx="12" hasCustomPrompt="1"/>
          </p:nvPr>
        </p:nvSpPr>
        <p:spPr>
          <a:xfrm>
            <a:off x="6253167" y="2423112"/>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44" name="Text Placeholder 4">
            <a:extLst>
              <a:ext uri="{FF2B5EF4-FFF2-40B4-BE49-F238E27FC236}">
                <a16:creationId xmlns:a16="http://schemas.microsoft.com/office/drawing/2014/main" id="{DCC593EB-D496-7E44-801E-FD1834C93419}"/>
              </a:ext>
            </a:extLst>
          </p:cNvPr>
          <p:cNvSpPr>
            <a:spLocks noGrp="1"/>
          </p:cNvSpPr>
          <p:nvPr>
            <p:ph type="body" sz="quarter" idx="13"/>
          </p:nvPr>
        </p:nvSpPr>
        <p:spPr>
          <a:xfrm>
            <a:off x="609600" y="265171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45" name="Text Placeholder 4">
            <a:extLst>
              <a:ext uri="{FF2B5EF4-FFF2-40B4-BE49-F238E27FC236}">
                <a16:creationId xmlns:a16="http://schemas.microsoft.com/office/drawing/2014/main" id="{6FBF6677-E790-754C-BA2A-29ECC0FA2E54}"/>
              </a:ext>
            </a:extLst>
          </p:cNvPr>
          <p:cNvSpPr>
            <a:spLocks noGrp="1"/>
          </p:cNvSpPr>
          <p:nvPr>
            <p:ph type="body" sz="quarter" idx="14"/>
          </p:nvPr>
        </p:nvSpPr>
        <p:spPr>
          <a:xfrm>
            <a:off x="3475833" y="265171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46" name="Text Placeholder 4">
            <a:extLst>
              <a:ext uri="{FF2B5EF4-FFF2-40B4-BE49-F238E27FC236}">
                <a16:creationId xmlns:a16="http://schemas.microsoft.com/office/drawing/2014/main" id="{7D9711AA-C3D0-AF47-95A1-1B81812019E8}"/>
              </a:ext>
            </a:extLst>
          </p:cNvPr>
          <p:cNvSpPr>
            <a:spLocks noGrp="1"/>
          </p:cNvSpPr>
          <p:nvPr>
            <p:ph type="body" sz="quarter" idx="15"/>
          </p:nvPr>
        </p:nvSpPr>
        <p:spPr>
          <a:xfrm>
            <a:off x="6253167" y="265171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47" name="Picture Placeholder 14">
            <a:extLst>
              <a:ext uri="{FF2B5EF4-FFF2-40B4-BE49-F238E27FC236}">
                <a16:creationId xmlns:a16="http://schemas.microsoft.com/office/drawing/2014/main" id="{C98E102E-61D3-0742-808A-B3EAFDE7F877}"/>
              </a:ext>
            </a:extLst>
          </p:cNvPr>
          <p:cNvSpPr>
            <a:spLocks noGrp="1"/>
          </p:cNvSpPr>
          <p:nvPr>
            <p:ph type="pic" sz="quarter" idx="17"/>
          </p:nvPr>
        </p:nvSpPr>
        <p:spPr>
          <a:xfrm>
            <a:off x="4267200" y="1527763"/>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48" name="Text Placeholder 4">
            <a:extLst>
              <a:ext uri="{FF2B5EF4-FFF2-40B4-BE49-F238E27FC236}">
                <a16:creationId xmlns:a16="http://schemas.microsoft.com/office/drawing/2014/main" id="{B080405E-B424-D444-B477-EFFC940DAFBF}"/>
              </a:ext>
            </a:extLst>
          </p:cNvPr>
          <p:cNvSpPr>
            <a:spLocks noGrp="1"/>
          </p:cNvSpPr>
          <p:nvPr>
            <p:ph type="body" sz="quarter" idx="20" hasCustomPrompt="1"/>
          </p:nvPr>
        </p:nvSpPr>
        <p:spPr>
          <a:xfrm>
            <a:off x="9030500" y="2423112"/>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49" name="Text Placeholder 4">
            <a:extLst>
              <a:ext uri="{FF2B5EF4-FFF2-40B4-BE49-F238E27FC236}">
                <a16:creationId xmlns:a16="http://schemas.microsoft.com/office/drawing/2014/main" id="{CB83B9BC-DE83-5A48-B517-A103C9F5B268}"/>
              </a:ext>
            </a:extLst>
          </p:cNvPr>
          <p:cNvSpPr>
            <a:spLocks noGrp="1"/>
          </p:cNvSpPr>
          <p:nvPr>
            <p:ph type="body" sz="quarter" idx="21"/>
          </p:nvPr>
        </p:nvSpPr>
        <p:spPr>
          <a:xfrm>
            <a:off x="9030500" y="265171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50" name="Text Placeholder 4">
            <a:extLst>
              <a:ext uri="{FF2B5EF4-FFF2-40B4-BE49-F238E27FC236}">
                <a16:creationId xmlns:a16="http://schemas.microsoft.com/office/drawing/2014/main" id="{C2143D35-65E6-584E-B5AF-2BB86B0CEE1F}"/>
              </a:ext>
            </a:extLst>
          </p:cNvPr>
          <p:cNvSpPr>
            <a:spLocks noGrp="1"/>
          </p:cNvSpPr>
          <p:nvPr>
            <p:ph type="body" sz="quarter" idx="22" hasCustomPrompt="1"/>
          </p:nvPr>
        </p:nvSpPr>
        <p:spPr>
          <a:xfrm>
            <a:off x="609600" y="4024911"/>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51" name="Text Placeholder 4">
            <a:extLst>
              <a:ext uri="{FF2B5EF4-FFF2-40B4-BE49-F238E27FC236}">
                <a16:creationId xmlns:a16="http://schemas.microsoft.com/office/drawing/2014/main" id="{0A60333F-1AB5-F446-A2F1-D78156AD7943}"/>
              </a:ext>
            </a:extLst>
          </p:cNvPr>
          <p:cNvSpPr>
            <a:spLocks noGrp="1"/>
          </p:cNvSpPr>
          <p:nvPr>
            <p:ph type="body" sz="quarter" idx="23" hasCustomPrompt="1"/>
          </p:nvPr>
        </p:nvSpPr>
        <p:spPr>
          <a:xfrm>
            <a:off x="3475833" y="4024911"/>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52" name="Text Placeholder 4">
            <a:extLst>
              <a:ext uri="{FF2B5EF4-FFF2-40B4-BE49-F238E27FC236}">
                <a16:creationId xmlns:a16="http://schemas.microsoft.com/office/drawing/2014/main" id="{7698CECD-C294-8B46-82BA-B6CF702CFD55}"/>
              </a:ext>
            </a:extLst>
          </p:cNvPr>
          <p:cNvSpPr>
            <a:spLocks noGrp="1"/>
          </p:cNvSpPr>
          <p:nvPr>
            <p:ph type="body" sz="quarter" idx="24" hasCustomPrompt="1"/>
          </p:nvPr>
        </p:nvSpPr>
        <p:spPr>
          <a:xfrm>
            <a:off x="6253167" y="4024911"/>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53" name="Text Placeholder 4">
            <a:extLst>
              <a:ext uri="{FF2B5EF4-FFF2-40B4-BE49-F238E27FC236}">
                <a16:creationId xmlns:a16="http://schemas.microsoft.com/office/drawing/2014/main" id="{7EF9C35E-E0C8-2946-932A-1EA035C785BC}"/>
              </a:ext>
            </a:extLst>
          </p:cNvPr>
          <p:cNvSpPr>
            <a:spLocks noGrp="1"/>
          </p:cNvSpPr>
          <p:nvPr>
            <p:ph type="body" sz="quarter" idx="25"/>
          </p:nvPr>
        </p:nvSpPr>
        <p:spPr>
          <a:xfrm>
            <a:off x="609600" y="4253514"/>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55" name="Text Placeholder 4">
            <a:extLst>
              <a:ext uri="{FF2B5EF4-FFF2-40B4-BE49-F238E27FC236}">
                <a16:creationId xmlns:a16="http://schemas.microsoft.com/office/drawing/2014/main" id="{2D42CE3B-A592-2545-B63B-003FD92EDED6}"/>
              </a:ext>
            </a:extLst>
          </p:cNvPr>
          <p:cNvSpPr>
            <a:spLocks noGrp="1"/>
          </p:cNvSpPr>
          <p:nvPr>
            <p:ph type="body" sz="quarter" idx="26"/>
          </p:nvPr>
        </p:nvSpPr>
        <p:spPr>
          <a:xfrm>
            <a:off x="3475833" y="4253514"/>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56" name="Text Placeholder 4">
            <a:extLst>
              <a:ext uri="{FF2B5EF4-FFF2-40B4-BE49-F238E27FC236}">
                <a16:creationId xmlns:a16="http://schemas.microsoft.com/office/drawing/2014/main" id="{C695613A-027C-A847-AE6C-99E7392190D3}"/>
              </a:ext>
            </a:extLst>
          </p:cNvPr>
          <p:cNvSpPr>
            <a:spLocks noGrp="1"/>
          </p:cNvSpPr>
          <p:nvPr>
            <p:ph type="body" sz="quarter" idx="27"/>
          </p:nvPr>
        </p:nvSpPr>
        <p:spPr>
          <a:xfrm>
            <a:off x="6253167" y="4253514"/>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57" name="Text Placeholder 4">
            <a:extLst>
              <a:ext uri="{FF2B5EF4-FFF2-40B4-BE49-F238E27FC236}">
                <a16:creationId xmlns:a16="http://schemas.microsoft.com/office/drawing/2014/main" id="{7F8E43B3-AE60-A542-8836-9EA4CE36B534}"/>
              </a:ext>
            </a:extLst>
          </p:cNvPr>
          <p:cNvSpPr>
            <a:spLocks noGrp="1"/>
          </p:cNvSpPr>
          <p:nvPr>
            <p:ph type="body" sz="quarter" idx="32" hasCustomPrompt="1"/>
          </p:nvPr>
        </p:nvSpPr>
        <p:spPr>
          <a:xfrm>
            <a:off x="9030500" y="4024911"/>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58" name="Text Placeholder 4">
            <a:extLst>
              <a:ext uri="{FF2B5EF4-FFF2-40B4-BE49-F238E27FC236}">
                <a16:creationId xmlns:a16="http://schemas.microsoft.com/office/drawing/2014/main" id="{D4F48B59-D1F2-2E4F-A697-8BC8D3B5A511}"/>
              </a:ext>
            </a:extLst>
          </p:cNvPr>
          <p:cNvSpPr>
            <a:spLocks noGrp="1"/>
          </p:cNvSpPr>
          <p:nvPr>
            <p:ph type="body" sz="quarter" idx="33"/>
          </p:nvPr>
        </p:nvSpPr>
        <p:spPr>
          <a:xfrm>
            <a:off x="9030500" y="4253514"/>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59" name="Text Placeholder 4">
            <a:extLst>
              <a:ext uri="{FF2B5EF4-FFF2-40B4-BE49-F238E27FC236}">
                <a16:creationId xmlns:a16="http://schemas.microsoft.com/office/drawing/2014/main" id="{3E130FC0-342D-434B-B7F2-9E31BAECE8A0}"/>
              </a:ext>
            </a:extLst>
          </p:cNvPr>
          <p:cNvSpPr>
            <a:spLocks noGrp="1"/>
          </p:cNvSpPr>
          <p:nvPr>
            <p:ph type="body" sz="quarter" idx="34" hasCustomPrompt="1"/>
          </p:nvPr>
        </p:nvSpPr>
        <p:spPr>
          <a:xfrm>
            <a:off x="2032000" y="5571844"/>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60" name="Text Placeholder 4">
            <a:extLst>
              <a:ext uri="{FF2B5EF4-FFF2-40B4-BE49-F238E27FC236}">
                <a16:creationId xmlns:a16="http://schemas.microsoft.com/office/drawing/2014/main" id="{2168A16B-A067-184D-B505-EEF623F50CB2}"/>
              </a:ext>
            </a:extLst>
          </p:cNvPr>
          <p:cNvSpPr>
            <a:spLocks noGrp="1"/>
          </p:cNvSpPr>
          <p:nvPr>
            <p:ph type="body" sz="quarter" idx="35" hasCustomPrompt="1"/>
          </p:nvPr>
        </p:nvSpPr>
        <p:spPr>
          <a:xfrm>
            <a:off x="4876800" y="5571844"/>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61" name="Text Placeholder 4">
            <a:extLst>
              <a:ext uri="{FF2B5EF4-FFF2-40B4-BE49-F238E27FC236}">
                <a16:creationId xmlns:a16="http://schemas.microsoft.com/office/drawing/2014/main" id="{8C6DEF85-4D4D-704D-963D-992111E84A92}"/>
              </a:ext>
            </a:extLst>
          </p:cNvPr>
          <p:cNvSpPr>
            <a:spLocks noGrp="1"/>
          </p:cNvSpPr>
          <p:nvPr>
            <p:ph type="body" sz="quarter" idx="36" hasCustomPrompt="1"/>
          </p:nvPr>
        </p:nvSpPr>
        <p:spPr>
          <a:xfrm>
            <a:off x="7675567" y="5571844"/>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62" name="Text Placeholder 4">
            <a:extLst>
              <a:ext uri="{FF2B5EF4-FFF2-40B4-BE49-F238E27FC236}">
                <a16:creationId xmlns:a16="http://schemas.microsoft.com/office/drawing/2014/main" id="{D905B680-7F66-1F46-823D-F18333E6F6DE}"/>
              </a:ext>
            </a:extLst>
          </p:cNvPr>
          <p:cNvSpPr>
            <a:spLocks noGrp="1"/>
          </p:cNvSpPr>
          <p:nvPr>
            <p:ph type="body" sz="quarter" idx="37"/>
          </p:nvPr>
        </p:nvSpPr>
        <p:spPr>
          <a:xfrm>
            <a:off x="2032000" y="580044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63" name="Text Placeholder 4">
            <a:extLst>
              <a:ext uri="{FF2B5EF4-FFF2-40B4-BE49-F238E27FC236}">
                <a16:creationId xmlns:a16="http://schemas.microsoft.com/office/drawing/2014/main" id="{7C1AC7F8-16AA-1140-8093-B43909C4D60D}"/>
              </a:ext>
            </a:extLst>
          </p:cNvPr>
          <p:cNvSpPr>
            <a:spLocks noGrp="1"/>
          </p:cNvSpPr>
          <p:nvPr>
            <p:ph type="body" sz="quarter" idx="38"/>
          </p:nvPr>
        </p:nvSpPr>
        <p:spPr>
          <a:xfrm>
            <a:off x="4876800" y="580044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64" name="Text Placeholder 4">
            <a:extLst>
              <a:ext uri="{FF2B5EF4-FFF2-40B4-BE49-F238E27FC236}">
                <a16:creationId xmlns:a16="http://schemas.microsoft.com/office/drawing/2014/main" id="{A23B9713-3FFC-714B-9378-A8AE7167B7A1}"/>
              </a:ext>
            </a:extLst>
          </p:cNvPr>
          <p:cNvSpPr>
            <a:spLocks noGrp="1"/>
          </p:cNvSpPr>
          <p:nvPr>
            <p:ph type="body" sz="quarter" idx="39"/>
          </p:nvPr>
        </p:nvSpPr>
        <p:spPr>
          <a:xfrm>
            <a:off x="7675567" y="580044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65" name="Picture Placeholder 14">
            <a:extLst>
              <a:ext uri="{FF2B5EF4-FFF2-40B4-BE49-F238E27FC236}">
                <a16:creationId xmlns:a16="http://schemas.microsoft.com/office/drawing/2014/main" id="{E45CABF3-6B98-494C-A8EB-D2D7EC201EAE}"/>
              </a:ext>
            </a:extLst>
          </p:cNvPr>
          <p:cNvSpPr>
            <a:spLocks noGrp="1"/>
          </p:cNvSpPr>
          <p:nvPr>
            <p:ph type="pic" sz="quarter" idx="43"/>
          </p:nvPr>
        </p:nvSpPr>
        <p:spPr>
          <a:xfrm>
            <a:off x="1422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6" name="Picture Placeholder 14">
            <a:extLst>
              <a:ext uri="{FF2B5EF4-FFF2-40B4-BE49-F238E27FC236}">
                <a16:creationId xmlns:a16="http://schemas.microsoft.com/office/drawing/2014/main" id="{5959F7FF-48A6-5F4E-B446-7D4A3D124BE8}"/>
              </a:ext>
            </a:extLst>
          </p:cNvPr>
          <p:cNvSpPr>
            <a:spLocks noGrp="1"/>
          </p:cNvSpPr>
          <p:nvPr>
            <p:ph type="pic" sz="quarter" idx="44"/>
          </p:nvPr>
        </p:nvSpPr>
        <p:spPr>
          <a:xfrm>
            <a:off x="7010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7" name="Picture Placeholder 14">
            <a:extLst>
              <a:ext uri="{FF2B5EF4-FFF2-40B4-BE49-F238E27FC236}">
                <a16:creationId xmlns:a16="http://schemas.microsoft.com/office/drawing/2014/main" id="{AD9FF4D3-677F-A242-8431-3BA971292280}"/>
              </a:ext>
            </a:extLst>
          </p:cNvPr>
          <p:cNvSpPr>
            <a:spLocks noGrp="1"/>
          </p:cNvSpPr>
          <p:nvPr>
            <p:ph type="pic" sz="quarter" idx="45"/>
          </p:nvPr>
        </p:nvSpPr>
        <p:spPr>
          <a:xfrm>
            <a:off x="97536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8" name="Picture Placeholder 14">
            <a:extLst>
              <a:ext uri="{FF2B5EF4-FFF2-40B4-BE49-F238E27FC236}">
                <a16:creationId xmlns:a16="http://schemas.microsoft.com/office/drawing/2014/main" id="{716215FD-531B-3343-9411-567B03FCBE2C}"/>
              </a:ext>
            </a:extLst>
          </p:cNvPr>
          <p:cNvSpPr>
            <a:spLocks noGrp="1"/>
          </p:cNvSpPr>
          <p:nvPr>
            <p:ph type="pic" sz="quarter" idx="46"/>
          </p:nvPr>
        </p:nvSpPr>
        <p:spPr>
          <a:xfrm>
            <a:off x="4267200" y="313349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9" name="Picture Placeholder 14">
            <a:extLst>
              <a:ext uri="{FF2B5EF4-FFF2-40B4-BE49-F238E27FC236}">
                <a16:creationId xmlns:a16="http://schemas.microsoft.com/office/drawing/2014/main" id="{2870A804-BC98-DA45-B010-50BB3875C6D9}"/>
              </a:ext>
            </a:extLst>
          </p:cNvPr>
          <p:cNvSpPr>
            <a:spLocks noGrp="1"/>
          </p:cNvSpPr>
          <p:nvPr>
            <p:ph type="pic" sz="quarter" idx="47"/>
          </p:nvPr>
        </p:nvSpPr>
        <p:spPr>
          <a:xfrm>
            <a:off x="1422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0" name="Picture Placeholder 14">
            <a:extLst>
              <a:ext uri="{FF2B5EF4-FFF2-40B4-BE49-F238E27FC236}">
                <a16:creationId xmlns:a16="http://schemas.microsoft.com/office/drawing/2014/main" id="{B1D49557-AF6F-6C4E-964F-A09F0813C114}"/>
              </a:ext>
            </a:extLst>
          </p:cNvPr>
          <p:cNvSpPr>
            <a:spLocks noGrp="1"/>
          </p:cNvSpPr>
          <p:nvPr>
            <p:ph type="pic" sz="quarter" idx="48"/>
          </p:nvPr>
        </p:nvSpPr>
        <p:spPr>
          <a:xfrm>
            <a:off x="7010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1" name="Picture Placeholder 14">
            <a:extLst>
              <a:ext uri="{FF2B5EF4-FFF2-40B4-BE49-F238E27FC236}">
                <a16:creationId xmlns:a16="http://schemas.microsoft.com/office/drawing/2014/main" id="{3434E7C5-4BAB-9049-97D7-1DEB8F7E4311}"/>
              </a:ext>
            </a:extLst>
          </p:cNvPr>
          <p:cNvSpPr>
            <a:spLocks noGrp="1"/>
          </p:cNvSpPr>
          <p:nvPr>
            <p:ph type="pic" sz="quarter" idx="49"/>
          </p:nvPr>
        </p:nvSpPr>
        <p:spPr>
          <a:xfrm>
            <a:off x="97536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2" name="Picture Placeholder 14">
            <a:extLst>
              <a:ext uri="{FF2B5EF4-FFF2-40B4-BE49-F238E27FC236}">
                <a16:creationId xmlns:a16="http://schemas.microsoft.com/office/drawing/2014/main" id="{976DBF47-12D3-064F-A999-581CC3F19C96}"/>
              </a:ext>
            </a:extLst>
          </p:cNvPr>
          <p:cNvSpPr>
            <a:spLocks noGrp="1"/>
          </p:cNvSpPr>
          <p:nvPr>
            <p:ph type="pic" sz="quarter" idx="50"/>
          </p:nvPr>
        </p:nvSpPr>
        <p:spPr>
          <a:xfrm>
            <a:off x="5588000" y="467077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3" name="Picture Placeholder 14">
            <a:extLst>
              <a:ext uri="{FF2B5EF4-FFF2-40B4-BE49-F238E27FC236}">
                <a16:creationId xmlns:a16="http://schemas.microsoft.com/office/drawing/2014/main" id="{46D84929-5FAB-794F-AFEF-D2F551288A88}"/>
              </a:ext>
            </a:extLst>
          </p:cNvPr>
          <p:cNvSpPr>
            <a:spLocks noGrp="1"/>
          </p:cNvSpPr>
          <p:nvPr>
            <p:ph type="pic" sz="quarter" idx="51"/>
          </p:nvPr>
        </p:nvSpPr>
        <p:spPr>
          <a:xfrm>
            <a:off x="2844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5" name="Picture Placeholder 14">
            <a:extLst>
              <a:ext uri="{FF2B5EF4-FFF2-40B4-BE49-F238E27FC236}">
                <a16:creationId xmlns:a16="http://schemas.microsoft.com/office/drawing/2014/main" id="{041CE872-B0A8-1140-B24D-CE1D597EB68D}"/>
              </a:ext>
            </a:extLst>
          </p:cNvPr>
          <p:cNvSpPr>
            <a:spLocks noGrp="1"/>
          </p:cNvSpPr>
          <p:nvPr>
            <p:ph type="pic" sz="quarter" idx="52"/>
          </p:nvPr>
        </p:nvSpPr>
        <p:spPr>
          <a:xfrm>
            <a:off x="8432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39"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2329822001"/>
      </p:ext>
    </p:extLst>
  </p:cSld>
  <p:clrMapOvr>
    <a:masterClrMapping/>
  </p:clrMapOvr>
  <p:extLst mod="1">
    <p:ext uri="{DCECCB84-F9BA-43D5-87BE-67443E8EF086}">
      <p15:sldGuideLst xmlns:p15="http://schemas.microsoft.com/office/powerpoint/2012/main">
        <p15:guide id="4" orient="horz" pos="1620">
          <p15:clr>
            <a:srgbClr val="FBAE40"/>
          </p15:clr>
        </p15:guide>
        <p15:guide id="5" pos="547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dirty="0"/>
              <a:t>Edit Master text styles</a:t>
            </a:r>
          </a:p>
        </p:txBody>
      </p:sp>
      <p:sp>
        <p:nvSpPr>
          <p:cNvPr id="8" name="Content Placeholder 2"/>
          <p:cNvSpPr>
            <a:spLocks noGrp="1"/>
          </p:cNvSpPr>
          <p:nvPr>
            <p:ph idx="10"/>
          </p:nvPr>
        </p:nvSpPr>
        <p:spPr>
          <a:xfrm>
            <a:off x="609600" y="2870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9" name="Content Placeholder 2"/>
          <p:cNvSpPr>
            <a:spLocks noGrp="1"/>
          </p:cNvSpPr>
          <p:nvPr>
            <p:ph idx="11"/>
          </p:nvPr>
        </p:nvSpPr>
        <p:spPr>
          <a:xfrm>
            <a:off x="609600" y="3759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10" name="Content Placeholder 2"/>
          <p:cNvSpPr>
            <a:spLocks noGrp="1"/>
          </p:cNvSpPr>
          <p:nvPr>
            <p:ph idx="12"/>
          </p:nvPr>
        </p:nvSpPr>
        <p:spPr>
          <a:xfrm>
            <a:off x="609600" y="4648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4" name="Title 3">
            <a:extLst>
              <a:ext uri="{FF2B5EF4-FFF2-40B4-BE49-F238E27FC236}">
                <a16:creationId xmlns:a16="http://schemas.microsoft.com/office/drawing/2014/main" id="{63B24DF4-0314-594F-AD91-4E22B32CDE5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838027903"/>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olid Orange">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Rectangle 4">
            <a:extLst>
              <a:ext uri="{FF2B5EF4-FFF2-40B4-BE49-F238E27FC236}">
                <a16:creationId xmlns:a16="http://schemas.microsoft.com/office/drawing/2014/main" id="{A524D40D-FB95-9C45-9A43-9331A6B7271B}"/>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7"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39722ED7-9F65-AB40-A50C-0756C8A60E8C}"/>
              </a:ext>
            </a:extLst>
          </p:cNvPr>
          <p:cNvSpPr txBox="1">
            <a:spLocks/>
          </p:cNvSpPr>
          <p:nvPr/>
        </p:nvSpPr>
        <p:spPr>
          <a:xfrm>
            <a:off x="628652" y="4867874"/>
            <a:ext cx="5906553" cy="611687"/>
          </a:xfrm>
          <a:prstGeom prst="rect">
            <a:avLst/>
          </a:prstGeom>
        </p:spPr>
        <p:txBody>
          <a:bodyPr vert="horz" lIns="0" tIns="0" rIns="0" bIns="0" rtlCol="0" anchor="ctr">
            <a:noAutofit/>
          </a:bodyPr>
          <a:lstStyle>
            <a:lvl1pPr marL="0" indent="0" algn="l" defTabSz="457189" rtl="0" eaLnBrk="1" latinLnBrk="0" hangingPunct="1">
              <a:lnSpc>
                <a:spcPct val="110000"/>
              </a:lnSpc>
              <a:spcBef>
                <a:spcPts val="0"/>
              </a:spcBef>
              <a:spcAft>
                <a:spcPts val="600"/>
              </a:spcAft>
              <a:buClr>
                <a:srgbClr val="E35929"/>
              </a:buClr>
              <a:buFont typeface="Arial" panose="020B0604020202020204" pitchFamily="34" charset="0"/>
              <a:buNone/>
              <a:tabLst/>
              <a:defRPr sz="1200" b="0" kern="1200">
                <a:solidFill>
                  <a:schemeClr val="accent3"/>
                </a:solidFill>
                <a:latin typeface="Arial" panose="020B0604020202020204" pitchFamily="34" charset="0"/>
                <a:ea typeface="+mn-ea"/>
                <a:cs typeface="Arial" panose="020B0604020202020204" pitchFamily="34" charset="0"/>
              </a:defRPr>
            </a:lvl1pPr>
            <a:lvl2pPr marL="457189" indent="0" algn="ctr" defTabSz="457189" rtl="0" eaLnBrk="1" latinLnBrk="0" hangingPunct="1">
              <a:lnSpc>
                <a:spcPct val="110000"/>
              </a:lnSpc>
              <a:spcBef>
                <a:spcPts val="0"/>
              </a:spcBef>
              <a:spcAft>
                <a:spcPts val="600"/>
              </a:spcAft>
              <a:buClr>
                <a:srgbClr val="E35929"/>
              </a:buClr>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378" indent="0" algn="ctr" defTabSz="457189" rtl="0" eaLnBrk="1" latinLnBrk="0" hangingPunct="1">
              <a:lnSpc>
                <a:spcPct val="100000"/>
              </a:lnSpc>
              <a:spcBef>
                <a:spcPts val="0"/>
              </a:spcBef>
              <a:spcAft>
                <a:spcPts val="600"/>
              </a:spcAft>
              <a:buClr>
                <a:srgbClr val="E35929"/>
              </a:buClr>
              <a:buFont typeface="Wingdings" pitchFamily="2" charset="2"/>
              <a:buNone/>
              <a:tabLst/>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457189" rtl="0" eaLnBrk="1" latinLnBrk="0" hangingPunct="1">
              <a:lnSpc>
                <a:spcPct val="100000"/>
              </a:lnSpc>
              <a:spcBef>
                <a:spcPts val="0"/>
              </a:spcBef>
              <a:spcAft>
                <a:spcPts val="600"/>
              </a:spcAft>
              <a:buClr>
                <a:srgbClr val="E35929"/>
              </a:buClr>
              <a:buFont typeface="Arial"/>
              <a:buNone/>
              <a:tabLst/>
              <a:defRPr sz="1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457189" rtl="0" eaLnBrk="1" latinLnBrk="0" hangingPunct="1">
              <a:spcBef>
                <a:spcPct val="20000"/>
              </a:spcBef>
              <a:buClr>
                <a:schemeClr val="accent2"/>
              </a:buClr>
              <a:buFont typeface="Arial"/>
              <a:buNone/>
              <a:tabLst/>
              <a:defRPr sz="1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2"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67" dirty="0">
              <a:solidFill>
                <a:schemeClr val="bg1"/>
              </a:solidFill>
            </a:endParaRPr>
          </a:p>
        </p:txBody>
      </p:sp>
      <p:sp>
        <p:nvSpPr>
          <p:cNvPr id="16"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2784340952"/>
      </p:ext>
    </p:extLst>
  </p:cSld>
  <p:clrMapOvr>
    <a:masterClrMapping/>
  </p:clrMapOvr>
  <p:extLst mod="1">
    <p:ext uri="{DCECCB84-F9BA-43D5-87BE-67443E8EF086}">
      <p15:sldGuideLst xmlns:p15="http://schemas.microsoft.com/office/powerpoint/2012/main">
        <p15:guide id="1" pos="3840">
          <p15:clr>
            <a:srgbClr val="A4A3A4"/>
          </p15:clr>
        </p15:guide>
        <p15:guide id="2" orient="horz" pos="2160">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Navy Avenue Pattern">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01"/>
            <a:ext cx="12192000" cy="5727700"/>
          </a:xfrm>
          <a:prstGeom prst="rect">
            <a:avLst/>
          </a:prstGeom>
        </p:spPr>
      </p:pic>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Rectangle 11">
            <a:extLst>
              <a:ext uri="{FF2B5EF4-FFF2-40B4-BE49-F238E27FC236}">
                <a16:creationId xmlns:a16="http://schemas.microsoft.com/office/drawing/2014/main" id="{FEB9A70F-DA84-E14E-8D78-254C32FC3E60}"/>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B66977A6-53C5-0349-A6E9-69196F696E78}"/>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5"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3812593928"/>
      </p:ext>
    </p:extLst>
  </p:cSld>
  <p:clrMapOvr>
    <a:masterClrMapping/>
  </p:clrMapOvr>
  <p:extLst mod="1">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Gray Avenue Pattern">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7"/>
            <a:ext cx="12192000" cy="5727700"/>
          </a:xfrm>
          <a:prstGeom prst="rect">
            <a:avLst/>
          </a:prstGeom>
        </p:spPr>
      </p:pic>
      <p:sp>
        <p:nvSpPr>
          <p:cNvPr id="2" name="TextBox 1">
            <a:extLst>
              <a:ext uri="{FF2B5EF4-FFF2-40B4-BE49-F238E27FC236}">
                <a16:creationId xmlns:a16="http://schemas.microsoft.com/office/drawing/2014/main" id="{2B39395E-8433-084F-B2EC-406D6457D17C}"/>
              </a:ext>
            </a:extLst>
          </p:cNvPr>
          <p:cNvSpPr txBox="1"/>
          <p:nvPr/>
        </p:nvSpPr>
        <p:spPr>
          <a:xfrm>
            <a:off x="11331388" y="6131859"/>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7A9BFA1-7FEC-574C-9FBC-229AE0A90D7F}"/>
              </a:ext>
            </a:extLst>
          </p:cNvPr>
          <p:cNvSpPr>
            <a:spLocks noGrp="1"/>
          </p:cNvSpPr>
          <p:nvPr>
            <p:ph type="ctrTitle"/>
          </p:nvPr>
        </p:nvSpPr>
        <p:spPr bwMode="black">
          <a:xfrm>
            <a:off x="627295" y="3429001"/>
            <a:ext cx="10166461" cy="1312387"/>
          </a:xfrm>
          <a:prstGeom prst="rect">
            <a:avLst/>
          </a:prstGeom>
        </p:spPr>
        <p:txBody>
          <a:bodyPr lIns="0" tIns="0" rIns="0" bIns="0" anchor="b" anchorCtr="0">
            <a:noAutofit/>
          </a:bodyPr>
          <a:lstStyle>
            <a:lvl1pPr algn="l">
              <a:lnSpc>
                <a:spcPct val="9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8C6D35B-442A-C54D-8CDB-AD1BAF776642}"/>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2" name="Subtitle 2">
            <a:extLst>
              <a:ext uri="{FF2B5EF4-FFF2-40B4-BE49-F238E27FC236}">
                <a16:creationId xmlns:a16="http://schemas.microsoft.com/office/drawing/2014/main" id="{370702AC-7D20-EB40-9FBA-D68F1A0B748F}"/>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4"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3" name="Text Placeholder 15"/>
          <p:cNvSpPr>
            <a:spLocks noGrp="1"/>
          </p:cNvSpPr>
          <p:nvPr>
            <p:ph type="body" sz="quarter" idx="11" hasCustomPrompt="1"/>
          </p:nvPr>
        </p:nvSpPr>
        <p:spPr bwMode="black">
          <a:xfrm>
            <a:off x="627297" y="4922338"/>
            <a:ext cx="4548716" cy="683709"/>
          </a:xfrm>
        </p:spPr>
        <p:txBody>
          <a:bodyPr/>
          <a:lstStyle>
            <a:lvl1pPr marL="0" indent="0">
              <a:buNone/>
              <a:defRPr sz="2400">
                <a:solidFill>
                  <a:schemeClr val="accent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3468784595"/>
      </p:ext>
    </p:extLst>
  </p:cSld>
  <p:clrMapOvr>
    <a:masterClrMapping/>
  </p:clrMapOvr>
  <p:extLst mod="1">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range Strip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25B6F-9899-7444-9A22-B086967762B8}"/>
              </a:ext>
            </a:extLst>
          </p:cNvPr>
          <p:cNvSpPr/>
          <p:nvPr/>
        </p:nvSpPr>
        <p:spPr bwMode="black">
          <a:xfrm>
            <a:off x="12" y="0"/>
            <a:ext cx="1308409"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itle 1">
            <a:extLst>
              <a:ext uri="{FF2B5EF4-FFF2-40B4-BE49-F238E27FC236}">
                <a16:creationId xmlns:a16="http://schemas.microsoft.com/office/drawing/2014/main" id="{84E93606-D20A-5C4B-92C6-7F7E9DB1ACE6}"/>
              </a:ext>
            </a:extLst>
          </p:cNvPr>
          <p:cNvSpPr>
            <a:spLocks noGrp="1"/>
          </p:cNvSpPr>
          <p:nvPr>
            <p:ph type="ctrTitle"/>
          </p:nvPr>
        </p:nvSpPr>
        <p:spPr>
          <a:xfrm>
            <a:off x="1670924" y="2277129"/>
            <a:ext cx="7919125" cy="1312387"/>
          </a:xfrm>
          <a:prstGeom prst="rect">
            <a:avLst/>
          </a:prstGeom>
        </p:spPr>
        <p:txBody>
          <a:bodyPr lIns="0" tIns="0" rIns="0" bIns="0" anchor="b" anchorCtr="0">
            <a:noAutofit/>
          </a:bodyPr>
          <a:lstStyle>
            <a:lvl1pPr algn="l">
              <a:lnSpc>
                <a:spcPct val="10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3587F970-33B9-394B-A9ED-33E8369CB457}"/>
              </a:ext>
            </a:extLst>
          </p:cNvPr>
          <p:cNvSpPr>
            <a:spLocks noGrp="1"/>
          </p:cNvSpPr>
          <p:nvPr>
            <p:ph type="subTitle" idx="1"/>
          </p:nvPr>
        </p:nvSpPr>
        <p:spPr>
          <a:xfrm>
            <a:off x="1670924" y="3817153"/>
            <a:ext cx="7577667" cy="909859"/>
          </a:xfrm>
          <a:prstGeom prst="rect">
            <a:avLst/>
          </a:prstGeom>
        </p:spPr>
        <p:txBody>
          <a:bodyPr lIns="0" tIns="0" rIns="0" bIns="0" anchor="ctr">
            <a:noAutofit/>
          </a:bodyPr>
          <a:lstStyle>
            <a:lvl1pPr marL="0" indent="0" algn="l">
              <a:lnSpc>
                <a:spcPct val="110000"/>
              </a:lnSpc>
              <a:buNone/>
              <a:defRPr sz="1800" b="0">
                <a:solidFill>
                  <a:schemeClr val="tx2"/>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38863094"/>
      </p:ext>
    </p:extLst>
  </p:cSld>
  <p:clrMapOvr>
    <a:masterClrMapping/>
  </p:clrMapOvr>
  <p:extLst>
    <p:ext uri="{DCECCB84-F9BA-43D5-87BE-67443E8EF086}">
      <p15:sldGuideLst xmlns:p15="http://schemas.microsoft.com/office/powerpoint/2012/main">
        <p15:guide id="1" pos="1056" userDrawn="1">
          <p15:clr>
            <a:srgbClr val="FBAE40"/>
          </p15:clr>
        </p15:guide>
        <p15:guide id="2" orient="horz" pos="2160" userDrawn="1">
          <p15:clr>
            <a:srgbClr val="A4A3A4"/>
          </p15:clr>
        </p15:guide>
        <p15:guide id="3" pos="3840"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vy Strip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25B6F-9899-7444-9A22-B086967762B8}"/>
              </a:ext>
            </a:extLst>
          </p:cNvPr>
          <p:cNvSpPr/>
          <p:nvPr/>
        </p:nvSpPr>
        <p:spPr bwMode="white">
          <a:xfrm>
            <a:off x="12" y="0"/>
            <a:ext cx="130840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id="{F7BF5ECA-E282-C04C-AD22-AAE64911C8B7}"/>
              </a:ext>
            </a:extLst>
          </p:cNvPr>
          <p:cNvSpPr>
            <a:spLocks noGrp="1"/>
          </p:cNvSpPr>
          <p:nvPr>
            <p:ph type="ctrTitle"/>
          </p:nvPr>
        </p:nvSpPr>
        <p:spPr>
          <a:xfrm>
            <a:off x="1670924" y="2277129"/>
            <a:ext cx="7919125" cy="1312387"/>
          </a:xfrm>
          <a:prstGeom prst="rect">
            <a:avLst/>
          </a:prstGeom>
        </p:spPr>
        <p:txBody>
          <a:bodyPr lIns="0" tIns="0" rIns="0" bIns="0" anchor="b" anchorCtr="0">
            <a:noAutofit/>
          </a:bodyPr>
          <a:lstStyle>
            <a:lvl1pPr algn="l">
              <a:lnSpc>
                <a:spcPct val="100000"/>
              </a:lnSpc>
              <a:defRPr sz="5867" b="1" kern="600" spc="-4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ADF31917-AC1B-D74C-A1F1-582B3FDA54AC}"/>
              </a:ext>
            </a:extLst>
          </p:cNvPr>
          <p:cNvSpPr>
            <a:spLocks noGrp="1"/>
          </p:cNvSpPr>
          <p:nvPr>
            <p:ph type="subTitle" idx="1"/>
          </p:nvPr>
        </p:nvSpPr>
        <p:spPr>
          <a:xfrm>
            <a:off x="1670924" y="3817153"/>
            <a:ext cx="7577667" cy="909859"/>
          </a:xfrm>
          <a:prstGeom prst="rect">
            <a:avLst/>
          </a:prstGeom>
        </p:spPr>
        <p:txBody>
          <a:bodyPr lIns="0" tIns="0" rIns="0" bIns="0" anchor="ctr">
            <a:noAutofit/>
          </a:bodyPr>
          <a:lstStyle>
            <a:lvl1pPr marL="0" indent="0" algn="l">
              <a:lnSpc>
                <a:spcPct val="110000"/>
              </a:lnSpc>
              <a:buNone/>
              <a:defRPr sz="1800" b="0">
                <a:solidFill>
                  <a:schemeClr val="accent2"/>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8184781"/>
      </p:ext>
    </p:extLst>
  </p:cSld>
  <p:clrMapOvr>
    <a:masterClrMapping/>
  </p:clrMapOvr>
  <p:extLst>
    <p:ext uri="{DCECCB84-F9BA-43D5-87BE-67443E8EF086}">
      <p15:sldGuideLst xmlns:p15="http://schemas.microsoft.com/office/powerpoint/2012/main">
        <p15:guide id="1" pos="1056" userDrawn="1">
          <p15:clr>
            <a:srgbClr val="FBAE40"/>
          </p15:clr>
        </p15:guide>
        <p15:guide id="3" orient="horz" pos="2160" userDrawn="1">
          <p15:clr>
            <a:srgbClr val="A4A3A4"/>
          </p15:clr>
        </p15:guide>
        <p15:guide id="4" pos="3840"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range Oversized Pattern">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1BE94C-EF74-7A40-A399-128AA95C1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 y="0"/>
            <a:ext cx="12186457" cy="5725096"/>
          </a:xfrm>
          <a:prstGeom prst="rect">
            <a:avLst/>
          </a:prstGeom>
        </p:spPr>
      </p:pic>
      <p:sp>
        <p:nvSpPr>
          <p:cNvPr id="6" name="Title 1">
            <a:extLst>
              <a:ext uri="{FF2B5EF4-FFF2-40B4-BE49-F238E27FC236}">
                <a16:creationId xmlns:a16="http://schemas.microsoft.com/office/drawing/2014/main" id="{BAA6FA76-4335-1240-AA7D-0A3AB60CE3DE}"/>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A03BF07A-FB7A-2847-8E78-24846A5DCB54}"/>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2" name="Subtitle 2">
            <a:extLst>
              <a:ext uri="{FF2B5EF4-FFF2-40B4-BE49-F238E27FC236}">
                <a16:creationId xmlns:a16="http://schemas.microsoft.com/office/drawing/2014/main" id="{CACD30FF-4182-AB45-A4F7-FF890778FE67}"/>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8"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3"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4082856068"/>
      </p:ext>
    </p:extLst>
  </p:cSld>
  <p:clrMapOvr>
    <a:masterClrMapping/>
  </p:clrMapOvr>
  <p:extLst mod="1">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Navy Oversized Pattern">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5BACB8-9170-6542-A1C2-7792E2DB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7" cy="5725096"/>
          </a:xfrm>
          <a:prstGeom prst="rect">
            <a:avLst/>
          </a:prstGeom>
        </p:spPr>
      </p:pic>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Rectangle 11">
            <a:extLst>
              <a:ext uri="{FF2B5EF4-FFF2-40B4-BE49-F238E27FC236}">
                <a16:creationId xmlns:a16="http://schemas.microsoft.com/office/drawing/2014/main" id="{FEB9A70F-DA84-E14E-8D78-254C32FC3E60}"/>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8" name="Subtitle 2">
            <a:extLst>
              <a:ext uri="{FF2B5EF4-FFF2-40B4-BE49-F238E27FC236}">
                <a16:creationId xmlns:a16="http://schemas.microsoft.com/office/drawing/2014/main" id="{97D87A85-1C95-284D-86C3-B5253763EB99}"/>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6"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4"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453058076"/>
      </p:ext>
    </p:extLst>
  </p:cSld>
  <p:clrMapOvr>
    <a:masterClrMapping/>
  </p:clrMapOvr>
  <p:extLst mod="1">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4">
            <a:extLst>
              <a:ext uri="{FF2B5EF4-FFF2-40B4-BE49-F238E27FC236}">
                <a16:creationId xmlns:a16="http://schemas.microsoft.com/office/drawing/2014/main" id="{C1B40A55-A07E-F74A-BC88-CD34FB88EF52}"/>
              </a:ext>
            </a:extLst>
          </p:cNvPr>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11" name="Text Placeholder 17">
            <a:extLst>
              <a:ext uri="{FF2B5EF4-FFF2-40B4-BE49-F238E27FC236}">
                <a16:creationId xmlns:a16="http://schemas.microsoft.com/office/drawing/2014/main" id="{7A8769A6-BB1F-F94D-9E22-36BAF0157189}"/>
              </a:ext>
            </a:extLst>
          </p:cNvPr>
          <p:cNvSpPr>
            <a:spLocks noGrp="1"/>
          </p:cNvSpPr>
          <p:nvPr>
            <p:ph type="body" idx="1"/>
          </p:nvPr>
        </p:nvSpPr>
        <p:spPr>
          <a:xfrm>
            <a:off x="609600" y="1658297"/>
            <a:ext cx="105156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rgbClr val="898B8E"/>
                </a:solidFill>
                <a:latin typeface="+mn-lt"/>
                <a:cs typeface="Arial"/>
              </a:rPr>
              <a:t>CONFIDENTIAL – Contains proprietary information.</a:t>
            </a:r>
          </a:p>
          <a:p>
            <a:pPr marL="10584" indent="-10584" algn="l">
              <a:lnSpc>
                <a:spcPct val="110000"/>
              </a:lnSpc>
              <a:tabLst/>
            </a:pPr>
            <a:r>
              <a:rPr lang="en-US" sz="933" dirty="0">
                <a:solidFill>
                  <a:srgbClr val="898B8E"/>
                </a:solidFill>
                <a:latin typeface="+mn-lt"/>
                <a:cs typeface="Arial"/>
              </a:rPr>
              <a:t>Not intended for external distribution.</a:t>
            </a:r>
          </a:p>
        </p:txBody>
      </p:sp>
      <p:pic>
        <p:nvPicPr>
          <p:cNvPr id="7" name="Pictur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1211157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3" r:id="rId11"/>
    <p:sldLayoutId id="2147483696" r:id="rId12"/>
    <p:sldLayoutId id="2147483697" r:id="rId13"/>
    <p:sldLayoutId id="2147483698" r:id="rId14"/>
    <p:sldLayoutId id="2147483699" r:id="rId15"/>
    <p:sldLayoutId id="2147483700" r:id="rId16"/>
    <p:sldLayoutId id="2147483701" r:id="rId17"/>
  </p:sldLayoutIdLst>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2"/>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kern="1200">
          <a:solidFill>
            <a:srgbClr val="4E4540"/>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 userDrawn="1">
          <p15:clr>
            <a:srgbClr val="F26B43"/>
          </p15:clr>
        </p15:guide>
        <p15:guide id="4" pos="7296" userDrawn="1">
          <p15:clr>
            <a:srgbClr val="F26B43"/>
          </p15:clr>
        </p15:guide>
        <p15:guide id="5" orient="horz" pos="3600" userDrawn="1">
          <p15:clr>
            <a:srgbClr val="F26B43"/>
          </p15:clr>
        </p15:guide>
        <p15:guide id="6" orient="horz"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4"/>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13" name="Text Placeholder 17">
            <a:extLst>
              <a:ext uri="{FF2B5EF4-FFF2-40B4-BE49-F238E27FC236}">
                <a16:creationId xmlns:a16="http://schemas.microsoft.com/office/drawing/2014/main" id="{4BC5F2B7-DA94-0A42-990C-5A7C0D1D4909}"/>
              </a:ext>
            </a:extLst>
          </p:cNvPr>
          <p:cNvSpPr>
            <a:spLocks noGrp="1"/>
          </p:cNvSpPr>
          <p:nvPr>
            <p:ph type="body" idx="1"/>
          </p:nvPr>
        </p:nvSpPr>
        <p:spPr>
          <a:xfrm>
            <a:off x="609600" y="1658297"/>
            <a:ext cx="105156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5217" y="6227249"/>
            <a:ext cx="855823" cy="365345"/>
          </a:xfrm>
          <a:prstGeom prst="rect">
            <a:avLst/>
          </a:prstGeom>
        </p:spPr>
      </p:pic>
      <p:cxnSp>
        <p:nvCxnSpPr>
          <p:cNvPr id="16" name="Straight Connector 15">
            <a:extLst>
              <a:ext uri="{FF2B5EF4-FFF2-40B4-BE49-F238E27FC236}">
                <a16:creationId xmlns:a16="http://schemas.microsoft.com/office/drawing/2014/main" id="{50F5AE40-A680-FD4D-9AE8-82DB5C69E1E6}"/>
              </a:ext>
            </a:extLst>
          </p:cNvPr>
          <p:cNvCxnSpPr/>
          <p:nvPr userDrawn="1"/>
        </p:nvCxnSpPr>
        <p:spPr>
          <a:xfrm>
            <a:off x="884663" y="6335642"/>
            <a:ext cx="0" cy="163551"/>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493226" y="6295496"/>
            <a:ext cx="329184" cy="243840"/>
          </a:xfrm>
          <a:prstGeom prst="rect">
            <a:avLst/>
          </a:prstGeom>
          <a:noFill/>
        </p:spPr>
        <p:txBody>
          <a:bodyPr wrap="none" lIns="0" rIns="0" rtlCol="0" anchor="ctr">
            <a:noAutofit/>
          </a:bodyPr>
          <a:lstStyle/>
          <a:p>
            <a:pPr algn="r"/>
            <a:fld id="{6A80920A-E64B-3542-A76A-8E6A3F6E04A6}" type="slidenum">
              <a:rPr lang="en-US" sz="1200" smtClean="0">
                <a:solidFill>
                  <a:schemeClr val="accent3"/>
                </a:solidFill>
                <a:latin typeface="Arial"/>
                <a:cs typeface="Arial"/>
              </a:rPr>
              <a:pPr algn="r"/>
              <a:t>‹#›</a:t>
            </a:fld>
            <a:r>
              <a:rPr lang="en-US" sz="1200" dirty="0">
                <a:solidFill>
                  <a:schemeClr val="bg2">
                    <a:lumMod val="75000"/>
                  </a:schemeClr>
                </a:solidFill>
                <a:latin typeface="+mn-lt"/>
                <a:cs typeface="Arial"/>
              </a:rPr>
              <a:t> </a:t>
            </a:r>
            <a:endParaRPr lang="en-US" sz="1200" dirty="0">
              <a:solidFill>
                <a:schemeClr val="bg1"/>
              </a:solidFill>
              <a:latin typeface="Arial"/>
              <a:cs typeface="Arial"/>
            </a:endParaRPr>
          </a:p>
        </p:txBody>
      </p:sp>
    </p:spTree>
    <p:extLst>
      <p:ext uri="{BB962C8B-B14F-4D97-AF65-F5344CB8AC3E}">
        <p14:creationId xmlns:p14="http://schemas.microsoft.com/office/powerpoint/2010/main" val="42679652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dt="0"/>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2"/>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kern="1200">
          <a:solidFill>
            <a:srgbClr val="4E4540"/>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 userDrawn="1">
          <p15:clr>
            <a:srgbClr val="F26B43"/>
          </p15:clr>
        </p15:guide>
        <p15:guide id="4" pos="7296" userDrawn="1">
          <p15:clr>
            <a:srgbClr val="F26B43"/>
          </p15:clr>
        </p15:guide>
        <p15:guide id="7" pos="3840" userDrawn="1">
          <p15:clr>
            <a:srgbClr val="A4A3A4"/>
          </p15:clr>
        </p15:guide>
        <p15:guide id="8" orient="horz" pos="2160" userDrawn="1">
          <p15:clr>
            <a:srgbClr val="A4A3A4"/>
          </p15:clr>
        </p15:guide>
        <p15:guide id="9" orient="horz" pos="3768" userDrawn="1">
          <p15:clr>
            <a:srgbClr val="F26B43"/>
          </p15:clr>
        </p15:guide>
        <p15:guide id="10" orient="horz" pos="1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itle Placeholder 14">
            <a:extLst>
              <a:ext uri="{FF2B5EF4-FFF2-40B4-BE49-F238E27FC236}">
                <a16:creationId xmlns:a16="http://schemas.microsoft.com/office/drawing/2014/main" id="{DD2FDD1B-61D5-C84E-9013-2F74BA6FF31A}"/>
              </a:ext>
            </a:extLst>
          </p:cNvPr>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29" name="Text Placeholder 17">
            <a:extLst>
              <a:ext uri="{FF2B5EF4-FFF2-40B4-BE49-F238E27FC236}">
                <a16:creationId xmlns:a16="http://schemas.microsoft.com/office/drawing/2014/main" id="{BB96B3E7-BF76-D447-A48D-07898C3D7FEF}"/>
              </a:ext>
            </a:extLst>
          </p:cNvPr>
          <p:cNvSpPr>
            <a:spLocks noGrp="1"/>
          </p:cNvSpPr>
          <p:nvPr>
            <p:ph type="body" idx="1"/>
          </p:nvPr>
        </p:nvSpPr>
        <p:spPr>
          <a:xfrm>
            <a:off x="609600" y="1658297"/>
            <a:ext cx="10515600" cy="432340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1">
            <a:extLst>
              <a:ext uri="{FF2B5EF4-FFF2-40B4-BE49-F238E27FC236}">
                <a16:creationId xmlns:a16="http://schemas.microsoft.com/office/drawing/2014/main" id="{F80965F1-6FE7-F54C-8055-5286955BDB02}"/>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Title Name or Department Name</a:t>
            </a:r>
            <a:endParaRPr lang="en-US" dirty="0">
              <a:cs typeface="Arial"/>
            </a:endParaRPr>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cxnSp>
        <p:nvCxnSpPr>
          <p:cNvPr id="11" name="Straight Connector 10">
            <a:extLst>
              <a:ext uri="{FF2B5EF4-FFF2-40B4-BE49-F238E27FC236}">
                <a16:creationId xmlns:a16="http://schemas.microsoft.com/office/drawing/2014/main" id="{50F5AE40-A680-FD4D-9AE8-82DB5C69E1E6}"/>
              </a:ext>
            </a:extLst>
          </p:cNvPr>
          <p:cNvCxnSpPr/>
          <p:nvPr/>
        </p:nvCxnSpPr>
        <p:spPr>
          <a:xfrm>
            <a:off x="884663" y="6335642"/>
            <a:ext cx="0" cy="163551"/>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493226" y="6295496"/>
            <a:ext cx="329184" cy="243840"/>
          </a:xfrm>
          <a:prstGeom prst="rect">
            <a:avLst/>
          </a:prstGeom>
          <a:noFill/>
        </p:spPr>
        <p:txBody>
          <a:bodyPr wrap="none" lIns="0" rIns="0" rtlCol="0" anchor="ctr">
            <a:noAutofit/>
          </a:bodyPr>
          <a:lstStyle/>
          <a:p>
            <a:pPr algn="r"/>
            <a:fld id="{6A80920A-E64B-3542-A76A-8E6A3F6E04A6}" type="slidenum">
              <a:rPr lang="en-US" sz="1200" smtClean="0">
                <a:solidFill>
                  <a:schemeClr val="accent3"/>
                </a:solidFill>
                <a:latin typeface="Arial"/>
                <a:cs typeface="Arial"/>
              </a:rPr>
              <a:pPr algn="r"/>
              <a:t>‹#›</a:t>
            </a:fld>
            <a:r>
              <a:rPr lang="en-US" sz="1200" dirty="0">
                <a:solidFill>
                  <a:schemeClr val="bg2">
                    <a:lumMod val="75000"/>
                  </a:schemeClr>
                </a:solidFill>
                <a:latin typeface="+mn-lt"/>
                <a:cs typeface="Arial"/>
              </a:rPr>
              <a:t> </a:t>
            </a:r>
            <a:endParaRPr lang="en-US" sz="1200" dirty="0">
              <a:solidFill>
                <a:schemeClr val="bg1"/>
              </a:solidFill>
              <a:latin typeface="Arial"/>
              <a:cs typeface="Arial"/>
            </a:endParaRPr>
          </a:p>
        </p:txBody>
      </p:sp>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805217" y="6227249"/>
            <a:ext cx="855823" cy="365345"/>
          </a:xfrm>
          <a:prstGeom prst="rect">
            <a:avLst/>
          </a:prstGeom>
        </p:spPr>
      </p:pic>
    </p:spTree>
    <p:extLst>
      <p:ext uri="{BB962C8B-B14F-4D97-AF65-F5344CB8AC3E}">
        <p14:creationId xmlns:p14="http://schemas.microsoft.com/office/powerpoint/2010/main" val="31564356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702" r:id="rId16"/>
  </p:sldLayoutIdLst>
  <p:hf sldNum="0" hdr="0" dt="0"/>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2"/>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b="0" kern="1200">
          <a:solidFill>
            <a:schemeClr val="accent3"/>
          </a:solidFill>
          <a:latin typeface="+mn-lt"/>
          <a:ea typeface="+mn-ea"/>
          <a:cs typeface="Arial"/>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chemeClr val="accent3"/>
          </a:solidFill>
          <a:latin typeface="Arial" panose="020B0604020202020204" pitchFamily="34" charset="0"/>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accent3"/>
          </a:solidFill>
          <a:latin typeface="Arial" panose="020B0604020202020204" pitchFamily="34" charset="0"/>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chemeClr val="accent3"/>
          </a:solidFill>
          <a:latin typeface="Arial" panose="020B0604020202020204" pitchFamily="34" charset="0"/>
          <a:ea typeface="+mn-ea"/>
          <a:cs typeface="Arial" panose="020B0604020202020204" pitchFamily="34" charset="0"/>
        </a:defRPr>
      </a:lvl4pPr>
      <a:lvl5pPr marL="1227605" indent="-226473"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2" userDrawn="1">
          <p15:clr>
            <a:srgbClr val="F26B43"/>
          </p15:clr>
        </p15:guide>
        <p15:guide id="3" pos="384" userDrawn="1">
          <p15:clr>
            <a:srgbClr val="F26B43"/>
          </p15:clr>
        </p15:guide>
        <p15:guide id="4" pos="7296" userDrawn="1">
          <p15:clr>
            <a:srgbClr val="F26B43"/>
          </p15:clr>
        </p15:guide>
        <p15:guide id="6" orient="horz" pos="192" userDrawn="1">
          <p15:clr>
            <a:srgbClr val="F26B43"/>
          </p15:clr>
        </p15:guide>
        <p15:guide id="7" pos="3840" userDrawn="1">
          <p15:clr>
            <a:srgbClr val="A4A3A4"/>
          </p15:clr>
        </p15:guide>
        <p15:guide id="8" orient="horz" pos="2160" userDrawn="1">
          <p15:clr>
            <a:srgbClr val="A4A3A4"/>
          </p15:clr>
        </p15:guide>
        <p15:guide id="9" orient="horz" pos="37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Discharge Stroke/TIA Education Documentation</a:t>
            </a:r>
          </a:p>
        </p:txBody>
      </p:sp>
      <p:sp>
        <p:nvSpPr>
          <p:cNvPr id="4" name="Text Placeholder 3">
            <a:extLst>
              <a:ext uri="{FF2B5EF4-FFF2-40B4-BE49-F238E27FC236}">
                <a16:creationId xmlns:a16="http://schemas.microsoft.com/office/drawing/2014/main" id="{EF255D64-FFA7-46D3-8068-85F7DDFBD14B}"/>
              </a:ext>
            </a:extLst>
          </p:cNvPr>
          <p:cNvSpPr>
            <a:spLocks noGrp="1"/>
          </p:cNvSpPr>
          <p:nvPr>
            <p:ph type="body" sz="quarter" idx="11"/>
          </p:nvPr>
        </p:nvSpPr>
        <p:spPr>
          <a:xfrm>
            <a:off x="627297" y="4922338"/>
            <a:ext cx="8277806" cy="683709"/>
          </a:xfrm>
        </p:spPr>
        <p:txBody>
          <a:bodyPr/>
          <a:lstStyle/>
          <a:p>
            <a:r>
              <a:rPr lang="en-US" dirty="0"/>
              <a:t>How to document Discharge Stroke/TIA Education and Patient Specific Individualized Risk Factors in Meditech</a:t>
            </a:r>
          </a:p>
          <a:p>
            <a:endParaRPr lang="en-US" dirty="0"/>
          </a:p>
        </p:txBody>
      </p:sp>
      <p:sp>
        <p:nvSpPr>
          <p:cNvPr id="6" name="Subtitle 5">
            <a:extLst>
              <a:ext uri="{FF2B5EF4-FFF2-40B4-BE49-F238E27FC236}">
                <a16:creationId xmlns:a16="http://schemas.microsoft.com/office/drawing/2014/main" id="{337706D5-2218-4ECB-AA56-AFD6C95F15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855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tx1"/>
                </a:solidFill>
                <a:latin typeface="Mark for HCA" panose="020B0606020201010104" pitchFamily="34" charset="0"/>
                <a:cs typeface="Mark for HCA" panose="020B0606020201010104" pitchFamily="34" charset="0"/>
              </a:rPr>
              <a:t>Move cursor to the </a:t>
            </a:r>
            <a:r>
              <a:rPr lang="en-US" dirty="0">
                <a:solidFill>
                  <a:schemeClr val="accent2"/>
                </a:solidFill>
                <a:latin typeface="Mark for HCA" panose="020B0606020201010104" pitchFamily="34" charset="0"/>
                <a:cs typeface="Mark for HCA" panose="020B0606020201010104" pitchFamily="34" charset="0"/>
              </a:rPr>
              <a:t>TOP</a:t>
            </a:r>
            <a:r>
              <a:rPr lang="en-US" dirty="0">
                <a:solidFill>
                  <a:schemeClr val="accent1"/>
                </a:solidFill>
                <a:latin typeface="Mark for HCA" panose="020B0606020201010104" pitchFamily="34" charset="0"/>
                <a:cs typeface="Mark for HCA" panose="020B0606020201010104" pitchFamily="34" charset="0"/>
              </a:rPr>
              <a:t> </a:t>
            </a:r>
            <a:r>
              <a:rPr lang="en-US" dirty="0">
                <a:solidFill>
                  <a:schemeClr val="tx1"/>
                </a:solidFill>
                <a:latin typeface="Mark for HCA" panose="020B0606020201010104" pitchFamily="34" charset="0"/>
                <a:cs typeface="Mark for HCA" panose="020B0606020201010104" pitchFamily="34" charset="0"/>
              </a:rPr>
              <a:t>of the Discharge instruction field.</a:t>
            </a:r>
          </a:p>
          <a:p>
            <a:endParaRPr lang="en-US" dirty="0"/>
          </a:p>
        </p:txBody>
      </p:sp>
      <p:sp>
        <p:nvSpPr>
          <p:cNvPr id="2" name="Title 1"/>
          <p:cNvSpPr>
            <a:spLocks noGrp="1"/>
          </p:cNvSpPr>
          <p:nvPr>
            <p:ph type="title"/>
          </p:nvPr>
        </p:nvSpPr>
        <p:spPr/>
        <p:txBody>
          <a:bodyPr>
            <a:normAutofit fontScale="90000"/>
          </a:bodyPr>
          <a:lstStyle/>
          <a:p>
            <a:pPr algn="ctr"/>
            <a:r>
              <a:rPr lang="en-US" dirty="0">
                <a:latin typeface="Mark for HCA" panose="020B0606020201010104" pitchFamily="34" charset="0"/>
                <a:cs typeface="Mark for HCA" panose="020B0606020201010104" pitchFamily="34" charset="0"/>
              </a:rPr>
              <a:t>Documentation of Stroke education in Meditech </a:t>
            </a:r>
            <a:r>
              <a:rPr lang="en-US" dirty="0">
                <a:solidFill>
                  <a:schemeClr val="accent2"/>
                </a:solidFill>
                <a:latin typeface="Mark for HCA" panose="020B0606020201010104" pitchFamily="34" charset="0"/>
                <a:cs typeface="Mark for HCA" panose="020B0606020201010104" pitchFamily="34" charset="0"/>
              </a:rPr>
              <a:t>Nursing note/canned text (F4/F9 key)</a:t>
            </a:r>
          </a:p>
        </p:txBody>
      </p:sp>
      <p:pic>
        <p:nvPicPr>
          <p:cNvPr id="9" name="Picture 8"/>
          <p:cNvPicPr>
            <a:picLocks noChangeAspect="1"/>
          </p:cNvPicPr>
          <p:nvPr/>
        </p:nvPicPr>
        <p:blipFill>
          <a:blip r:embed="rId2"/>
          <a:stretch>
            <a:fillRect/>
          </a:stretch>
        </p:blipFill>
        <p:spPr>
          <a:xfrm>
            <a:off x="5709684" y="2211572"/>
            <a:ext cx="5263115" cy="3922494"/>
          </a:xfrm>
          <a:prstGeom prst="rect">
            <a:avLst/>
          </a:prstGeom>
        </p:spPr>
      </p:pic>
      <p:pic>
        <p:nvPicPr>
          <p:cNvPr id="14" name="Picture 13">
            <a:extLst>
              <a:ext uri="{FF2B5EF4-FFF2-40B4-BE49-F238E27FC236}">
                <a16:creationId xmlns:a16="http://schemas.microsoft.com/office/drawing/2014/main" id="{7202384A-793D-44A3-8A35-03AA93469C7D}"/>
              </a:ext>
            </a:extLst>
          </p:cNvPr>
          <p:cNvPicPr>
            <a:picLocks noChangeAspect="1"/>
          </p:cNvPicPr>
          <p:nvPr/>
        </p:nvPicPr>
        <p:blipFill>
          <a:blip r:embed="rId3"/>
          <a:stretch>
            <a:fillRect/>
          </a:stretch>
        </p:blipFill>
        <p:spPr>
          <a:xfrm>
            <a:off x="733646" y="2581625"/>
            <a:ext cx="4104168" cy="1591194"/>
          </a:xfrm>
          <a:prstGeom prst="rect">
            <a:avLst/>
          </a:prstGeom>
        </p:spPr>
      </p:pic>
      <p:cxnSp>
        <p:nvCxnSpPr>
          <p:cNvPr id="16" name="Straight Arrow Connector 15">
            <a:extLst>
              <a:ext uri="{FF2B5EF4-FFF2-40B4-BE49-F238E27FC236}">
                <a16:creationId xmlns:a16="http://schemas.microsoft.com/office/drawing/2014/main" id="{D111EB3A-23B4-4168-ACA5-79AE0A8873DC}"/>
              </a:ext>
            </a:extLst>
          </p:cNvPr>
          <p:cNvCxnSpPr>
            <a:cxnSpLocks/>
          </p:cNvCxnSpPr>
          <p:nvPr/>
        </p:nvCxnSpPr>
        <p:spPr>
          <a:xfrm>
            <a:off x="4731488" y="3115340"/>
            <a:ext cx="1238694" cy="66067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7595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1077382"/>
              </p:ext>
            </p:extLst>
          </p:nvPr>
        </p:nvGraphicFramePr>
        <p:xfrm>
          <a:off x="1615440" y="1658938"/>
          <a:ext cx="8961120" cy="4023360"/>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623046850"/>
                    </a:ext>
                  </a:extLst>
                </a:gridCol>
                <a:gridCol w="5394960">
                  <a:extLst>
                    <a:ext uri="{9D8B030D-6E8A-4147-A177-3AD203B41FA5}">
                      <a16:colId xmlns:a16="http://schemas.microsoft.com/office/drawing/2014/main" val="3520936333"/>
                    </a:ext>
                  </a:extLst>
                </a:gridCol>
              </a:tblGrid>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effectLst/>
                          <a:latin typeface="Mark for HCA" panose="020B0606020201010104" pitchFamily="34" charset="0"/>
                          <a:ea typeface="+mn-ea"/>
                          <a:cs typeface="Mark for HCA" panose="020B0606020201010104" pitchFamily="34" charset="0"/>
                        </a:rPr>
                        <a:t>Instructions</a:t>
                      </a:r>
                    </a:p>
                  </a:txBody>
                  <a:tcPr marL="109887" marR="109887" anchor="ctr"/>
                </a:tc>
                <a:tc>
                  <a:txBody>
                    <a:bodyPr/>
                    <a:lstStyle/>
                    <a:p>
                      <a:r>
                        <a:rPr lang="en-US" sz="1800" dirty="0">
                          <a:latin typeface="Mark for HCA" panose="020B0606020201010104" pitchFamily="34" charset="0"/>
                          <a:cs typeface="Mark for HCA" panose="020B0606020201010104" pitchFamily="34" charset="0"/>
                        </a:rPr>
                        <a:t>Meditech Screen</a:t>
                      </a:r>
                    </a:p>
                  </a:txBody>
                  <a:tcPr marL="109887" marR="109887"/>
                </a:tc>
                <a:extLst>
                  <a:ext uri="{0D108BD9-81ED-4DB2-BD59-A6C34878D82A}">
                    <a16:rowId xmlns:a16="http://schemas.microsoft.com/office/drawing/2014/main" val="3774067911"/>
                  </a:ext>
                </a:extLst>
              </a:tr>
              <a:tr h="1188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ark for HCA" panose="020B0606020201010104" pitchFamily="34" charset="0"/>
                          <a:ea typeface="+mn-ea"/>
                          <a:cs typeface="Mark for HCA" panose="020B0606020201010104" pitchFamily="34" charset="0"/>
                        </a:rPr>
                        <a:t>Access the discharge desktop</a:t>
                      </a:r>
                    </a:p>
                  </a:txBody>
                  <a:tcPr marL="109887" marR="109887" anchor="ctr"/>
                </a:tc>
                <a:tc>
                  <a:txBody>
                    <a:bodyPr/>
                    <a:lstStyle/>
                    <a:p>
                      <a:endParaRPr lang="en-US" sz="1800" dirty="0">
                        <a:latin typeface="Mark for HCA" panose="020B0606020201010104" pitchFamily="34" charset="0"/>
                        <a:cs typeface="Mark for HCA" panose="020B0606020201010104" pitchFamily="34" charset="0"/>
                      </a:endParaRPr>
                    </a:p>
                  </a:txBody>
                  <a:tcPr marL="109887" marR="109887"/>
                </a:tc>
                <a:extLst>
                  <a:ext uri="{0D108BD9-81ED-4DB2-BD59-A6C34878D82A}">
                    <a16:rowId xmlns:a16="http://schemas.microsoft.com/office/drawing/2014/main" val="1242774145"/>
                  </a:ext>
                </a:extLst>
              </a:tr>
              <a:tr h="914400">
                <a:tc>
                  <a:txBody>
                    <a:bodyPr/>
                    <a:lstStyle/>
                    <a:p>
                      <a:pPr lvl="0"/>
                      <a:r>
                        <a:rPr lang="en-US" sz="1600" kern="1200" dirty="0">
                          <a:solidFill>
                            <a:schemeClr val="dk1"/>
                          </a:solidFill>
                          <a:effectLst/>
                          <a:latin typeface="Mark for HCA" panose="020B0606020201010104" pitchFamily="34" charset="0"/>
                          <a:ea typeface="+mn-ea"/>
                          <a:cs typeface="Mark for HCA" panose="020B0606020201010104" pitchFamily="34" charset="0"/>
                        </a:rPr>
                        <a:t>Click on the “Pt. Education” edit  field to open up  educational topics</a:t>
                      </a:r>
                    </a:p>
                  </a:txBody>
                  <a:tcPr marL="109887" marR="109887" anchor="ctr"/>
                </a:tc>
                <a:tc>
                  <a:txBody>
                    <a:bodyPr/>
                    <a:lstStyle/>
                    <a:p>
                      <a:endParaRPr lang="en-US" sz="1800" dirty="0">
                        <a:latin typeface="Mark for HCA" panose="020B0606020201010104" pitchFamily="34" charset="0"/>
                        <a:cs typeface="Mark for HCA" panose="020B0606020201010104" pitchFamily="34" charset="0"/>
                      </a:endParaRPr>
                    </a:p>
                  </a:txBody>
                  <a:tcPr marL="109887" marR="109887"/>
                </a:tc>
                <a:extLst>
                  <a:ext uri="{0D108BD9-81ED-4DB2-BD59-A6C34878D82A}">
                    <a16:rowId xmlns:a16="http://schemas.microsoft.com/office/drawing/2014/main" val="2928633283"/>
                  </a:ext>
                </a:extLst>
              </a:tr>
              <a:tr h="1554480">
                <a:tc>
                  <a:txBody>
                    <a:bodyPr/>
                    <a:lstStyle/>
                    <a:p>
                      <a:pPr lvl="0"/>
                      <a:r>
                        <a:rPr lang="en-US" sz="1600" dirty="0">
                          <a:latin typeface="Mark for HCA" panose="020B0606020201010104" pitchFamily="34" charset="0"/>
                          <a:cs typeface="Mark for HCA" panose="020B0606020201010104" pitchFamily="34" charset="0"/>
                        </a:rPr>
                        <a:t>Type “Stroke or TIA or Stroke Risk factors specific to  your patient (Example: Afib,</a:t>
                      </a:r>
                      <a:r>
                        <a:rPr lang="en-US" sz="1600" baseline="0" dirty="0">
                          <a:latin typeface="Mark for HCA" panose="020B0606020201010104" pitchFamily="34" charset="0"/>
                          <a:cs typeface="Mark for HCA" panose="020B0606020201010104" pitchFamily="34" charset="0"/>
                        </a:rPr>
                        <a:t> Hypertension, Smoking, Diabetes, etc.)</a:t>
                      </a:r>
                      <a:endParaRPr lang="en-US" sz="1600" dirty="0">
                        <a:latin typeface="Mark for HCA" panose="020B0606020201010104" pitchFamily="34" charset="0"/>
                        <a:cs typeface="Mark for HCA" panose="020B0606020201010104" pitchFamily="34" charset="0"/>
                      </a:endParaRPr>
                    </a:p>
                  </a:txBody>
                  <a:tcPr marL="109887" marR="109887" anchor="ctr"/>
                </a:tc>
                <a:tc>
                  <a:txBody>
                    <a:bodyPr/>
                    <a:lstStyle/>
                    <a:p>
                      <a:endParaRPr lang="en-US" sz="1800" dirty="0">
                        <a:latin typeface="Mark for HCA" panose="020B0606020201010104" pitchFamily="34" charset="0"/>
                        <a:cs typeface="Mark for HCA" panose="020B0606020201010104" pitchFamily="34" charset="0"/>
                      </a:endParaRPr>
                    </a:p>
                  </a:txBody>
                  <a:tcPr marL="109887" marR="109887"/>
                </a:tc>
                <a:extLst>
                  <a:ext uri="{0D108BD9-81ED-4DB2-BD59-A6C34878D82A}">
                    <a16:rowId xmlns:a16="http://schemas.microsoft.com/office/drawing/2014/main" val="3642656236"/>
                  </a:ext>
                </a:extLst>
              </a:tr>
            </a:tbl>
          </a:graphicData>
        </a:graphic>
      </p:graphicFrame>
      <p:sp>
        <p:nvSpPr>
          <p:cNvPr id="2" name="Title 1"/>
          <p:cNvSpPr>
            <a:spLocks noGrp="1"/>
          </p:cNvSpPr>
          <p:nvPr>
            <p:ph type="title"/>
          </p:nvPr>
        </p:nvSpPr>
        <p:spPr/>
        <p:txBody>
          <a:bodyPr>
            <a:normAutofit fontScale="90000"/>
          </a:bodyPr>
          <a:lstStyle/>
          <a:p>
            <a:pPr algn="ctr"/>
            <a:r>
              <a:rPr lang="en-US" dirty="0"/>
              <a:t>Documentation of Stroke education in Meditech</a:t>
            </a:r>
            <a:br>
              <a:rPr lang="en-US" dirty="0"/>
            </a:br>
            <a:r>
              <a:rPr lang="en-US" dirty="0">
                <a:solidFill>
                  <a:schemeClr val="accent2"/>
                </a:solidFill>
              </a:rPr>
              <a:t>Discharge form Pt. education</a:t>
            </a:r>
          </a:p>
        </p:txBody>
      </p:sp>
      <p:pic>
        <p:nvPicPr>
          <p:cNvPr id="4" name="Picture 3"/>
          <p:cNvPicPr>
            <a:picLocks noChangeAspect="1"/>
          </p:cNvPicPr>
          <p:nvPr/>
        </p:nvPicPr>
        <p:blipFill>
          <a:blip r:embed="rId2"/>
          <a:stretch>
            <a:fillRect/>
          </a:stretch>
        </p:blipFill>
        <p:spPr>
          <a:xfrm>
            <a:off x="5229989" y="3514725"/>
            <a:ext cx="1800225" cy="285750"/>
          </a:xfrm>
          <a:prstGeom prst="rect">
            <a:avLst/>
          </a:prstGeom>
        </p:spPr>
      </p:pic>
      <p:pic>
        <p:nvPicPr>
          <p:cNvPr id="5" name="Picture 4"/>
          <p:cNvPicPr>
            <a:picLocks noChangeAspect="1"/>
          </p:cNvPicPr>
          <p:nvPr/>
        </p:nvPicPr>
        <p:blipFill>
          <a:blip r:embed="rId3"/>
          <a:stretch>
            <a:fillRect/>
          </a:stretch>
        </p:blipFill>
        <p:spPr>
          <a:xfrm>
            <a:off x="5229989" y="2082954"/>
            <a:ext cx="1209675" cy="1076325"/>
          </a:xfrm>
          <a:prstGeom prst="rect">
            <a:avLst/>
          </a:prstGeom>
        </p:spPr>
      </p:pic>
      <p:pic>
        <p:nvPicPr>
          <p:cNvPr id="9" name="Picture 8"/>
          <p:cNvPicPr>
            <a:picLocks noChangeAspect="1"/>
          </p:cNvPicPr>
          <p:nvPr/>
        </p:nvPicPr>
        <p:blipFill>
          <a:blip r:embed="rId4"/>
          <a:stretch>
            <a:fillRect/>
          </a:stretch>
        </p:blipFill>
        <p:spPr>
          <a:xfrm>
            <a:off x="5229989" y="4496347"/>
            <a:ext cx="4879877" cy="809298"/>
          </a:xfrm>
          <a:prstGeom prst="rect">
            <a:avLst/>
          </a:prstGeom>
        </p:spPr>
      </p:pic>
    </p:spTree>
    <p:extLst>
      <p:ext uri="{BB962C8B-B14F-4D97-AF65-F5344CB8AC3E}">
        <p14:creationId xmlns:p14="http://schemas.microsoft.com/office/powerpoint/2010/main" val="52976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63395671"/>
              </p:ext>
            </p:extLst>
          </p:nvPr>
        </p:nvGraphicFramePr>
        <p:xfrm>
          <a:off x="1615440" y="1658938"/>
          <a:ext cx="8961120" cy="4023360"/>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90448534"/>
                    </a:ext>
                  </a:extLst>
                </a:gridCol>
                <a:gridCol w="5394960">
                  <a:extLst>
                    <a:ext uri="{9D8B030D-6E8A-4147-A177-3AD203B41FA5}">
                      <a16:colId xmlns:a16="http://schemas.microsoft.com/office/drawing/2014/main" val="449497429"/>
                    </a:ext>
                  </a:extLst>
                </a:gridCol>
              </a:tblGrid>
              <a:tr h="365760">
                <a:tc>
                  <a:txBody>
                    <a:bodyPr/>
                    <a:lstStyle/>
                    <a:p>
                      <a:r>
                        <a:rPr lang="en-US" sz="1800" dirty="0">
                          <a:latin typeface="Mark for HCA" panose="020B0606020201010104" pitchFamily="34" charset="0"/>
                          <a:cs typeface="Mark for HCA" panose="020B0606020201010104" pitchFamily="34" charset="0"/>
                        </a:rPr>
                        <a:t>Instructions</a:t>
                      </a:r>
                    </a:p>
                  </a:txBody>
                  <a:tcPr marL="109887" marR="109887" anchor="ctr"/>
                </a:tc>
                <a:tc>
                  <a:txBody>
                    <a:bodyPr/>
                    <a:lstStyle/>
                    <a:p>
                      <a:r>
                        <a:rPr lang="en-US" sz="1800" dirty="0">
                          <a:latin typeface="Mark for HCA" panose="020B0606020201010104" pitchFamily="34" charset="0"/>
                          <a:cs typeface="Mark for HCA" panose="020B0606020201010104" pitchFamily="34" charset="0"/>
                        </a:rPr>
                        <a:t>Meditech Screen</a:t>
                      </a:r>
                    </a:p>
                  </a:txBody>
                  <a:tcPr marL="109887" marR="109887" anchor="ctr"/>
                </a:tc>
                <a:extLst>
                  <a:ext uri="{0D108BD9-81ED-4DB2-BD59-A6C34878D82A}">
                    <a16:rowId xmlns:a16="http://schemas.microsoft.com/office/drawing/2014/main" val="3166098844"/>
                  </a:ext>
                </a:extLst>
              </a:tr>
              <a:tr h="365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ark for HCA" panose="020B0606020201010104" pitchFamily="34" charset="0"/>
                          <a:ea typeface="+mn-ea"/>
                          <a:cs typeface="Mark for HCA" panose="020B0606020201010104" pitchFamily="34" charset="0"/>
                        </a:rPr>
                        <a:t>Select specific Stroke/TIA  or Risk factors topics.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ark for HCA" panose="020B0606020201010104" pitchFamily="34" charset="0"/>
                        <a:ea typeface="+mn-ea"/>
                        <a:cs typeface="Mark for HCA" panose="020B06060202010101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ark for HCA" panose="020B0606020201010104" pitchFamily="34" charset="0"/>
                          <a:ea typeface="+mn-ea"/>
                          <a:cs typeface="Mark for HCA" panose="020B0606020201010104" pitchFamily="34" charset="0"/>
                        </a:rPr>
                        <a:t>Make sure that you print, provide and educate patient/family</a:t>
                      </a:r>
                      <a:r>
                        <a:rPr lang="en-US" sz="1600" kern="1200" baseline="0" dirty="0">
                          <a:solidFill>
                            <a:schemeClr val="dk1"/>
                          </a:solidFill>
                          <a:effectLst/>
                          <a:latin typeface="Mark for HCA" panose="020B0606020201010104" pitchFamily="34" charset="0"/>
                          <a:ea typeface="+mn-ea"/>
                          <a:cs typeface="Mark for HCA" panose="020B0606020201010104" pitchFamily="34" charset="0"/>
                        </a:rPr>
                        <a:t> with</a:t>
                      </a:r>
                      <a:r>
                        <a:rPr lang="en-US" sz="1600" kern="1200" dirty="0">
                          <a:solidFill>
                            <a:schemeClr val="dk1"/>
                          </a:solidFill>
                          <a:effectLst/>
                          <a:latin typeface="Mark for HCA" panose="020B0606020201010104" pitchFamily="34" charset="0"/>
                          <a:ea typeface="+mn-ea"/>
                          <a:cs typeface="Mark for HCA" panose="020B0606020201010104" pitchFamily="34" charset="0"/>
                        </a:rPr>
                        <a:t> all selected education prior to discharge</a:t>
                      </a:r>
                      <a:r>
                        <a:rPr lang="en-US" sz="1800" kern="1200" dirty="0">
                          <a:solidFill>
                            <a:schemeClr val="dk1"/>
                          </a:solidFill>
                          <a:effectLst/>
                          <a:latin typeface="Mark for HCA" panose="020B0606020201010104" pitchFamily="34" charset="0"/>
                          <a:ea typeface="+mn-ea"/>
                          <a:cs typeface="Mark for HCA" panose="020B0606020201010104" pitchFamily="34" charset="0"/>
                        </a:rPr>
                        <a:t>.</a:t>
                      </a:r>
                      <a:endParaRPr lang="en-US" sz="1600" kern="1200" dirty="0">
                        <a:solidFill>
                          <a:schemeClr val="dk1"/>
                        </a:solidFill>
                        <a:effectLst/>
                        <a:latin typeface="Mark for HCA" panose="020B0606020201010104" pitchFamily="34" charset="0"/>
                        <a:ea typeface="+mn-ea"/>
                        <a:cs typeface="Mark for HCA" panose="020B0606020201010104" pitchFamily="34" charset="0"/>
                      </a:endParaRPr>
                    </a:p>
                  </a:txBody>
                  <a:tcPr marL="109887" marR="109887"/>
                </a:tc>
                <a:tc>
                  <a:txBody>
                    <a:bodyPr/>
                    <a:lstStyle/>
                    <a:p>
                      <a:endParaRPr lang="en-US" dirty="0">
                        <a:latin typeface="Mark for HCA" panose="020B0606020201010104" pitchFamily="34" charset="0"/>
                        <a:cs typeface="Mark for HCA" panose="020B0606020201010104" pitchFamily="34" charset="0"/>
                      </a:endParaRPr>
                    </a:p>
                  </a:txBody>
                  <a:tcPr marL="109887" marR="109887"/>
                </a:tc>
                <a:extLst>
                  <a:ext uri="{0D108BD9-81ED-4DB2-BD59-A6C34878D82A}">
                    <a16:rowId xmlns:a16="http://schemas.microsoft.com/office/drawing/2014/main" val="1987244738"/>
                  </a:ext>
                </a:extLst>
              </a:tr>
            </a:tbl>
          </a:graphicData>
        </a:graphic>
      </p:graphicFrame>
      <p:sp>
        <p:nvSpPr>
          <p:cNvPr id="2" name="Title 1"/>
          <p:cNvSpPr>
            <a:spLocks noGrp="1"/>
          </p:cNvSpPr>
          <p:nvPr>
            <p:ph type="title"/>
          </p:nvPr>
        </p:nvSpPr>
        <p:spPr/>
        <p:txBody>
          <a:bodyPr>
            <a:normAutofit/>
          </a:bodyPr>
          <a:lstStyle/>
          <a:p>
            <a:pPr algn="ctr"/>
            <a:r>
              <a:rPr lang="en-US" sz="3400" dirty="0">
                <a:solidFill>
                  <a:srgbClr val="03173E"/>
                </a:solidFill>
              </a:rPr>
              <a:t>Documentation of Stroke education in Meditech</a:t>
            </a:r>
            <a:br>
              <a:rPr lang="en-US" sz="3400" dirty="0">
                <a:solidFill>
                  <a:srgbClr val="03173E"/>
                </a:solidFill>
              </a:rPr>
            </a:br>
            <a:r>
              <a:rPr lang="en-US" sz="3400" dirty="0">
                <a:solidFill>
                  <a:srgbClr val="E05929"/>
                </a:solidFill>
              </a:rPr>
              <a:t>Discharge form Pt. education</a:t>
            </a:r>
            <a:endParaRPr lang="en-US" dirty="0"/>
          </a:p>
        </p:txBody>
      </p:sp>
      <p:pic>
        <p:nvPicPr>
          <p:cNvPr id="5" name="Picture 4"/>
          <p:cNvPicPr>
            <a:picLocks noChangeAspect="1"/>
          </p:cNvPicPr>
          <p:nvPr/>
        </p:nvPicPr>
        <p:blipFill>
          <a:blip r:embed="rId2"/>
          <a:stretch>
            <a:fillRect/>
          </a:stretch>
        </p:blipFill>
        <p:spPr>
          <a:xfrm>
            <a:off x="5214928" y="2043813"/>
            <a:ext cx="5282954" cy="3555709"/>
          </a:xfrm>
          <a:prstGeom prst="rect">
            <a:avLst/>
          </a:prstGeom>
        </p:spPr>
      </p:pic>
    </p:spTree>
    <p:extLst>
      <p:ext uri="{BB962C8B-B14F-4D97-AF65-F5344CB8AC3E}">
        <p14:creationId xmlns:p14="http://schemas.microsoft.com/office/powerpoint/2010/main" val="110110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3248277"/>
              </p:ext>
            </p:extLst>
          </p:nvPr>
        </p:nvGraphicFramePr>
        <p:xfrm>
          <a:off x="1615440" y="1658938"/>
          <a:ext cx="8961120" cy="3977640"/>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90448534"/>
                    </a:ext>
                  </a:extLst>
                </a:gridCol>
                <a:gridCol w="5394960">
                  <a:extLst>
                    <a:ext uri="{9D8B030D-6E8A-4147-A177-3AD203B41FA5}">
                      <a16:colId xmlns:a16="http://schemas.microsoft.com/office/drawing/2014/main" val="449497429"/>
                    </a:ext>
                  </a:extLst>
                </a:gridCol>
              </a:tblGrid>
              <a:tr h="354267">
                <a:tc>
                  <a:txBody>
                    <a:bodyPr/>
                    <a:lstStyle/>
                    <a:p>
                      <a:r>
                        <a:rPr lang="en-US" sz="1800" dirty="0">
                          <a:latin typeface="Mark for HCA" panose="020B0606020201010104" pitchFamily="34" charset="0"/>
                          <a:cs typeface="Mark for HCA" panose="020B0606020201010104" pitchFamily="34" charset="0"/>
                        </a:rPr>
                        <a:t>To Print</a:t>
                      </a:r>
                    </a:p>
                  </a:txBody>
                  <a:tcPr marL="114977" marR="114977" anchor="ctr"/>
                </a:tc>
                <a:tc>
                  <a:txBody>
                    <a:bodyPr/>
                    <a:lstStyle/>
                    <a:p>
                      <a:r>
                        <a:rPr lang="en-US" sz="1800" dirty="0">
                          <a:latin typeface="Mark for HCA" panose="020B0606020201010104" pitchFamily="34" charset="0"/>
                          <a:cs typeface="Mark for HCA" panose="020B0606020201010104" pitchFamily="34" charset="0"/>
                        </a:rPr>
                        <a:t>Meditech Screen</a:t>
                      </a:r>
                    </a:p>
                  </a:txBody>
                  <a:tcPr marL="114977" marR="114977" anchor="ctr"/>
                </a:tc>
                <a:extLst>
                  <a:ext uri="{0D108BD9-81ED-4DB2-BD59-A6C34878D82A}">
                    <a16:rowId xmlns:a16="http://schemas.microsoft.com/office/drawing/2014/main" val="3166098844"/>
                  </a:ext>
                </a:extLst>
              </a:tr>
              <a:tr h="50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ark for HCA" panose="020B0606020201010104" pitchFamily="34" charset="0"/>
                          <a:ea typeface="+mn-ea"/>
                          <a:cs typeface="Mark for HCA" panose="020B0606020201010104" pitchFamily="34" charset="0"/>
                        </a:rPr>
                        <a:t>Select “Print</a:t>
                      </a:r>
                      <a:r>
                        <a:rPr lang="en-US" sz="1600" kern="1200" baseline="0" dirty="0">
                          <a:solidFill>
                            <a:schemeClr val="dk1"/>
                          </a:solidFill>
                          <a:effectLst/>
                          <a:latin typeface="Mark for HCA" panose="020B0606020201010104" pitchFamily="34" charset="0"/>
                          <a:ea typeface="+mn-ea"/>
                          <a:cs typeface="Mark for HCA" panose="020B0606020201010104" pitchFamily="34" charset="0"/>
                        </a:rPr>
                        <a:t> Section</a:t>
                      </a:r>
                      <a:r>
                        <a:rPr lang="en-US" sz="1600" kern="1200" dirty="0">
                          <a:solidFill>
                            <a:schemeClr val="dk1"/>
                          </a:solidFill>
                          <a:effectLst/>
                          <a:latin typeface="Mark for HCA" panose="020B0606020201010104" pitchFamily="34" charset="0"/>
                          <a:ea typeface="+mn-ea"/>
                          <a:cs typeface="Mark for HCA" panose="020B0606020201010104" pitchFamily="34" charset="0"/>
                        </a:rPr>
                        <a:t>”</a:t>
                      </a:r>
                    </a:p>
                  </a:txBody>
                  <a:tcPr marL="114977" marR="114977" anchor="ctr"/>
                </a:tc>
                <a:tc>
                  <a:txBody>
                    <a:bodyPr/>
                    <a:lstStyle/>
                    <a:p>
                      <a:endParaRPr lang="en-US" dirty="0">
                        <a:latin typeface="Mark for HCA" panose="020B0606020201010104" pitchFamily="34" charset="0"/>
                        <a:cs typeface="Mark for HCA" panose="020B0606020201010104" pitchFamily="34" charset="0"/>
                      </a:endParaRPr>
                    </a:p>
                  </a:txBody>
                  <a:tcPr marL="114977" marR="114977"/>
                </a:tc>
                <a:extLst>
                  <a:ext uri="{0D108BD9-81ED-4DB2-BD59-A6C34878D82A}">
                    <a16:rowId xmlns:a16="http://schemas.microsoft.com/office/drawing/2014/main" val="1987244738"/>
                  </a:ext>
                </a:extLst>
              </a:tr>
              <a:tr h="1920240">
                <a:tc>
                  <a:txBody>
                    <a:bodyPr/>
                    <a:lstStyle/>
                    <a:p>
                      <a:r>
                        <a:rPr lang="en-US" sz="1600" dirty="0">
                          <a:latin typeface="Mark for HCA" panose="020B0606020201010104" pitchFamily="34" charset="0"/>
                          <a:cs typeface="Mark for HCA" panose="020B0606020201010104" pitchFamily="34" charset="0"/>
                        </a:rPr>
                        <a:t>Select required</a:t>
                      </a:r>
                      <a:r>
                        <a:rPr lang="en-US" sz="1600" baseline="0" dirty="0">
                          <a:latin typeface="Mark for HCA" panose="020B0606020201010104" pitchFamily="34" charset="0"/>
                          <a:cs typeface="Mark for HCA" panose="020B0606020201010104" pitchFamily="34" charset="0"/>
                        </a:rPr>
                        <a:t> fields and click “Ok” to print</a:t>
                      </a:r>
                    </a:p>
                    <a:p>
                      <a:r>
                        <a:rPr lang="en-US" sz="1600" baseline="0" dirty="0">
                          <a:latin typeface="Mark for HCA" panose="020B0606020201010104" pitchFamily="34" charset="0"/>
                          <a:cs typeface="Mark for HCA" panose="020B0606020201010104" pitchFamily="34" charset="0"/>
                        </a:rPr>
                        <a:t>Home medications</a:t>
                      </a:r>
                    </a:p>
                    <a:p>
                      <a:r>
                        <a:rPr lang="en-US" sz="1600" baseline="0" dirty="0">
                          <a:latin typeface="Mark for HCA" panose="020B0606020201010104" pitchFamily="34" charset="0"/>
                          <a:cs typeface="Mark for HCA" panose="020B0606020201010104" pitchFamily="34" charset="0"/>
                        </a:rPr>
                        <a:t>Forms and</a:t>
                      </a:r>
                    </a:p>
                    <a:p>
                      <a:r>
                        <a:rPr lang="en-US" sz="1600" baseline="0" dirty="0">
                          <a:latin typeface="Mark for HCA" panose="020B0606020201010104" pitchFamily="34" charset="0"/>
                          <a:cs typeface="Mark for HCA" panose="020B0606020201010104" pitchFamily="34" charset="0"/>
                        </a:rPr>
                        <a:t>Patient Instructions.</a:t>
                      </a:r>
                      <a:endParaRPr lang="en-US" sz="1600" dirty="0">
                        <a:latin typeface="Mark for HCA" panose="020B0606020201010104" pitchFamily="34" charset="0"/>
                        <a:cs typeface="Mark for HCA" panose="020B0606020201010104" pitchFamily="34" charset="0"/>
                      </a:endParaRPr>
                    </a:p>
                  </a:txBody>
                  <a:tcPr marL="114977" marR="114977" anchor="ctr"/>
                </a:tc>
                <a:tc>
                  <a:txBody>
                    <a:bodyPr/>
                    <a:lstStyle/>
                    <a:p>
                      <a:endParaRPr lang="en-US" dirty="0">
                        <a:latin typeface="Mark for HCA" panose="020B0606020201010104" pitchFamily="34" charset="0"/>
                        <a:cs typeface="Mark for HCA" panose="020B0606020201010104" pitchFamily="34" charset="0"/>
                      </a:endParaRPr>
                    </a:p>
                  </a:txBody>
                  <a:tcPr marL="114977" marR="114977"/>
                </a:tc>
                <a:extLst>
                  <a:ext uri="{0D108BD9-81ED-4DB2-BD59-A6C34878D82A}">
                    <a16:rowId xmlns:a16="http://schemas.microsoft.com/office/drawing/2014/main" val="309355642"/>
                  </a:ext>
                </a:extLst>
              </a:tr>
              <a:tr h="1188720">
                <a:tc>
                  <a:txBody>
                    <a:bodyPr/>
                    <a:lstStyle/>
                    <a:p>
                      <a:r>
                        <a:rPr lang="en-US" sz="1600" dirty="0">
                          <a:latin typeface="Mark for HCA" panose="020B0606020201010104" pitchFamily="34" charset="0"/>
                          <a:cs typeface="Mark for HCA" panose="020B0606020201010104" pitchFamily="34" charset="0"/>
                        </a:rPr>
                        <a:t>Make sure that you print, provide and educate patient/family with all selected education prior to discharge.</a:t>
                      </a:r>
                    </a:p>
                  </a:txBody>
                  <a:tcPr marL="114977" marR="114977" anchor="ctr"/>
                </a:tc>
                <a:tc>
                  <a:txBody>
                    <a:bodyPr/>
                    <a:lstStyle/>
                    <a:p>
                      <a:r>
                        <a:rPr lang="en-US" sz="1600" dirty="0">
                          <a:latin typeface="Mark for HCA" panose="020B0606020201010104" pitchFamily="34" charset="0"/>
                          <a:cs typeface="Mark for HCA" panose="020B0606020201010104" pitchFamily="34" charset="0"/>
                        </a:rPr>
                        <a:t>A copy of the “Discharge Medication” and ‘Patient Discharge General Information” has to be kept as  part of the medical record.</a:t>
                      </a:r>
                    </a:p>
                  </a:txBody>
                  <a:tcPr marL="114977" marR="114977" anchor="ctr"/>
                </a:tc>
                <a:extLst>
                  <a:ext uri="{0D108BD9-81ED-4DB2-BD59-A6C34878D82A}">
                    <a16:rowId xmlns:a16="http://schemas.microsoft.com/office/drawing/2014/main" val="1993740567"/>
                  </a:ext>
                </a:extLst>
              </a:tr>
            </a:tbl>
          </a:graphicData>
        </a:graphic>
      </p:graphicFrame>
      <p:sp>
        <p:nvSpPr>
          <p:cNvPr id="2" name="Title 1"/>
          <p:cNvSpPr>
            <a:spLocks noGrp="1"/>
          </p:cNvSpPr>
          <p:nvPr>
            <p:ph type="title"/>
          </p:nvPr>
        </p:nvSpPr>
        <p:spPr/>
        <p:txBody>
          <a:bodyPr>
            <a:normAutofit/>
          </a:bodyPr>
          <a:lstStyle/>
          <a:p>
            <a:pPr algn="ctr"/>
            <a:r>
              <a:rPr lang="en-US" sz="3400" dirty="0">
                <a:solidFill>
                  <a:srgbClr val="03173E"/>
                </a:solidFill>
              </a:rPr>
              <a:t>Documentation of Stroke education in Meditech</a:t>
            </a:r>
            <a:br>
              <a:rPr lang="en-US" sz="3400" dirty="0">
                <a:solidFill>
                  <a:srgbClr val="03173E"/>
                </a:solidFill>
              </a:rPr>
            </a:br>
            <a:r>
              <a:rPr lang="en-US" sz="3400" dirty="0">
                <a:solidFill>
                  <a:srgbClr val="E05929"/>
                </a:solidFill>
              </a:rPr>
              <a:t>Discharge form Pt. education</a:t>
            </a:r>
            <a:endParaRPr lang="en-US" dirty="0"/>
          </a:p>
        </p:txBody>
      </p:sp>
      <p:pic>
        <p:nvPicPr>
          <p:cNvPr id="10" name="Picture 9"/>
          <p:cNvPicPr>
            <a:picLocks noChangeAspect="1"/>
          </p:cNvPicPr>
          <p:nvPr/>
        </p:nvPicPr>
        <p:blipFill rotWithShape="1">
          <a:blip r:embed="rId2"/>
          <a:srcRect t="19119" b="20900"/>
          <a:stretch/>
        </p:blipFill>
        <p:spPr>
          <a:xfrm>
            <a:off x="5193652" y="2057400"/>
            <a:ext cx="5382908" cy="428780"/>
          </a:xfrm>
          <a:prstGeom prst="rect">
            <a:avLst/>
          </a:prstGeom>
        </p:spPr>
      </p:pic>
      <p:pic>
        <p:nvPicPr>
          <p:cNvPr id="11" name="Picture 10"/>
          <p:cNvPicPr>
            <a:picLocks noChangeAspect="1"/>
          </p:cNvPicPr>
          <p:nvPr/>
        </p:nvPicPr>
        <p:blipFill rotWithShape="1">
          <a:blip r:embed="rId3"/>
          <a:srcRect t="3672" b="7030"/>
          <a:stretch/>
        </p:blipFill>
        <p:spPr>
          <a:xfrm>
            <a:off x="5265318" y="2529963"/>
            <a:ext cx="2535128" cy="1867745"/>
          </a:xfrm>
          <a:prstGeom prst="rect">
            <a:avLst/>
          </a:prstGeom>
        </p:spPr>
      </p:pic>
    </p:spTree>
    <p:extLst>
      <p:ext uri="{BB962C8B-B14F-4D97-AF65-F5344CB8AC3E}">
        <p14:creationId xmlns:p14="http://schemas.microsoft.com/office/powerpoint/2010/main" val="125819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2000" dirty="0">
                <a:latin typeface="Mark for HCA" panose="020B0606020201010104" pitchFamily="34" charset="0"/>
                <a:cs typeface="Mark for HCA" panose="020B0606020201010104" pitchFamily="34" charset="0"/>
              </a:rPr>
              <a:t>Stroke is the fifth leading cause of death in the United States.</a:t>
            </a:r>
          </a:p>
          <a:p>
            <a:pPr lvl="0"/>
            <a:r>
              <a:rPr lang="en-US" sz="2000" dirty="0">
                <a:latin typeface="Mark for HCA" panose="020B0606020201010104" pitchFamily="34" charset="0"/>
                <a:cs typeface="Mark for HCA" panose="020B0606020201010104" pitchFamily="34" charset="0"/>
              </a:rPr>
              <a:t>Some medical conditions and lifestyle choices can put anyone—regardless of gender, ethnicity, or age—at risk for stroke.</a:t>
            </a:r>
          </a:p>
          <a:p>
            <a:pPr lvl="0"/>
            <a:r>
              <a:rPr lang="en-US" sz="2000" dirty="0">
                <a:latin typeface="Mark for HCA" panose="020B0606020201010104" pitchFamily="34" charset="0"/>
                <a:cs typeface="Mark for HCA" panose="020B0606020201010104" pitchFamily="34" charset="0"/>
              </a:rPr>
              <a:t>More than 50% of strokes are preventable with lifestyle changes and healthier choices.</a:t>
            </a:r>
          </a:p>
          <a:p>
            <a:pPr lvl="0"/>
            <a:r>
              <a:rPr lang="en-US" sz="2000" dirty="0">
                <a:latin typeface="Mark for HCA" panose="020B0606020201010104" pitchFamily="34" charset="0"/>
                <a:cs typeface="Mark for HCA" panose="020B0606020201010104" pitchFamily="34" charset="0"/>
              </a:rPr>
              <a:t>Knowing your risk factors for stroke is the first step in preventing a stroke.</a:t>
            </a:r>
          </a:p>
          <a:p>
            <a:pPr lvl="0"/>
            <a:r>
              <a:rPr lang="en-US" sz="2000" dirty="0">
                <a:latin typeface="Mark for HCA" panose="020B0606020201010104" pitchFamily="34" charset="0"/>
                <a:cs typeface="Mark for HCA" panose="020B0606020201010104" pitchFamily="34" charset="0"/>
              </a:rPr>
              <a:t>With the support of health professionals like you, your patients would better understand how to manage their risk factors like high blood pressure, high cholesterol, obesity, and diabetes to prevent reoccurrence of the Stroke/TIA.</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Why Stroke/TIA/Risk factors education is important for patients</a:t>
            </a:r>
          </a:p>
        </p:txBody>
      </p:sp>
    </p:spTree>
    <p:extLst>
      <p:ext uri="{BB962C8B-B14F-4D97-AF65-F5344CB8AC3E}">
        <p14:creationId xmlns:p14="http://schemas.microsoft.com/office/powerpoint/2010/main" val="93177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9B83F-A1A2-4592-AF1B-D3456E08AF8E}"/>
              </a:ext>
            </a:extLst>
          </p:cNvPr>
          <p:cNvSpPr>
            <a:spLocks noGrp="1"/>
          </p:cNvSpPr>
          <p:nvPr>
            <p:ph sz="half" idx="1"/>
          </p:nvPr>
        </p:nvSpPr>
        <p:spPr>
          <a:xfrm>
            <a:off x="609599" y="1413594"/>
            <a:ext cx="5209583" cy="4594451"/>
          </a:xfrm>
        </p:spPr>
        <p:txBody>
          <a:bodyPr/>
          <a:lstStyle/>
          <a:p>
            <a:pPr>
              <a:spcBef>
                <a:spcPts val="600"/>
              </a:spcBef>
              <a:spcAft>
                <a:spcPts val="600"/>
              </a:spcAft>
            </a:pPr>
            <a:r>
              <a:rPr lang="en-US" dirty="0">
                <a:solidFill>
                  <a:srgbClr val="58595B"/>
                </a:solidFill>
                <a:latin typeface="Mark for HCA" panose="020B0606020201010104" pitchFamily="34" charset="0"/>
              </a:rPr>
              <a:t>Atrial fibrillation</a:t>
            </a:r>
          </a:p>
          <a:p>
            <a:pPr>
              <a:spcBef>
                <a:spcPts val="600"/>
              </a:spcBef>
              <a:spcAft>
                <a:spcPts val="600"/>
              </a:spcAft>
            </a:pPr>
            <a:r>
              <a:rPr lang="en-US" dirty="0">
                <a:solidFill>
                  <a:srgbClr val="58595B"/>
                </a:solidFill>
                <a:latin typeface="Mark for HCA" panose="020B0606020201010104" pitchFamily="34" charset="0"/>
              </a:rPr>
              <a:t>Carotid artery stenosis</a:t>
            </a:r>
          </a:p>
          <a:p>
            <a:pPr>
              <a:spcBef>
                <a:spcPts val="600"/>
              </a:spcBef>
              <a:spcAft>
                <a:spcPts val="600"/>
              </a:spcAft>
            </a:pPr>
            <a:r>
              <a:rPr lang="en-US" dirty="0">
                <a:solidFill>
                  <a:srgbClr val="58595B"/>
                </a:solidFill>
                <a:latin typeface="Mark for HCA" panose="020B0606020201010104" pitchFamily="34" charset="0"/>
              </a:rPr>
              <a:t>Carotid/peripheral or other artery disease</a:t>
            </a:r>
          </a:p>
          <a:p>
            <a:pPr>
              <a:spcBef>
                <a:spcPts val="600"/>
              </a:spcBef>
              <a:spcAft>
                <a:spcPts val="600"/>
              </a:spcAft>
            </a:pPr>
            <a:r>
              <a:rPr lang="en-US" dirty="0">
                <a:solidFill>
                  <a:srgbClr val="58595B"/>
                </a:solidFill>
                <a:latin typeface="Mark for HCA" panose="020B0606020201010104" pitchFamily="34" charset="0"/>
              </a:rPr>
              <a:t>Cigarette smoking</a:t>
            </a:r>
          </a:p>
          <a:p>
            <a:pPr>
              <a:spcBef>
                <a:spcPts val="600"/>
              </a:spcBef>
              <a:spcAft>
                <a:spcPts val="600"/>
              </a:spcAft>
            </a:pPr>
            <a:r>
              <a:rPr lang="en-US" dirty="0">
                <a:solidFill>
                  <a:srgbClr val="58595B"/>
                </a:solidFill>
                <a:latin typeface="Mark for HCA" panose="020B0606020201010104" pitchFamily="34" charset="0"/>
              </a:rPr>
              <a:t>Diabetes mellitus</a:t>
            </a:r>
          </a:p>
          <a:p>
            <a:pPr>
              <a:spcBef>
                <a:spcPts val="600"/>
              </a:spcBef>
              <a:spcAft>
                <a:spcPts val="600"/>
              </a:spcAft>
            </a:pPr>
            <a:r>
              <a:rPr lang="en-US" dirty="0">
                <a:solidFill>
                  <a:srgbClr val="58595B"/>
                </a:solidFill>
                <a:latin typeface="Mark for HCA" panose="020B0606020201010104" pitchFamily="34" charset="0"/>
              </a:rPr>
              <a:t>Excessive alcohol consumption</a:t>
            </a:r>
          </a:p>
          <a:p>
            <a:pPr>
              <a:spcBef>
                <a:spcPts val="600"/>
              </a:spcBef>
              <a:spcAft>
                <a:spcPts val="600"/>
              </a:spcAft>
            </a:pPr>
            <a:r>
              <a:rPr lang="en-US" dirty="0">
                <a:solidFill>
                  <a:srgbClr val="58595B"/>
                </a:solidFill>
                <a:latin typeface="Mark for HCA" panose="020B0606020201010104" pitchFamily="34" charset="0"/>
              </a:rPr>
              <a:t>High blood pressure</a:t>
            </a:r>
          </a:p>
          <a:p>
            <a:pPr marL="0" indent="0">
              <a:buNone/>
            </a:pPr>
            <a:endParaRPr lang="en-US" dirty="0"/>
          </a:p>
        </p:txBody>
      </p:sp>
      <p:sp>
        <p:nvSpPr>
          <p:cNvPr id="3" name="Title 2">
            <a:extLst>
              <a:ext uri="{FF2B5EF4-FFF2-40B4-BE49-F238E27FC236}">
                <a16:creationId xmlns:a16="http://schemas.microsoft.com/office/drawing/2014/main" id="{7DDF903A-CFDF-4F97-8E5A-D58D935F9131}"/>
              </a:ext>
            </a:extLst>
          </p:cNvPr>
          <p:cNvSpPr>
            <a:spLocks noGrp="1"/>
          </p:cNvSpPr>
          <p:nvPr>
            <p:ph type="title"/>
          </p:nvPr>
        </p:nvSpPr>
        <p:spPr/>
        <p:txBody>
          <a:bodyPr>
            <a:normAutofit fontScale="90000"/>
          </a:bodyPr>
          <a:lstStyle/>
          <a:p>
            <a:r>
              <a:rPr lang="en-US" dirty="0"/>
              <a:t>Stroke/TIA risk factors </a:t>
            </a:r>
            <a:br>
              <a:rPr lang="en-US" dirty="0"/>
            </a:br>
            <a:endParaRPr lang="en-US" dirty="0"/>
          </a:p>
        </p:txBody>
      </p:sp>
      <p:sp>
        <p:nvSpPr>
          <p:cNvPr id="5" name="Content Placeholder 4">
            <a:extLst>
              <a:ext uri="{FF2B5EF4-FFF2-40B4-BE49-F238E27FC236}">
                <a16:creationId xmlns:a16="http://schemas.microsoft.com/office/drawing/2014/main" id="{C0B1CE89-6E48-4A31-A623-5371B128A340}"/>
              </a:ext>
            </a:extLst>
          </p:cNvPr>
          <p:cNvSpPr>
            <a:spLocks noGrp="1"/>
          </p:cNvSpPr>
          <p:nvPr>
            <p:ph sz="half" idx="10"/>
          </p:nvPr>
        </p:nvSpPr>
        <p:spPr>
          <a:xfrm>
            <a:off x="6223906" y="1413594"/>
            <a:ext cx="5212080" cy="4594451"/>
          </a:xfrm>
        </p:spPr>
        <p:txBody>
          <a:bodyPr/>
          <a:lstStyle/>
          <a:p>
            <a:r>
              <a:rPr lang="en-US" dirty="0"/>
              <a:t>Other heart disease (e.g., coronary heart disease, heart failure, dilated cardiomyopathy)</a:t>
            </a:r>
          </a:p>
          <a:p>
            <a:r>
              <a:rPr lang="en-US" dirty="0"/>
              <a:t>Overweight (BMI greater than or equal to 25)</a:t>
            </a:r>
          </a:p>
          <a:p>
            <a:r>
              <a:rPr lang="en-US" dirty="0"/>
              <a:t>Physical inactivity</a:t>
            </a:r>
          </a:p>
          <a:p>
            <a:r>
              <a:rPr lang="en-US" dirty="0"/>
              <a:t>Poor diet (e.g., high in saturated fat, trans fat, cholesterol or sodium)</a:t>
            </a:r>
          </a:p>
          <a:p>
            <a:r>
              <a:rPr lang="en-US" dirty="0"/>
              <a:t>Prior stroke, TIA or heart attack</a:t>
            </a:r>
          </a:p>
          <a:p>
            <a:r>
              <a:rPr lang="en-US" dirty="0"/>
              <a:t>Sickle cell disease (also called sickle cell anemia)</a:t>
            </a:r>
          </a:p>
          <a:p>
            <a:endParaRPr lang="en-US" dirty="0"/>
          </a:p>
        </p:txBody>
      </p:sp>
      <p:sp>
        <p:nvSpPr>
          <p:cNvPr id="4" name="Footer Placeholder 3">
            <a:extLst>
              <a:ext uri="{FF2B5EF4-FFF2-40B4-BE49-F238E27FC236}">
                <a16:creationId xmlns:a16="http://schemas.microsoft.com/office/drawing/2014/main" id="{F278A33A-24E1-428D-861A-666EA2946EE4}"/>
              </a:ext>
            </a:extLst>
          </p:cNvPr>
          <p:cNvSpPr>
            <a:spLocks noGrp="1"/>
          </p:cNvSpPr>
          <p:nvPr>
            <p:ph type="ftr" sz="quarter" idx="3"/>
          </p:nvPr>
        </p:nvSpPr>
        <p:spPr/>
        <p:txBody>
          <a:body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224370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82148A-4CFA-484D-8154-61F8AB2691E6}"/>
              </a:ext>
            </a:extLst>
          </p:cNvPr>
          <p:cNvSpPr>
            <a:spLocks noGrp="1"/>
          </p:cNvSpPr>
          <p:nvPr>
            <p:ph sz="half" idx="1"/>
          </p:nvPr>
        </p:nvSpPr>
        <p:spPr/>
        <p:txBody>
          <a:bodyPr/>
          <a:lstStyle/>
          <a:p>
            <a:pPr marL="0" indent="0">
              <a:buNone/>
            </a:pPr>
            <a:r>
              <a:rPr lang="en-US" dirty="0"/>
              <a:t>Prior to hospital discharge, the RN must provide </a:t>
            </a:r>
            <a:r>
              <a:rPr lang="en-US"/>
              <a:t>Stroke/TIA </a:t>
            </a:r>
            <a:r>
              <a:rPr lang="en-US" dirty="0"/>
              <a:t>Education to all Stroke/TIA patients that address All of the following:</a:t>
            </a:r>
          </a:p>
          <a:p>
            <a:pPr marL="457200" indent="-457200">
              <a:buFont typeface="+mj-lt"/>
              <a:buAutoNum type="arabicPeriod"/>
            </a:pPr>
            <a:r>
              <a:rPr lang="en-US" sz="1800" dirty="0"/>
              <a:t>Activation of emergency medical system</a:t>
            </a:r>
          </a:p>
          <a:p>
            <a:pPr marL="457200" indent="-457200">
              <a:buFont typeface="+mj-lt"/>
              <a:buAutoNum type="arabicPeriod"/>
            </a:pPr>
            <a:r>
              <a:rPr lang="en-US" sz="1800" dirty="0"/>
              <a:t>Follow-up after discharge</a:t>
            </a:r>
          </a:p>
          <a:p>
            <a:pPr marL="457200" indent="-457200">
              <a:buFont typeface="+mj-lt"/>
              <a:buAutoNum type="arabicPeriod"/>
            </a:pPr>
            <a:r>
              <a:rPr lang="en-US" sz="1800" dirty="0"/>
              <a:t>Medications prescribed at discharge</a:t>
            </a:r>
          </a:p>
          <a:p>
            <a:pPr marL="457200" indent="-457200">
              <a:buFont typeface="+mj-lt"/>
              <a:buAutoNum type="arabicPeriod"/>
            </a:pPr>
            <a:r>
              <a:rPr lang="en-US" sz="1800" dirty="0"/>
              <a:t>Risk factors for stroke</a:t>
            </a:r>
          </a:p>
          <a:p>
            <a:pPr marL="457200" indent="-457200">
              <a:buFont typeface="+mj-lt"/>
              <a:buAutoNum type="arabicPeriod"/>
            </a:pPr>
            <a:r>
              <a:rPr lang="en-US" sz="1800" dirty="0"/>
              <a:t>Warning signs and symptoms of stroke</a:t>
            </a:r>
          </a:p>
          <a:p>
            <a:pPr marL="0" indent="0">
              <a:buNone/>
            </a:pPr>
            <a:endParaRPr lang="en-US" dirty="0"/>
          </a:p>
        </p:txBody>
      </p:sp>
      <p:sp>
        <p:nvSpPr>
          <p:cNvPr id="3" name="Title 2">
            <a:extLst>
              <a:ext uri="{FF2B5EF4-FFF2-40B4-BE49-F238E27FC236}">
                <a16:creationId xmlns:a16="http://schemas.microsoft.com/office/drawing/2014/main" id="{E0DB55B6-63CC-431F-9B8D-586607C726B3}"/>
              </a:ext>
            </a:extLst>
          </p:cNvPr>
          <p:cNvSpPr>
            <a:spLocks noGrp="1"/>
          </p:cNvSpPr>
          <p:nvPr>
            <p:ph type="title"/>
          </p:nvPr>
        </p:nvSpPr>
        <p:spPr/>
        <p:txBody>
          <a:bodyPr>
            <a:normAutofit fontScale="90000"/>
          </a:bodyPr>
          <a:lstStyle/>
          <a:p>
            <a:r>
              <a:rPr lang="en-US" dirty="0"/>
              <a:t>Stroke/TIA education documentation requirements in Meditech</a:t>
            </a:r>
          </a:p>
        </p:txBody>
      </p:sp>
      <p:sp>
        <p:nvSpPr>
          <p:cNvPr id="5" name="Content Placeholder 4">
            <a:extLst>
              <a:ext uri="{FF2B5EF4-FFF2-40B4-BE49-F238E27FC236}">
                <a16:creationId xmlns:a16="http://schemas.microsoft.com/office/drawing/2014/main" id="{CA054348-0CBD-4427-950B-AD5944ECE872}"/>
              </a:ext>
            </a:extLst>
          </p:cNvPr>
          <p:cNvSpPr>
            <a:spLocks noGrp="1"/>
          </p:cNvSpPr>
          <p:nvPr>
            <p:ph sz="half" idx="10"/>
          </p:nvPr>
        </p:nvSpPr>
        <p:spPr/>
        <p:txBody>
          <a:bodyPr/>
          <a:lstStyle/>
          <a:p>
            <a:pPr marL="0" indent="0">
              <a:buNone/>
            </a:pPr>
            <a:r>
              <a:rPr lang="en-US" dirty="0"/>
              <a:t>Stroke education </a:t>
            </a:r>
            <a:r>
              <a:rPr lang="en-US" b="1" dirty="0"/>
              <a:t>MUST</a:t>
            </a:r>
            <a:r>
              <a:rPr lang="en-US" dirty="0"/>
              <a:t> to be documented in </a:t>
            </a:r>
            <a:r>
              <a:rPr lang="en-US" b="1" dirty="0"/>
              <a:t>All</a:t>
            </a:r>
            <a:r>
              <a:rPr lang="en-US" dirty="0"/>
              <a:t> of three areas in Meditech to be compliant with TJC Stroke education measure reporting:</a:t>
            </a:r>
          </a:p>
          <a:p>
            <a:pPr marL="457200" indent="-457200">
              <a:buFont typeface="+mj-lt"/>
              <a:buAutoNum type="arabicPeriod"/>
            </a:pPr>
            <a:r>
              <a:rPr lang="en-US" sz="1800" dirty="0"/>
              <a:t>Teach/educate </a:t>
            </a:r>
          </a:p>
          <a:p>
            <a:pPr marL="457200" indent="-457200">
              <a:buFont typeface="+mj-lt"/>
              <a:buAutoNum type="arabicPeriod"/>
            </a:pPr>
            <a:r>
              <a:rPr lang="en-US" sz="1800" dirty="0"/>
              <a:t>Nursing note/canned text	Stroke Education with individualized risk factors  (F4/F9)</a:t>
            </a:r>
          </a:p>
          <a:p>
            <a:pPr marL="457200" indent="-457200">
              <a:buFont typeface="+mj-lt"/>
              <a:buAutoNum type="arabicPeriod"/>
            </a:pPr>
            <a:r>
              <a:rPr lang="en-US" sz="1800" dirty="0"/>
              <a:t>Discharge form/Patient education </a:t>
            </a:r>
            <a:r>
              <a:rPr lang="en-US" sz="1400" dirty="0"/>
              <a:t>(Patient signature page is a part of medical record and MUST be scanned to HPF).</a:t>
            </a:r>
          </a:p>
        </p:txBody>
      </p:sp>
      <p:sp>
        <p:nvSpPr>
          <p:cNvPr id="4" name="Footer Placeholder 3">
            <a:extLst>
              <a:ext uri="{FF2B5EF4-FFF2-40B4-BE49-F238E27FC236}">
                <a16:creationId xmlns:a16="http://schemas.microsoft.com/office/drawing/2014/main" id="{710C649E-958E-4592-83FC-7B176B5F95F9}"/>
              </a:ext>
            </a:extLst>
          </p:cNvPr>
          <p:cNvSpPr>
            <a:spLocks noGrp="1"/>
          </p:cNvSpPr>
          <p:nvPr>
            <p:ph type="ftr" sz="quarter" idx="3"/>
          </p:nvPr>
        </p:nvSpPr>
        <p:spPr/>
        <p:txBody>
          <a:body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90614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CA80A0A-7FB9-4AE2-9E66-FCB36DD2C839}"/>
              </a:ext>
            </a:extLst>
          </p:cNvPr>
          <p:cNvSpPr>
            <a:spLocks noGrp="1"/>
          </p:cNvSpPr>
          <p:nvPr>
            <p:ph idx="1"/>
          </p:nvPr>
        </p:nvSpPr>
        <p:spPr/>
        <p:txBody>
          <a:bodyPr/>
          <a:lstStyle/>
          <a:p>
            <a:pPr marL="0" indent="0">
              <a:buNone/>
            </a:pPr>
            <a:r>
              <a:rPr lang="en-US" dirty="0">
                <a:latin typeface="Mark for HCA" panose="020B0606020201010104" pitchFamily="34" charset="0"/>
                <a:cs typeface="Mark for HCA" panose="020B0606020201010104" pitchFamily="34" charset="0"/>
              </a:rPr>
              <a:t>To identify what Risk factors possibly contributed to the patient’s Stroke/TIA,  review PCP or Consulting physicians “Past medical history” field:</a:t>
            </a:r>
          </a:p>
          <a:p>
            <a:endParaRPr lang="en-US" dirty="0"/>
          </a:p>
        </p:txBody>
      </p:sp>
      <p:sp>
        <p:nvSpPr>
          <p:cNvPr id="6" name="Title 5">
            <a:extLst>
              <a:ext uri="{FF2B5EF4-FFF2-40B4-BE49-F238E27FC236}">
                <a16:creationId xmlns:a16="http://schemas.microsoft.com/office/drawing/2014/main" id="{1C6621BB-5577-406C-9CA6-002B9A47277C}"/>
              </a:ext>
            </a:extLst>
          </p:cNvPr>
          <p:cNvSpPr>
            <a:spLocks noGrp="1"/>
          </p:cNvSpPr>
          <p:nvPr>
            <p:ph type="title"/>
          </p:nvPr>
        </p:nvSpPr>
        <p:spPr/>
        <p:txBody>
          <a:bodyPr/>
          <a:lstStyle/>
          <a:p>
            <a:r>
              <a:rPr lang="en-US" dirty="0"/>
              <a:t>How to select Stroke/TIA risk factors</a:t>
            </a:r>
          </a:p>
        </p:txBody>
      </p:sp>
      <p:sp>
        <p:nvSpPr>
          <p:cNvPr id="5" name="Footer Placeholder 4">
            <a:extLst>
              <a:ext uri="{FF2B5EF4-FFF2-40B4-BE49-F238E27FC236}">
                <a16:creationId xmlns:a16="http://schemas.microsoft.com/office/drawing/2014/main" id="{8E79FDF3-3003-4249-9362-15C010ED73EE}"/>
              </a:ext>
            </a:extLst>
          </p:cNvPr>
          <p:cNvSpPr>
            <a:spLocks noGrp="1"/>
          </p:cNvSpPr>
          <p:nvPr>
            <p:ph type="ftr" sz="quarter" idx="3"/>
          </p:nvPr>
        </p:nvSpPr>
        <p:spPr/>
        <p:txBody>
          <a:bodyPr/>
          <a:lstStyle/>
          <a:p>
            <a:r>
              <a:rPr lang="en-US">
                <a:cs typeface="Arial"/>
              </a:rPr>
              <a:t>Title Name or Department Name</a:t>
            </a:r>
            <a:endParaRPr lang="en-US" dirty="0">
              <a:cs typeface="Arial"/>
            </a:endParaRPr>
          </a:p>
        </p:txBody>
      </p:sp>
      <p:pic>
        <p:nvPicPr>
          <p:cNvPr id="8" name="Picture 7">
            <a:extLst>
              <a:ext uri="{FF2B5EF4-FFF2-40B4-BE49-F238E27FC236}">
                <a16:creationId xmlns:a16="http://schemas.microsoft.com/office/drawing/2014/main" id="{E5865705-716B-43AC-9287-539F563E85C5}"/>
              </a:ext>
            </a:extLst>
          </p:cNvPr>
          <p:cNvPicPr>
            <a:picLocks noChangeAspect="1"/>
          </p:cNvPicPr>
          <p:nvPr/>
        </p:nvPicPr>
        <p:blipFill>
          <a:blip r:embed="rId2"/>
          <a:stretch>
            <a:fillRect/>
          </a:stretch>
        </p:blipFill>
        <p:spPr>
          <a:xfrm>
            <a:off x="2711302" y="3428999"/>
            <a:ext cx="6655982" cy="1866015"/>
          </a:xfrm>
          <a:prstGeom prst="rect">
            <a:avLst/>
          </a:prstGeom>
        </p:spPr>
      </p:pic>
    </p:spTree>
    <p:extLst>
      <p:ext uri="{BB962C8B-B14F-4D97-AF65-F5344CB8AC3E}">
        <p14:creationId xmlns:p14="http://schemas.microsoft.com/office/powerpoint/2010/main" val="418424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255D64-FFA7-46D3-8068-85F7DDFBD14B}"/>
              </a:ext>
            </a:extLst>
          </p:cNvPr>
          <p:cNvSpPr>
            <a:spLocks noGrp="1"/>
          </p:cNvSpPr>
          <p:nvPr>
            <p:ph type="body" sz="quarter" idx="11"/>
          </p:nvPr>
        </p:nvSpPr>
        <p:spPr>
          <a:xfrm>
            <a:off x="627296" y="1488558"/>
            <a:ext cx="8601763" cy="2636875"/>
          </a:xfrm>
        </p:spPr>
        <p:txBody>
          <a:bodyPr/>
          <a:lstStyle/>
          <a:p>
            <a:r>
              <a:rPr lang="en-US" sz="3600" dirty="0">
                <a:latin typeface="Mark for HCA" panose="020B0606020201010104" pitchFamily="34" charset="0"/>
                <a:cs typeface="Mark for HCA" panose="020B0606020201010104" pitchFamily="34" charset="0"/>
              </a:rPr>
              <a:t>Step by step on how to document Discharge Stroke/TIA Education and Patient Specific Individualized Risk Factors in Meditech</a:t>
            </a:r>
          </a:p>
          <a:p>
            <a:endParaRPr lang="en-US" dirty="0"/>
          </a:p>
        </p:txBody>
      </p:sp>
      <p:sp>
        <p:nvSpPr>
          <p:cNvPr id="6" name="Subtitle 5">
            <a:extLst>
              <a:ext uri="{FF2B5EF4-FFF2-40B4-BE49-F238E27FC236}">
                <a16:creationId xmlns:a16="http://schemas.microsoft.com/office/drawing/2014/main" id="{337706D5-2218-4ECB-AA56-AFD6C95F15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564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129EE4-E73E-4991-A565-7E658C674A25}"/>
              </a:ext>
            </a:extLst>
          </p:cNvPr>
          <p:cNvSpPr>
            <a:spLocks noGrp="1"/>
          </p:cNvSpPr>
          <p:nvPr>
            <p:ph sz="half" idx="1"/>
          </p:nvPr>
        </p:nvSpPr>
        <p:spPr/>
        <p:txBody>
          <a:bodyPr/>
          <a:lstStyle/>
          <a:p>
            <a:pPr marL="457200" indent="-457200">
              <a:buFont typeface="+mj-lt"/>
              <a:buAutoNum type="arabicPeriod"/>
            </a:pPr>
            <a:r>
              <a:rPr lang="en-US" dirty="0">
                <a:latin typeface="Mark for HCA" panose="020B0606020201010104" pitchFamily="34" charset="0"/>
                <a:cs typeface="Mark for HCA" panose="020B0606020201010104" pitchFamily="34" charset="0"/>
              </a:rPr>
              <a:t>From Status board, Select </a:t>
            </a:r>
            <a:r>
              <a:rPr lang="en-US" dirty="0">
                <a:solidFill>
                  <a:schemeClr val="accent2"/>
                </a:solidFill>
                <a:latin typeface="Mark for HCA" panose="020B0606020201010104" pitchFamily="34" charset="0"/>
                <a:cs typeface="Mark for HCA" panose="020B0606020201010104" pitchFamily="34" charset="0"/>
              </a:rPr>
              <a:t>Process Intervention </a:t>
            </a:r>
            <a:r>
              <a:rPr lang="en-US" dirty="0">
                <a:latin typeface="Mark for HCA" panose="020B0606020201010104" pitchFamily="34" charset="0"/>
                <a:cs typeface="Mark for HCA" panose="020B0606020201010104" pitchFamily="34" charset="0"/>
              </a:rPr>
              <a:t>field</a:t>
            </a:r>
          </a:p>
          <a:p>
            <a:pPr marL="0" indent="0">
              <a:buNone/>
            </a:pPr>
            <a:endParaRPr lang="en-US" dirty="0"/>
          </a:p>
        </p:txBody>
      </p:sp>
      <p:sp>
        <p:nvSpPr>
          <p:cNvPr id="3" name="Title 2">
            <a:extLst>
              <a:ext uri="{FF2B5EF4-FFF2-40B4-BE49-F238E27FC236}">
                <a16:creationId xmlns:a16="http://schemas.microsoft.com/office/drawing/2014/main" id="{5B171CBA-B488-46EB-BC79-0F28E2D5DBBB}"/>
              </a:ext>
            </a:extLst>
          </p:cNvPr>
          <p:cNvSpPr>
            <a:spLocks noGrp="1"/>
          </p:cNvSpPr>
          <p:nvPr>
            <p:ph type="title"/>
          </p:nvPr>
        </p:nvSpPr>
        <p:spPr/>
        <p:txBody>
          <a:bodyPr/>
          <a:lstStyle/>
          <a:p>
            <a:pPr algn="ctr"/>
            <a:r>
              <a:rPr lang="en-US" sz="3400" dirty="0">
                <a:solidFill>
                  <a:srgbClr val="03173E"/>
                </a:solidFill>
                <a:latin typeface="Mark for HCA" panose="020B0606020201010104" pitchFamily="34" charset="0"/>
                <a:cs typeface="Mark for HCA" panose="020B0606020201010104" pitchFamily="34" charset="0"/>
              </a:rPr>
              <a:t>Documentation of Stroke education in Meditech </a:t>
            </a:r>
            <a:br>
              <a:rPr lang="en-US" sz="3400" dirty="0">
                <a:solidFill>
                  <a:srgbClr val="03173E"/>
                </a:solidFill>
                <a:latin typeface="Mark for HCA" panose="020B0606020201010104" pitchFamily="34" charset="0"/>
                <a:cs typeface="Mark for HCA" panose="020B0606020201010104" pitchFamily="34" charset="0"/>
              </a:rPr>
            </a:br>
            <a:r>
              <a:rPr lang="en-US" sz="3400" dirty="0">
                <a:solidFill>
                  <a:schemeClr val="accent2"/>
                </a:solidFill>
                <a:latin typeface="Mark for HCA" panose="020B0606020201010104" pitchFamily="34" charset="0"/>
                <a:cs typeface="Mark for HCA" panose="020B0606020201010104" pitchFamily="34" charset="0"/>
              </a:rPr>
              <a:t>Teach/</a:t>
            </a:r>
            <a:r>
              <a:rPr lang="en-US" sz="3400" dirty="0">
                <a:solidFill>
                  <a:schemeClr val="accent2"/>
                </a:solidFill>
              </a:rPr>
              <a:t>Educate field</a:t>
            </a:r>
            <a:endParaRPr lang="en-US" dirty="0">
              <a:solidFill>
                <a:schemeClr val="accent2"/>
              </a:solidFill>
            </a:endParaRPr>
          </a:p>
        </p:txBody>
      </p:sp>
      <p:sp>
        <p:nvSpPr>
          <p:cNvPr id="6" name="Content Placeholder 5">
            <a:extLst>
              <a:ext uri="{FF2B5EF4-FFF2-40B4-BE49-F238E27FC236}">
                <a16:creationId xmlns:a16="http://schemas.microsoft.com/office/drawing/2014/main" id="{E9D3955C-B9A8-41CE-A12A-28BFE5C8929B}"/>
              </a:ext>
            </a:extLst>
          </p:cNvPr>
          <p:cNvSpPr>
            <a:spLocks noGrp="1"/>
          </p:cNvSpPr>
          <p:nvPr>
            <p:ph sz="half" idx="10"/>
          </p:nvPr>
        </p:nvSpPr>
        <p:spPr/>
        <p:txBody>
          <a:bodyPr/>
          <a:lstStyle/>
          <a:p>
            <a:pPr marL="457200" indent="-457200">
              <a:buFont typeface="+mj-lt"/>
              <a:buAutoNum type="arabicPeriod" startAt="2"/>
            </a:pPr>
            <a:r>
              <a:rPr lang="en-US" dirty="0">
                <a:latin typeface="Mark for HCA" panose="020B0606020201010104" pitchFamily="34" charset="0"/>
                <a:cs typeface="Mark for HCA" panose="020B0606020201010104" pitchFamily="34" charset="0"/>
              </a:rPr>
              <a:t>Select </a:t>
            </a:r>
            <a:r>
              <a:rPr lang="en-US" dirty="0">
                <a:solidFill>
                  <a:schemeClr val="accent2"/>
                </a:solidFill>
                <a:latin typeface="Mark for HCA" panose="020B0606020201010104" pitchFamily="34" charset="0"/>
                <a:cs typeface="Mark for HCA" panose="020B0606020201010104" pitchFamily="34" charset="0"/>
              </a:rPr>
              <a:t>Teach/Educate</a:t>
            </a:r>
          </a:p>
        </p:txBody>
      </p:sp>
      <p:sp>
        <p:nvSpPr>
          <p:cNvPr id="4" name="Footer Placeholder 3">
            <a:extLst>
              <a:ext uri="{FF2B5EF4-FFF2-40B4-BE49-F238E27FC236}">
                <a16:creationId xmlns:a16="http://schemas.microsoft.com/office/drawing/2014/main" id="{984A3C43-DC44-4BBF-B28F-BA67E8C605FC}"/>
              </a:ext>
            </a:extLst>
          </p:cNvPr>
          <p:cNvSpPr>
            <a:spLocks noGrp="1"/>
          </p:cNvSpPr>
          <p:nvPr>
            <p:ph type="ftr" sz="quarter" idx="3"/>
          </p:nvPr>
        </p:nvSpPr>
        <p:spPr/>
        <p:txBody>
          <a:bodyPr/>
          <a:lstStyle/>
          <a:p>
            <a:r>
              <a:rPr lang="en-US">
                <a:cs typeface="Arial"/>
              </a:rPr>
              <a:t>Title Name or Department Name</a:t>
            </a:r>
            <a:endParaRPr lang="en-US" dirty="0">
              <a:cs typeface="Arial"/>
            </a:endParaRPr>
          </a:p>
        </p:txBody>
      </p:sp>
      <p:pic>
        <p:nvPicPr>
          <p:cNvPr id="5" name="Picture 4">
            <a:extLst>
              <a:ext uri="{FF2B5EF4-FFF2-40B4-BE49-F238E27FC236}">
                <a16:creationId xmlns:a16="http://schemas.microsoft.com/office/drawing/2014/main" id="{5B5C454A-C810-4363-8111-A46ECC8FE94F}"/>
              </a:ext>
            </a:extLst>
          </p:cNvPr>
          <p:cNvPicPr>
            <a:picLocks noChangeAspect="1"/>
          </p:cNvPicPr>
          <p:nvPr/>
        </p:nvPicPr>
        <p:blipFill>
          <a:blip r:embed="rId2"/>
          <a:stretch>
            <a:fillRect/>
          </a:stretch>
        </p:blipFill>
        <p:spPr>
          <a:xfrm>
            <a:off x="986507" y="2519917"/>
            <a:ext cx="4520557" cy="3009014"/>
          </a:xfrm>
          <a:prstGeom prst="rect">
            <a:avLst/>
          </a:prstGeom>
        </p:spPr>
      </p:pic>
      <p:pic>
        <p:nvPicPr>
          <p:cNvPr id="7" name="Picture 6">
            <a:extLst>
              <a:ext uri="{FF2B5EF4-FFF2-40B4-BE49-F238E27FC236}">
                <a16:creationId xmlns:a16="http://schemas.microsoft.com/office/drawing/2014/main" id="{3886DD66-74DE-4365-9110-D2AD4FD46348}"/>
              </a:ext>
            </a:extLst>
          </p:cNvPr>
          <p:cNvPicPr>
            <a:picLocks noChangeAspect="1"/>
          </p:cNvPicPr>
          <p:nvPr/>
        </p:nvPicPr>
        <p:blipFill>
          <a:blip r:embed="rId3"/>
          <a:stretch>
            <a:fillRect/>
          </a:stretch>
        </p:blipFill>
        <p:spPr>
          <a:xfrm>
            <a:off x="6416993" y="2519916"/>
            <a:ext cx="4163929" cy="3009014"/>
          </a:xfrm>
          <a:prstGeom prst="rect">
            <a:avLst/>
          </a:prstGeom>
        </p:spPr>
      </p:pic>
    </p:spTree>
    <p:extLst>
      <p:ext uri="{BB962C8B-B14F-4D97-AF65-F5344CB8AC3E}">
        <p14:creationId xmlns:p14="http://schemas.microsoft.com/office/powerpoint/2010/main" val="276659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BBA019-88A5-49B0-89D8-C343DC044017}"/>
              </a:ext>
            </a:extLst>
          </p:cNvPr>
          <p:cNvSpPr>
            <a:spLocks noGrp="1"/>
          </p:cNvSpPr>
          <p:nvPr>
            <p:ph sz="half" idx="1"/>
          </p:nvPr>
        </p:nvSpPr>
        <p:spPr/>
        <p:txBody>
          <a:bodyPr/>
          <a:lstStyle/>
          <a:p>
            <a:pPr marL="457200" indent="-457200">
              <a:buFont typeface="+mj-lt"/>
              <a:buAutoNum type="arabicPeriod" startAt="3"/>
            </a:pPr>
            <a:r>
              <a:rPr lang="en-US" sz="2000" dirty="0">
                <a:latin typeface="Mark for HCA" panose="020B0606020201010104" pitchFamily="34" charset="0"/>
                <a:cs typeface="Mark for HCA" panose="020B0606020201010104" pitchFamily="34" charset="0"/>
              </a:rPr>
              <a:t>Click </a:t>
            </a:r>
            <a:r>
              <a:rPr lang="en-US" sz="2000" dirty="0">
                <a:solidFill>
                  <a:schemeClr val="accent2"/>
                </a:solidFill>
                <a:latin typeface="Mark for HCA" panose="020B0606020201010104" pitchFamily="34" charset="0"/>
                <a:cs typeface="Mark for HCA" panose="020B0606020201010104" pitchFamily="34" charset="0"/>
              </a:rPr>
              <a:t>Discharge/Health behavior topics</a:t>
            </a:r>
            <a:r>
              <a:rPr lang="en-US" sz="2000" dirty="0">
                <a:latin typeface="Mark for HCA" panose="020B0606020201010104" pitchFamily="34" charset="0"/>
                <a:cs typeface="Mark for HCA" panose="020B0606020201010104" pitchFamily="34" charset="0"/>
              </a:rPr>
              <a:t> field, Check </a:t>
            </a:r>
            <a:r>
              <a:rPr lang="en-US" sz="2000" dirty="0">
                <a:solidFill>
                  <a:schemeClr val="accent2"/>
                </a:solidFill>
                <a:latin typeface="Mark for HCA" panose="020B0606020201010104" pitchFamily="34" charset="0"/>
                <a:cs typeface="Mark for HCA" panose="020B0606020201010104" pitchFamily="34" charset="0"/>
              </a:rPr>
              <a:t>Discharge</a:t>
            </a:r>
            <a:r>
              <a:rPr lang="en-US" sz="2000" dirty="0">
                <a:latin typeface="Mark for HCA" panose="020B0606020201010104" pitchFamily="34" charset="0"/>
                <a:cs typeface="Mark for HCA" panose="020B0606020201010104" pitchFamily="34" charset="0"/>
              </a:rPr>
              <a:t> and Select </a:t>
            </a:r>
            <a:r>
              <a:rPr lang="en-US" sz="2000" dirty="0">
                <a:solidFill>
                  <a:schemeClr val="accent2"/>
                </a:solidFill>
                <a:latin typeface="Mark for HCA" panose="020B0606020201010104" pitchFamily="34" charset="0"/>
                <a:cs typeface="Mark for HCA" panose="020B0606020201010104" pitchFamily="34" charset="0"/>
              </a:rPr>
              <a:t>Stroke Information</a:t>
            </a:r>
          </a:p>
        </p:txBody>
      </p:sp>
      <p:sp>
        <p:nvSpPr>
          <p:cNvPr id="2" name="Title 1"/>
          <p:cNvSpPr>
            <a:spLocks noGrp="1"/>
          </p:cNvSpPr>
          <p:nvPr>
            <p:ph type="title"/>
          </p:nvPr>
        </p:nvSpPr>
        <p:spPr/>
        <p:txBody>
          <a:bodyPr>
            <a:normAutofit fontScale="90000"/>
          </a:bodyPr>
          <a:lstStyle/>
          <a:p>
            <a:pPr algn="ctr"/>
            <a:r>
              <a:rPr lang="en-US" dirty="0"/>
              <a:t>Documentation of Stroke education in Meditech </a:t>
            </a:r>
            <a:br>
              <a:rPr lang="en-US" dirty="0"/>
            </a:br>
            <a:r>
              <a:rPr lang="en-US" dirty="0">
                <a:solidFill>
                  <a:schemeClr val="accent2"/>
                </a:solidFill>
              </a:rPr>
              <a:t>Teach/Educate field</a:t>
            </a:r>
          </a:p>
        </p:txBody>
      </p:sp>
      <p:sp>
        <p:nvSpPr>
          <p:cNvPr id="10" name="Content Placeholder 9">
            <a:extLst>
              <a:ext uri="{FF2B5EF4-FFF2-40B4-BE49-F238E27FC236}">
                <a16:creationId xmlns:a16="http://schemas.microsoft.com/office/drawing/2014/main" id="{75BB54DD-13A8-4AED-84A3-19457CA46397}"/>
              </a:ext>
            </a:extLst>
          </p:cNvPr>
          <p:cNvSpPr>
            <a:spLocks noGrp="1"/>
          </p:cNvSpPr>
          <p:nvPr>
            <p:ph sz="half" idx="10"/>
          </p:nvPr>
        </p:nvSpPr>
        <p:spPr/>
        <p:txBody>
          <a:bodyPr/>
          <a:lstStyle/>
          <a:p>
            <a:pPr marL="457200" indent="-457200">
              <a:buFont typeface="+mj-lt"/>
              <a:buAutoNum type="arabicPeriod" startAt="4"/>
            </a:pPr>
            <a:r>
              <a:rPr lang="en-US" dirty="0"/>
              <a:t>Answer all of the fields</a:t>
            </a:r>
          </a:p>
          <a:p>
            <a:pPr marL="457200" indent="-457200">
              <a:buFont typeface="+mj-lt"/>
              <a:buAutoNum type="arabicPeriod" startAt="4"/>
            </a:pPr>
            <a:r>
              <a:rPr lang="en-US" dirty="0"/>
              <a:t>On the last screen Select </a:t>
            </a:r>
            <a:r>
              <a:rPr lang="en-US" dirty="0">
                <a:solidFill>
                  <a:schemeClr val="accent2"/>
                </a:solidFill>
              </a:rPr>
              <a:t>Yes</a:t>
            </a:r>
            <a:r>
              <a:rPr lang="en-US" dirty="0"/>
              <a:t> for the statement </a:t>
            </a:r>
            <a:r>
              <a:rPr lang="en-US" sz="1400" dirty="0">
                <a:solidFill>
                  <a:schemeClr val="accent2"/>
                </a:solidFill>
                <a:latin typeface="Mark for HCA" panose="020B0606020201010104" pitchFamily="34" charset="0"/>
                <a:cs typeface="Mark for HCA" panose="020B0606020201010104" pitchFamily="34" charset="0"/>
              </a:rPr>
              <a:t>“Written information regarding stroke provided to primary learner”</a:t>
            </a:r>
          </a:p>
        </p:txBody>
      </p:sp>
      <p:pic>
        <p:nvPicPr>
          <p:cNvPr id="5" name="Picture 4"/>
          <p:cNvPicPr>
            <a:picLocks noChangeAspect="1"/>
          </p:cNvPicPr>
          <p:nvPr/>
        </p:nvPicPr>
        <p:blipFill>
          <a:blip r:embed="rId2"/>
          <a:stretch>
            <a:fillRect/>
          </a:stretch>
        </p:blipFill>
        <p:spPr>
          <a:xfrm>
            <a:off x="1209676" y="2971799"/>
            <a:ext cx="4159282" cy="2876107"/>
          </a:xfrm>
          <a:prstGeom prst="rect">
            <a:avLst/>
          </a:prstGeom>
        </p:spPr>
      </p:pic>
      <p:pic>
        <p:nvPicPr>
          <p:cNvPr id="6" name="Picture 5"/>
          <p:cNvPicPr>
            <a:picLocks noChangeAspect="1"/>
          </p:cNvPicPr>
          <p:nvPr/>
        </p:nvPicPr>
        <p:blipFill>
          <a:blip r:embed="rId3"/>
          <a:stretch>
            <a:fillRect/>
          </a:stretch>
        </p:blipFill>
        <p:spPr>
          <a:xfrm>
            <a:off x="6554971" y="3274829"/>
            <a:ext cx="4427353" cy="2573078"/>
          </a:xfrm>
          <a:prstGeom prst="rect">
            <a:avLst/>
          </a:prstGeom>
        </p:spPr>
      </p:pic>
      <p:sp>
        <p:nvSpPr>
          <p:cNvPr id="3" name="TextBox 2">
            <a:extLst>
              <a:ext uri="{FF2B5EF4-FFF2-40B4-BE49-F238E27FC236}">
                <a16:creationId xmlns:a16="http://schemas.microsoft.com/office/drawing/2014/main" id="{62CEFF2C-33A0-46E0-8CF2-18B04C94C342}"/>
              </a:ext>
            </a:extLst>
          </p:cNvPr>
          <p:cNvSpPr txBox="1"/>
          <p:nvPr/>
        </p:nvSpPr>
        <p:spPr>
          <a:xfrm>
            <a:off x="5640572" y="2971800"/>
            <a:ext cx="914400" cy="914400"/>
          </a:xfrm>
          <a:prstGeom prst="rect">
            <a:avLst/>
          </a:prstGeom>
        </p:spPr>
        <p:txBody>
          <a:bodyPr vert="horz" wrap="square" lIns="91440" tIns="45720" rIns="91440" bIns="45720" rtlCol="0">
            <a:noAutofit/>
          </a:bodyPr>
          <a:lstStyle/>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4D6A933-3CC9-4B6B-837B-1DAC6C7F0858}"/>
              </a:ext>
            </a:extLst>
          </p:cNvPr>
          <p:cNvSpPr txBox="1"/>
          <p:nvPr/>
        </p:nvSpPr>
        <p:spPr>
          <a:xfrm>
            <a:off x="6210628" y="4529470"/>
            <a:ext cx="4771696" cy="1031358"/>
          </a:xfrm>
          <a:prstGeom prst="rect">
            <a:avLst/>
          </a:prstGeom>
        </p:spPr>
        <p:txBody>
          <a:bodyPr vert="horz" wrap="square" lIns="91440" tIns="45720" rIns="91440" bIns="45720" rtlCol="0">
            <a:noAutofit/>
          </a:bodyPr>
          <a:lstStyle/>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17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342900" indent="-342900">
              <a:buFont typeface="+mj-lt"/>
              <a:buAutoNum type="arabicPeriod"/>
            </a:pPr>
            <a:r>
              <a:rPr lang="en-US" sz="1800" dirty="0">
                <a:latin typeface="Mark for HCA" panose="020B0606020201010104" pitchFamily="34" charset="0"/>
                <a:cs typeface="Mark for HCA" panose="020B0606020201010104" pitchFamily="34" charset="0"/>
              </a:rPr>
              <a:t>From the </a:t>
            </a:r>
            <a:r>
              <a:rPr lang="en-US" sz="1800" dirty="0">
                <a:solidFill>
                  <a:schemeClr val="accent2"/>
                </a:solidFill>
                <a:latin typeface="Mark for HCA" panose="020B0606020201010104" pitchFamily="34" charset="0"/>
                <a:cs typeface="Mark for HCA" panose="020B0606020201010104" pitchFamily="34" charset="0"/>
              </a:rPr>
              <a:t>Patient Status </a:t>
            </a:r>
            <a:r>
              <a:rPr lang="en-US" sz="1800" dirty="0">
                <a:latin typeface="Mark for HCA" panose="020B0606020201010104" pitchFamily="34" charset="0"/>
                <a:cs typeface="Mark for HCA" panose="020B0606020201010104" pitchFamily="34" charset="0"/>
              </a:rPr>
              <a:t>board enter </a:t>
            </a:r>
            <a:r>
              <a:rPr lang="en-US" sz="1800" dirty="0">
                <a:solidFill>
                  <a:schemeClr val="accent2"/>
                </a:solidFill>
                <a:latin typeface="Mark for HCA" panose="020B0606020201010104" pitchFamily="34" charset="0"/>
                <a:cs typeface="Mark for HCA" panose="020B0606020201010104" pitchFamily="34" charset="0"/>
              </a:rPr>
              <a:t>Nursing note</a:t>
            </a:r>
          </a:p>
          <a:p>
            <a:pPr marL="342900" indent="-342900">
              <a:buFont typeface="+mj-lt"/>
              <a:buAutoNum type="arabicPeriod"/>
            </a:pPr>
            <a:endParaRPr lang="en-US" sz="1800" dirty="0">
              <a:solidFill>
                <a:schemeClr val="accent2"/>
              </a:solidFill>
              <a:latin typeface="Mark for HCA" panose="020B0606020201010104" pitchFamily="34" charset="0"/>
              <a:cs typeface="Mark for HCA" panose="020B0606020201010104" pitchFamily="34" charset="0"/>
            </a:endParaRPr>
          </a:p>
          <a:p>
            <a:pPr marL="342900" indent="-342900">
              <a:buFont typeface="+mj-lt"/>
              <a:buAutoNum type="arabicPeriod"/>
            </a:pPr>
            <a:endParaRPr lang="en-US" sz="1800" dirty="0">
              <a:solidFill>
                <a:schemeClr val="accent2"/>
              </a:solidFill>
              <a:latin typeface="Mark for HCA" panose="020B0606020201010104" pitchFamily="34" charset="0"/>
              <a:cs typeface="Mark for HCA" panose="020B0606020201010104" pitchFamily="34" charset="0"/>
            </a:endParaRPr>
          </a:p>
          <a:p>
            <a:pPr marL="342900" indent="-342900">
              <a:buFont typeface="+mj-lt"/>
              <a:buAutoNum type="arabicPeriod"/>
            </a:pPr>
            <a:endParaRPr lang="en-US" sz="1800" dirty="0">
              <a:solidFill>
                <a:schemeClr val="accent2"/>
              </a:solidFill>
              <a:latin typeface="Mark for HCA" panose="020B0606020201010104" pitchFamily="34" charset="0"/>
              <a:cs typeface="Mark for HCA" panose="020B0606020201010104" pitchFamily="34" charset="0"/>
            </a:endParaRPr>
          </a:p>
          <a:p>
            <a:pPr marL="342900" indent="-342900">
              <a:buFont typeface="+mj-lt"/>
              <a:buAutoNum type="arabicPeriod"/>
            </a:pPr>
            <a:endParaRPr lang="en-US" sz="1800" dirty="0">
              <a:solidFill>
                <a:schemeClr val="accent2"/>
              </a:solidFill>
              <a:latin typeface="Mark for HCA" panose="020B0606020201010104" pitchFamily="34" charset="0"/>
              <a:cs typeface="Mark for HCA" panose="020B0606020201010104" pitchFamily="34" charset="0"/>
            </a:endParaRPr>
          </a:p>
          <a:p>
            <a:pPr marL="342900" indent="-342900">
              <a:buFont typeface="+mj-lt"/>
              <a:buAutoNum type="arabicPeriod"/>
            </a:pPr>
            <a:r>
              <a:rPr lang="en-US" sz="1800" dirty="0">
                <a:latin typeface="Mark for HCA" panose="020B0606020201010104" pitchFamily="34" charset="0"/>
                <a:cs typeface="Mark for HCA" panose="020B0606020201010104" pitchFamily="34" charset="0"/>
              </a:rPr>
              <a:t>Select </a:t>
            </a:r>
            <a:r>
              <a:rPr lang="en-US" sz="1800" dirty="0">
                <a:solidFill>
                  <a:schemeClr val="accent2"/>
                </a:solidFill>
                <a:latin typeface="Mark for HCA" panose="020B0606020201010104" pitchFamily="34" charset="0"/>
                <a:cs typeface="Mark for HCA" panose="020B0606020201010104" pitchFamily="34" charset="0"/>
              </a:rPr>
              <a:t>No Type</a:t>
            </a:r>
          </a:p>
          <a:p>
            <a:endParaRPr lang="en-US" dirty="0"/>
          </a:p>
        </p:txBody>
      </p:sp>
      <p:sp>
        <p:nvSpPr>
          <p:cNvPr id="2" name="Title 1"/>
          <p:cNvSpPr>
            <a:spLocks noGrp="1"/>
          </p:cNvSpPr>
          <p:nvPr>
            <p:ph type="title"/>
          </p:nvPr>
        </p:nvSpPr>
        <p:spPr/>
        <p:txBody>
          <a:bodyPr>
            <a:normAutofit fontScale="90000"/>
          </a:bodyPr>
          <a:lstStyle/>
          <a:p>
            <a:pPr algn="ctr"/>
            <a:r>
              <a:rPr lang="en-US" dirty="0">
                <a:latin typeface="Mark for HCA" panose="020B0606020201010104" pitchFamily="34" charset="0"/>
                <a:cs typeface="Mark for HCA" panose="020B0606020201010104" pitchFamily="34" charset="0"/>
              </a:rPr>
              <a:t>Documentation of Stroke education in Meditech </a:t>
            </a:r>
            <a:r>
              <a:rPr lang="en-US" dirty="0">
                <a:solidFill>
                  <a:schemeClr val="accent2"/>
                </a:solidFill>
                <a:latin typeface="Mark for HCA" panose="020B0606020201010104" pitchFamily="34" charset="0"/>
                <a:cs typeface="Mark for HCA" panose="020B0606020201010104" pitchFamily="34" charset="0"/>
              </a:rPr>
              <a:t>Nursing note/canned text (F4/F9 key)</a:t>
            </a:r>
          </a:p>
        </p:txBody>
      </p:sp>
      <p:sp>
        <p:nvSpPr>
          <p:cNvPr id="10" name="Content Placeholder 9">
            <a:extLst>
              <a:ext uri="{FF2B5EF4-FFF2-40B4-BE49-F238E27FC236}">
                <a16:creationId xmlns:a16="http://schemas.microsoft.com/office/drawing/2014/main" id="{B9F8828C-E942-4047-8E20-0F67D6C808DD}"/>
              </a:ext>
            </a:extLst>
          </p:cNvPr>
          <p:cNvSpPr>
            <a:spLocks noGrp="1"/>
          </p:cNvSpPr>
          <p:nvPr>
            <p:ph sz="half" idx="10"/>
          </p:nvPr>
        </p:nvSpPr>
        <p:spPr>
          <a:xfrm>
            <a:off x="6223906" y="1658296"/>
            <a:ext cx="5212080" cy="4349749"/>
          </a:xfrm>
        </p:spPr>
        <p:txBody>
          <a:bodyPr/>
          <a:lstStyle/>
          <a:p>
            <a:pPr marL="457200" indent="-457200">
              <a:buFont typeface="+mj-lt"/>
              <a:buAutoNum type="arabicPeriod" startAt="3"/>
            </a:pPr>
            <a:r>
              <a:rPr lang="en-US" dirty="0"/>
              <a:t>Select </a:t>
            </a:r>
            <a:r>
              <a:rPr lang="en-US" dirty="0">
                <a:solidFill>
                  <a:schemeClr val="accent2"/>
                </a:solidFill>
              </a:rPr>
              <a:t>Discharge instructions</a:t>
            </a:r>
          </a:p>
          <a:p>
            <a:pPr marL="457200" indent="-457200">
              <a:buFont typeface="+mj-lt"/>
              <a:buAutoNum type="arabicPeriod" startAt="3"/>
            </a:pPr>
            <a:endParaRPr lang="en-US" dirty="0">
              <a:solidFill>
                <a:schemeClr val="accent2"/>
              </a:solidFill>
            </a:endParaRPr>
          </a:p>
          <a:p>
            <a:pPr marL="457200" indent="-457200">
              <a:buFont typeface="+mj-lt"/>
              <a:buAutoNum type="arabicPeriod" startAt="3"/>
            </a:pPr>
            <a:endParaRPr lang="en-US" dirty="0">
              <a:solidFill>
                <a:schemeClr val="accent2"/>
              </a:solidFill>
            </a:endParaRPr>
          </a:p>
          <a:p>
            <a:pPr marL="457200" indent="-457200">
              <a:buFont typeface="+mj-lt"/>
              <a:buAutoNum type="arabicPeriod" startAt="3"/>
            </a:pPr>
            <a:endParaRPr lang="en-US" dirty="0">
              <a:solidFill>
                <a:schemeClr val="accent2"/>
              </a:solidFill>
            </a:endParaRPr>
          </a:p>
          <a:p>
            <a:pPr marL="457200" indent="-457200">
              <a:buFont typeface="+mj-lt"/>
              <a:buAutoNum type="arabicPeriod" startAt="3"/>
            </a:pPr>
            <a:r>
              <a:rPr lang="en-US" dirty="0">
                <a:solidFill>
                  <a:schemeClr val="tx1"/>
                </a:solidFill>
              </a:rPr>
              <a:t>Select</a:t>
            </a:r>
            <a:r>
              <a:rPr lang="en-US" dirty="0">
                <a:solidFill>
                  <a:schemeClr val="accent2"/>
                </a:solidFill>
              </a:rPr>
              <a:t> Stroke Discharge instructions</a:t>
            </a:r>
          </a:p>
        </p:txBody>
      </p:sp>
      <p:pic>
        <p:nvPicPr>
          <p:cNvPr id="4" name="Picture 3"/>
          <p:cNvPicPr>
            <a:picLocks noChangeAspect="1"/>
          </p:cNvPicPr>
          <p:nvPr/>
        </p:nvPicPr>
        <p:blipFill>
          <a:blip r:embed="rId2"/>
          <a:stretch>
            <a:fillRect/>
          </a:stretch>
        </p:blipFill>
        <p:spPr>
          <a:xfrm>
            <a:off x="1244009" y="2328530"/>
            <a:ext cx="3508744" cy="1350335"/>
          </a:xfrm>
          <a:prstGeom prst="rect">
            <a:avLst/>
          </a:prstGeom>
        </p:spPr>
      </p:pic>
      <p:pic>
        <p:nvPicPr>
          <p:cNvPr id="5" name="Picture 4"/>
          <p:cNvPicPr>
            <a:picLocks noChangeAspect="1"/>
          </p:cNvPicPr>
          <p:nvPr/>
        </p:nvPicPr>
        <p:blipFill>
          <a:blip r:embed="rId3"/>
          <a:stretch>
            <a:fillRect/>
          </a:stretch>
        </p:blipFill>
        <p:spPr>
          <a:xfrm>
            <a:off x="1244010" y="4349099"/>
            <a:ext cx="3508744" cy="1530707"/>
          </a:xfrm>
          <a:prstGeom prst="rect">
            <a:avLst/>
          </a:prstGeom>
        </p:spPr>
      </p:pic>
      <p:pic>
        <p:nvPicPr>
          <p:cNvPr id="6" name="Picture 5"/>
          <p:cNvPicPr>
            <a:picLocks noChangeAspect="1"/>
          </p:cNvPicPr>
          <p:nvPr/>
        </p:nvPicPr>
        <p:blipFill>
          <a:blip r:embed="rId4"/>
          <a:stretch>
            <a:fillRect/>
          </a:stretch>
        </p:blipFill>
        <p:spPr>
          <a:xfrm>
            <a:off x="7155712" y="2163573"/>
            <a:ext cx="3072809" cy="1345171"/>
          </a:xfrm>
          <a:prstGeom prst="rect">
            <a:avLst/>
          </a:prstGeom>
        </p:spPr>
      </p:pic>
      <p:pic>
        <p:nvPicPr>
          <p:cNvPr id="7" name="Picture 6"/>
          <p:cNvPicPr>
            <a:picLocks noChangeAspect="1"/>
          </p:cNvPicPr>
          <p:nvPr/>
        </p:nvPicPr>
        <p:blipFill>
          <a:blip r:embed="rId5"/>
          <a:stretch>
            <a:fillRect/>
          </a:stretch>
        </p:blipFill>
        <p:spPr>
          <a:xfrm>
            <a:off x="7155712" y="4440195"/>
            <a:ext cx="3072809" cy="1345172"/>
          </a:xfrm>
          <a:prstGeom prst="rect">
            <a:avLst/>
          </a:prstGeom>
        </p:spPr>
      </p:pic>
      <p:cxnSp>
        <p:nvCxnSpPr>
          <p:cNvPr id="11" name="Straight Arrow Connector 10"/>
          <p:cNvCxnSpPr>
            <a:cxnSpLocks/>
          </p:cNvCxnSpPr>
          <p:nvPr/>
        </p:nvCxnSpPr>
        <p:spPr>
          <a:xfrm flipH="1">
            <a:off x="8145517" y="4029165"/>
            <a:ext cx="1007910" cy="4110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256537"/>
      </p:ext>
    </p:extLst>
  </p:cSld>
  <p:clrMapOvr>
    <a:masterClrMapping/>
  </p:clrMapOvr>
</p:sld>
</file>

<file path=ppt/theme/theme1.xml><?xml version="1.0" encoding="utf-8"?>
<a:theme xmlns:a="http://schemas.openxmlformats.org/drawingml/2006/main" name="Cover Slides">
  <a:themeElements>
    <a:clrScheme name="HCA Healthcare PowerPoint Theme v2">
      <a:dk1>
        <a:srgbClr val="58595B"/>
      </a:dk1>
      <a:lt1>
        <a:sysClr val="window" lastClr="FFFFFF"/>
      </a:lt1>
      <a:dk2>
        <a:srgbClr val="03173E"/>
      </a:dk2>
      <a:lt2>
        <a:srgbClr val="D9D9D6"/>
      </a:lt2>
      <a:accent1>
        <a:srgbClr val="03173E"/>
      </a:accent1>
      <a:accent2>
        <a:srgbClr val="E05929"/>
      </a:accent2>
      <a:accent3>
        <a:srgbClr val="58595B"/>
      </a:accent3>
      <a:accent4>
        <a:srgbClr val="BBBCBC"/>
      </a:accent4>
      <a:accent5>
        <a:srgbClr val="0087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HCA Healthcare Theme" id="{FDD82C39-F45F-41D3-A6DF-5DD711C2460A}" vid="{7EE04C3A-D4AC-4A84-A49E-2384C75E9FF8}"/>
    </a:ext>
  </a:extLst>
</a:theme>
</file>

<file path=ppt/theme/theme2.xml><?xml version="1.0" encoding="utf-8"?>
<a:theme xmlns:a="http://schemas.openxmlformats.org/drawingml/2006/main" name="Breaker Slides">
  <a:themeElements>
    <a:clrScheme name="HCA Healthcare PowerPoint Theme v2">
      <a:dk1>
        <a:srgbClr val="58595B"/>
      </a:dk1>
      <a:lt1>
        <a:sysClr val="window" lastClr="FFFFFF"/>
      </a:lt1>
      <a:dk2>
        <a:srgbClr val="03173E"/>
      </a:dk2>
      <a:lt2>
        <a:srgbClr val="D9D9D6"/>
      </a:lt2>
      <a:accent1>
        <a:srgbClr val="03173E"/>
      </a:accent1>
      <a:accent2>
        <a:srgbClr val="E05929"/>
      </a:accent2>
      <a:accent3>
        <a:srgbClr val="58595B"/>
      </a:accent3>
      <a:accent4>
        <a:srgbClr val="BBBCBC"/>
      </a:accent4>
      <a:accent5>
        <a:srgbClr val="0087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Content Slide">
  <a:themeElements>
    <a:clrScheme name="HCA Healthcare PowerPoint Theme v2">
      <a:dk1>
        <a:srgbClr val="58595B"/>
      </a:dk1>
      <a:lt1>
        <a:sysClr val="window" lastClr="FFFFFF"/>
      </a:lt1>
      <a:dk2>
        <a:srgbClr val="03173E"/>
      </a:dk2>
      <a:lt2>
        <a:srgbClr val="D9D9D6"/>
      </a:lt2>
      <a:accent1>
        <a:srgbClr val="03173E"/>
      </a:accent1>
      <a:accent2>
        <a:srgbClr val="E05929"/>
      </a:accent2>
      <a:accent3>
        <a:srgbClr val="58595B"/>
      </a:accent3>
      <a:accent4>
        <a:srgbClr val="BBBCBC"/>
      </a:accent4>
      <a:accent5>
        <a:srgbClr val="0087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HCA Healthcare Theme</Template>
  <TotalTime>2445</TotalTime>
  <Words>756</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Arial</vt:lpstr>
      <vt:lpstr>Arial Bold</vt:lpstr>
      <vt:lpstr>Arial Regular</vt:lpstr>
      <vt:lpstr>Calibri</vt:lpstr>
      <vt:lpstr>Courier New</vt:lpstr>
      <vt:lpstr>Georgia</vt:lpstr>
      <vt:lpstr>Gotham Thin</vt:lpstr>
      <vt:lpstr>Mark for HCA</vt:lpstr>
      <vt:lpstr>Wingdings</vt:lpstr>
      <vt:lpstr>ヒラギノ角ゴ Pro W3</vt:lpstr>
      <vt:lpstr>Cover Slides</vt:lpstr>
      <vt:lpstr>Breaker Slides</vt:lpstr>
      <vt:lpstr>Content Slide</vt:lpstr>
      <vt:lpstr>Discharge Stroke/TIA Education Documentation</vt:lpstr>
      <vt:lpstr>Why Stroke/TIA/Risk factors education is important for patients</vt:lpstr>
      <vt:lpstr>Stroke/TIA risk factors  </vt:lpstr>
      <vt:lpstr>Stroke/TIA education documentation requirements in Meditech</vt:lpstr>
      <vt:lpstr>How to select Stroke/TIA risk factors</vt:lpstr>
      <vt:lpstr>PowerPoint Presentation</vt:lpstr>
      <vt:lpstr>Documentation of Stroke education in Meditech  Teach/Educate field</vt:lpstr>
      <vt:lpstr>Documentation of Stroke education in Meditech  Teach/Educate field</vt:lpstr>
      <vt:lpstr>Documentation of Stroke education in Meditech Nursing note/canned text (F4/F9 key)</vt:lpstr>
      <vt:lpstr>Documentation of Stroke education in Meditech Nursing note/canned text (F4/F9 key)</vt:lpstr>
      <vt:lpstr>Documentation of Stroke education in Meditech Discharge form Pt. education</vt:lpstr>
      <vt:lpstr>Documentation of Stroke education in Meditech Discharge form Pt. education</vt:lpstr>
      <vt:lpstr>Documentation of Stroke education in Meditech Discharge form Pt. education</vt:lpstr>
    </vt:vector>
  </TitlesOfParts>
  <Company>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Started</dc:title>
  <dc:creator>Hale Kris</dc:creator>
  <cp:lastModifiedBy>Davis Irina</cp:lastModifiedBy>
  <cp:revision>74</cp:revision>
  <dcterms:created xsi:type="dcterms:W3CDTF">2019-02-22T22:24:40Z</dcterms:created>
  <dcterms:modified xsi:type="dcterms:W3CDTF">2023-02-20T14:14:14Z</dcterms:modified>
</cp:coreProperties>
</file>