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sldIdLst>
    <p:sldId id="260" r:id="rId3"/>
    <p:sldId id="276" r:id="rId4"/>
    <p:sldId id="262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73D"/>
    <a:srgbClr val="E05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9"/>
    <p:restoredTop sz="96405"/>
  </p:normalViewPr>
  <p:slideViewPr>
    <p:cSldViewPr snapToGrid="0" snapToObjects="1">
      <p:cViewPr varScale="1">
        <p:scale>
          <a:sx n="90" d="100"/>
          <a:sy n="90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1B0210-3F50-2747-B2BD-73A484371F0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89F7C5-C9C1-3F46-9112-A4F0575B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92" y="4867881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F9CDC-114C-D144-8F86-A1722BA9D9B4}"/>
              </a:ext>
            </a:extLst>
          </p:cNvPr>
          <p:cNvSpPr txBox="1"/>
          <p:nvPr userDrawn="1"/>
        </p:nvSpPr>
        <p:spPr>
          <a:xfrm>
            <a:off x="2940269" y="53497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176E8-CFB6-4346-B763-4FE8BE61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2" y="-932037"/>
            <a:ext cx="9522357" cy="6348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611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CBC281-5D77-F448-AB6C-3BA16A732E0E}"/>
              </a:ext>
            </a:extLst>
          </p:cNvPr>
          <p:cNvSpPr/>
          <p:nvPr userDrawn="1"/>
        </p:nvSpPr>
        <p:spPr bwMode="white">
          <a:xfrm>
            <a:off x="4" y="5787004"/>
            <a:ext cx="7618920" cy="1071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2C8EFB-926B-7C42-AE3A-5258913F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E79F5D-17A0-2040-8C48-C60EAD371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6" y="4794749"/>
            <a:ext cx="6995687" cy="90985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BD6B30-42F1-CE45-8C8D-9CEF989D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0472" y="2998381"/>
            <a:ext cx="4675686" cy="17430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1" kern="600" spc="-40" baseline="0">
                <a:solidFill>
                  <a:schemeClr val="accent2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Change photo </a:t>
            </a:r>
            <a:br>
              <a:rPr lang="en-US" dirty="0"/>
            </a:br>
            <a:r>
              <a:rPr lang="en-US" dirty="0"/>
              <a:t>in slide master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8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r="34041" b="31634"/>
          <a:stretch/>
        </p:blipFill>
        <p:spPr>
          <a:xfrm>
            <a:off x="-39416" y="-72417"/>
            <a:ext cx="9247211" cy="3805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4347"/>
            <a:ext cx="9143997" cy="5714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F60A47-7A09-8643-896D-87AF816FC1CF}"/>
              </a:ext>
            </a:extLst>
          </p:cNvPr>
          <p:cNvSpPr/>
          <p:nvPr userDrawn="1"/>
        </p:nvSpPr>
        <p:spPr bwMode="white">
          <a:xfrm>
            <a:off x="4" y="5711850"/>
            <a:ext cx="7028118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26302-467F-3F47-898B-16EC1C625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0472" y="3896542"/>
            <a:ext cx="7618920" cy="84484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1" kern="600" spc="-40" baseline="0">
                <a:solidFill>
                  <a:schemeClr val="tx2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Change photo in slide master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C9E74D-2EAB-FC4E-8E60-A3F3A912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47F27BD-1787-B344-9C7B-28F323572E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6" y="4922345"/>
            <a:ext cx="8159174" cy="90985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7102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067BB-9A65-5342-B8F3-449A24411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315"/>
            <a:ext cx="9144000" cy="3771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4347"/>
            <a:ext cx="9143997" cy="5714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F60A47-7A09-8643-896D-87AF816FC1CF}"/>
              </a:ext>
            </a:extLst>
          </p:cNvPr>
          <p:cNvSpPr/>
          <p:nvPr userDrawn="1"/>
        </p:nvSpPr>
        <p:spPr bwMode="white">
          <a:xfrm>
            <a:off x="4" y="5711850"/>
            <a:ext cx="7028118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26302-467F-3F47-898B-16EC1C625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0472" y="3896542"/>
            <a:ext cx="7618920" cy="84484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1" kern="600" spc="-40" baseline="0">
                <a:solidFill>
                  <a:srgbClr val="E05928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Change photo in slide master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C9E74D-2EAB-FC4E-8E60-A3F3A912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47F27BD-1787-B344-9C7B-28F323572E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6" y="4922345"/>
            <a:ext cx="8159174" cy="90985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906878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30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9144000" cy="43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46093" y="2077156"/>
            <a:ext cx="5505533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">
          <a:xfrm flipH="1">
            <a:off x="1" y="0"/>
            <a:ext cx="3019011" cy="5981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0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3"/>
            <a:ext cx="497205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47040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rgbClr val="E05928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6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ou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1" y="0"/>
            <a:ext cx="3019011" cy="5981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0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40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rgbClr val="02173D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6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accent3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240" cy="720887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834034" y="1452883"/>
            <a:ext cx="4862926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47040" y="640087"/>
            <a:ext cx="2346971" cy="39195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4036" y="634046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3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Nav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240" cy="72088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834034" y="1452883"/>
            <a:ext cx="4862926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47040" y="640087"/>
            <a:ext cx="2346971" cy="39195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4036" y="634046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accent3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58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Unev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40" y="640087"/>
            <a:ext cx="2346971" cy="4990694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accent2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6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59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92" y="4867881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D7DE9B-66EA-C04B-AA76-A3F63C09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558B58-C39C-A14D-B241-ACC7C920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Uneve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2" y="634046"/>
            <a:ext cx="4972048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32" rtl="0" eaLnBrk="1" latinLnBrk="0" hangingPunct="1">
              <a:buNone/>
              <a:defRPr lang="en-US" sz="2133" b="1" i="0" kern="1200" spc="0" baseline="0" dirty="0" smtClean="0">
                <a:solidFill>
                  <a:schemeClr val="accent3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pPr marL="0" lvl="0" defTabSz="914332" latinLnBrk="0"/>
            <a:r>
              <a:rPr lang="en-US" dirty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29" y="640093"/>
            <a:ext cx="2363904" cy="53416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Mark for HCA Book" panose="020B0606020201010104" pitchFamily="34" charset="0"/>
                <a:ea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28" indent="-238101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rved 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8" y="0"/>
            <a:ext cx="9571586" cy="5981701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81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81" y="331159"/>
            <a:ext cx="8229600" cy="108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57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rved Bar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8" y="0"/>
            <a:ext cx="9571586" cy="598170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81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81" y="331159"/>
            <a:ext cx="8229600" cy="108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17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729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58302"/>
            <a:ext cx="6245362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951952" y="1658303"/>
            <a:ext cx="1734851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chemeClr val="accent3"/>
                </a:solidFill>
              </a:defRPr>
            </a:lvl1pPr>
            <a:lvl2pPr marL="609555" indent="0">
              <a:buNone/>
              <a:defRPr sz="1333"/>
            </a:lvl2pPr>
            <a:lvl3pPr marL="1219110" indent="0">
              <a:buNone/>
              <a:defRPr sz="1333"/>
            </a:lvl3pPr>
            <a:lvl4pPr marL="1828664" indent="0">
              <a:buNone/>
              <a:defRPr sz="1333"/>
            </a:lvl4pPr>
            <a:lvl5pPr marL="243821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3" y="1658303"/>
            <a:ext cx="3907187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67930" y="1658303"/>
            <a:ext cx="390906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08169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4934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217304"/>
            <a:ext cx="2394858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7200" y="4047575"/>
            <a:ext cx="2394858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4" indent="-228584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315607" y="3223322"/>
            <a:ext cx="2394858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315607" y="4053593"/>
            <a:ext cx="2394858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4" indent="-228584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74015" y="3217304"/>
            <a:ext cx="2512786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174015" y="4047575"/>
            <a:ext cx="2512786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4" indent="-228584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50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32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14" indent="-228584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7110" y="1691423"/>
            <a:ext cx="1175038" cy="117503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48BFDB8-5617-C040-B207-E1E21BCC46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4999" y="1697441"/>
            <a:ext cx="1175038" cy="117503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73A5AB-9FF5-5F48-A7A6-B7480156F8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2889" y="1691423"/>
            <a:ext cx="1175038" cy="117503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81201"/>
            <a:ext cx="4038600" cy="2895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69" indent="-231769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81082" y="5082817"/>
            <a:ext cx="37147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200" i="0">
                <a:latin typeface="+mn-lt"/>
              </a:defRPr>
            </a:lvl1pPr>
          </a:lstStyle>
          <a:p>
            <a:pPr marL="0" marR="0" lvl="0" indent="0" algn="ctr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6882" y="1817882"/>
            <a:ext cx="2340864" cy="23408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05"/>
            <a:ext cx="9144000" cy="571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92" y="4867881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42E4E2-68D6-D049-B150-57D56F1F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3206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206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49853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49853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06500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06500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167529" y="2386544"/>
            <a:ext cx="1280160" cy="1280160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38047" y="2386544"/>
            <a:ext cx="1280160" cy="1280160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680823" y="2386544"/>
            <a:ext cx="1280160" cy="1280160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Frequent Neuro Intervention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1998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  <p15:guide id="0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92" y="4867881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42E4E2-68D6-D049-B150-57D56F1F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venu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4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 userDrawn="1"/>
        </p:nvSpPr>
        <p:spPr bwMode="white">
          <a:xfrm>
            <a:off x="0" y="5733116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2541181"/>
            <a:ext cx="4622523" cy="22002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6"/>
            <a:ext cx="3930077" cy="436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20810E3-03BD-6B4C-BAB6-25871F6D1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1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Avenu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4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2541181"/>
            <a:ext cx="4622523" cy="22002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 userDrawn="1"/>
        </p:nvSpPr>
        <p:spPr bwMode="white">
          <a:xfrm>
            <a:off x="0" y="5743749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6"/>
            <a:ext cx="3930077" cy="436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20810E3-03BD-6B4C-BAB6-25871F6D1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Orange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2"/>
            <a:ext cx="9144000" cy="68590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rgbClr val="E05928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3" y="1882257"/>
            <a:ext cx="1793242" cy="39496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F5E87A0-46D0-B049-8E8B-9FF7146B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75126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Navy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50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7" y="-7364"/>
            <a:ext cx="9152387" cy="68653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0" baseline="0">
                <a:solidFill>
                  <a:srgbClr val="02173D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4" y="4922345"/>
            <a:ext cx="3930077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5E87A0-46D0-B049-8E8B-9FF7146B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3" y="1882257"/>
            <a:ext cx="1793242" cy="3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2" y="-932037"/>
            <a:ext cx="9522357" cy="6348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611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CBC281-5D77-F448-AB6C-3BA16A732E0E}"/>
              </a:ext>
            </a:extLst>
          </p:cNvPr>
          <p:cNvSpPr/>
          <p:nvPr userDrawn="1"/>
        </p:nvSpPr>
        <p:spPr bwMode="white">
          <a:xfrm>
            <a:off x="4" y="5787004"/>
            <a:ext cx="7618920" cy="1071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2C8EFB-926B-7C42-AE3A-5258913F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93" y="5838336"/>
            <a:ext cx="3802334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E79F5D-17A0-2040-8C48-C60EAD371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6" y="4794749"/>
            <a:ext cx="6995687" cy="90985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BD6B30-42F1-CE45-8C8D-9CEF989D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0472" y="2998381"/>
            <a:ext cx="4675686" cy="17430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1" kern="600" spc="-40" baseline="0">
                <a:solidFill>
                  <a:schemeClr val="tx2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Change photo </a:t>
            </a:r>
            <a:br>
              <a:rPr lang="en-US" dirty="0"/>
            </a:br>
            <a:r>
              <a:rPr lang="en-US" dirty="0"/>
              <a:t>in slide master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658297"/>
            <a:ext cx="8229599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937C501-1CA1-7142-AC72-485285EF2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/>
              <a:t>Frequent Neuro Intervention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D0C6AB-2975-C143-A2C8-33266EEC6CDB}"/>
              </a:ext>
            </a:extLst>
          </p:cNvPr>
          <p:cNvCxnSpPr/>
          <p:nvPr userDrawn="1"/>
        </p:nvCxnSpPr>
        <p:spPr>
          <a:xfrm>
            <a:off x="663497" y="6335649"/>
            <a:ext cx="0" cy="163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7CBD15-2824-504E-A867-20BA19A72299}"/>
              </a:ext>
            </a:extLst>
          </p:cNvPr>
          <p:cNvSpPr txBox="1"/>
          <p:nvPr userDrawn="1"/>
        </p:nvSpPr>
        <p:spPr>
          <a:xfrm>
            <a:off x="369920" y="6295496"/>
            <a:ext cx="246888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1000" smtClean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rPr>
              <a:pPr algn="r"/>
              <a:t>‹#›</a:t>
            </a:fld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08" r:id="rId3"/>
    <p:sldLayoutId id="2147483717" r:id="rId4"/>
    <p:sldLayoutId id="2147483709" r:id="rId5"/>
    <p:sldLayoutId id="2147483719" r:id="rId6"/>
    <p:sldLayoutId id="2147483662" r:id="rId7"/>
    <p:sldLayoutId id="2147483718" r:id="rId8"/>
    <p:sldLayoutId id="2147483697" r:id="rId9"/>
    <p:sldLayoutId id="2147483720" r:id="rId10"/>
    <p:sldLayoutId id="2147483715" r:id="rId11"/>
    <p:sldLayoutId id="2147483721" r:id="rId12"/>
  </p:sldLayoutIdLst>
  <p:hf sldNum="0" hdr="0" dt="0"/>
  <p:txStyles>
    <p:titleStyle>
      <a:lvl1pPr marL="0" marR="0" indent="0" algn="l" defTabSz="609555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kern="1200">
          <a:solidFill>
            <a:schemeClr val="tx2"/>
          </a:solidFill>
          <a:latin typeface="Mark for HCA Book" panose="020B0606020201010104" pitchFamily="34" charset="0"/>
          <a:ea typeface="+mj-ea"/>
          <a:cs typeface="Mark for HCA Book" panose="020B0606020201010104" pitchFamily="34" charset="0"/>
        </a:defRPr>
      </a:lvl1pPr>
    </p:titleStyle>
    <p:bodyStyle>
      <a:lvl1pPr marL="311127" indent="-311127" algn="l" defTabSz="609555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0592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1pPr>
      <a:lvl2pPr marL="541826" indent="-234933" algn="l" defTabSz="609555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05928"/>
        </a:buClr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2pPr>
      <a:lvl3pPr marL="766177" indent="-224350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3pPr>
      <a:lvl4pPr marL="998994" indent="-232817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05928"/>
        </a:buClr>
        <a:buFont typeface="Arial"/>
        <a:buChar char="–"/>
        <a:tabLst/>
        <a:defRPr sz="14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4pPr>
      <a:lvl5pPr marL="1225459" indent="-234933" algn="l" defTabSz="609555" rtl="0" eaLnBrk="1" latinLnBrk="0" hangingPunct="1">
        <a:spcBef>
          <a:spcPct val="20000"/>
        </a:spcBef>
        <a:buClr>
          <a:srgbClr val="E05928"/>
        </a:buClr>
        <a:buFont typeface="Arial"/>
        <a:buChar char="»"/>
        <a:tabLst/>
        <a:defRPr sz="14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9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301"/>
            <a:ext cx="7886700" cy="4323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00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defRPr>
            </a:lvl1pPr>
          </a:lstStyle>
          <a:p>
            <a:r>
              <a:rPr lang="en-US"/>
              <a:t>Frequent Neuro Intervention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663497" y="6335649"/>
            <a:ext cx="0" cy="163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920" y="6295496"/>
            <a:ext cx="246888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1000" smtClean="0">
                <a:solidFill>
                  <a:schemeClr val="tx1"/>
                </a:solidFill>
                <a:latin typeface="Mark for HCA Book" panose="020B0606020201010104" pitchFamily="34" charset="0"/>
                <a:cs typeface="Mark for HCA Book" panose="020B0606020201010104" pitchFamily="34" charset="0"/>
              </a:rPr>
              <a:pPr algn="r"/>
              <a:t>‹#›</a:t>
            </a:fld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E809-0CD9-9947-9F5D-D03E204E94D1}"/>
              </a:ext>
            </a:extLst>
          </p:cNvPr>
          <p:cNvSpPr txBox="1"/>
          <p:nvPr userDrawn="1"/>
        </p:nvSpPr>
        <p:spPr>
          <a:xfrm>
            <a:off x="239486" y="61939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A706-2122-F84B-9B31-A0C582937221}"/>
              </a:ext>
            </a:extLst>
          </p:cNvPr>
          <p:cNvSpPr txBox="1"/>
          <p:nvPr userDrawn="1"/>
        </p:nvSpPr>
        <p:spPr>
          <a:xfrm>
            <a:off x="97654" y="60900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400551" y="6262881"/>
            <a:ext cx="3065612" cy="3323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4" y="6190853"/>
            <a:ext cx="1480468" cy="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1" r:id="rId2"/>
    <p:sldLayoutId id="2147483682" r:id="rId3"/>
    <p:sldLayoutId id="2147483683" r:id="rId4"/>
    <p:sldLayoutId id="2147483704" r:id="rId5"/>
    <p:sldLayoutId id="2147483716" r:id="rId6"/>
    <p:sldLayoutId id="2147483705" r:id="rId7"/>
    <p:sldLayoutId id="2147483684" r:id="rId8"/>
    <p:sldLayoutId id="2147483685" r:id="rId9"/>
    <p:sldLayoutId id="2147483722" r:id="rId10"/>
    <p:sldLayoutId id="2147483723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sldNum="0" hdr="0" dt="0"/>
  <p:txStyles>
    <p:titleStyle>
      <a:lvl1pPr marL="0" marR="0" indent="0" algn="l" defTabSz="609555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kern="1200">
          <a:solidFill>
            <a:schemeClr val="tx2"/>
          </a:solidFill>
          <a:latin typeface="Mark for HCA Book" panose="020B0606020201010104" pitchFamily="34" charset="0"/>
          <a:ea typeface="+mj-ea"/>
          <a:cs typeface="Mark for HCA Book" panose="020B0606020201010104" pitchFamily="34" charset="0"/>
        </a:defRPr>
      </a:lvl1pPr>
    </p:titleStyle>
    <p:bodyStyle>
      <a:lvl1pPr marL="311127" indent="-311127" algn="l" defTabSz="609555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05928"/>
        </a:buClr>
        <a:buFont typeface="Arial" panose="020B0604020202020204" pitchFamily="34" charset="0"/>
        <a:buChar char="•"/>
        <a:tabLst/>
        <a:defRPr sz="2400" b="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1pPr>
      <a:lvl2pPr marL="541826" indent="-234933" algn="l" defTabSz="609555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05928"/>
        </a:buClr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2pPr>
      <a:lvl3pPr marL="766177" indent="-224350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05928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3pPr>
      <a:lvl4pPr marL="998994" indent="-232817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05928"/>
        </a:buClr>
        <a:buFont typeface="Arial"/>
        <a:buChar char="–"/>
        <a:tabLst/>
        <a:defRPr sz="14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4pPr>
      <a:lvl5pPr marL="1227575" indent="-226468" algn="l" defTabSz="609555" rtl="0" eaLnBrk="1" latinLnBrk="0" hangingPunct="1">
        <a:spcBef>
          <a:spcPct val="20000"/>
        </a:spcBef>
        <a:buClr>
          <a:srgbClr val="E05928"/>
        </a:buClr>
        <a:buFont typeface="Arial"/>
        <a:buChar char="»"/>
        <a:tabLst/>
        <a:defRPr sz="1400" kern="1200">
          <a:solidFill>
            <a:schemeClr val="tx1"/>
          </a:solidFill>
          <a:latin typeface="Mark for HCA Book" panose="020B0606020201010104" pitchFamily="34" charset="0"/>
          <a:ea typeface="+mn-ea"/>
          <a:cs typeface="Mark for HCA Book" panose="020B0606020201010104" pitchFamily="34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7" pos="288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63BD-E606-A948-887C-38494CA97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Mark for HCA" panose="020B0604020201090104" pitchFamily="34" charset="0"/>
                <a:cs typeface="Mark for HCA" panose="020B0604020201090104" pitchFamily="34" charset="0"/>
              </a:rPr>
              <a:t>Frequent Neuro Intervention</a:t>
            </a:r>
            <a:endParaRPr lang="en-US" sz="6000" dirty="0">
              <a:latin typeface="Mark for HCA Book" panose="020B0606020201010104" pitchFamily="34" charset="0"/>
              <a:cs typeface="Mark for HCA Book" panose="020B06060202010101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B890D-567B-7A48-ABDC-B19F6928D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Mark for HCA Book" panose="020B0606020201010104" pitchFamily="34" charset="0"/>
              <a:cs typeface="Mark for HCA Book" panose="020B06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7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Review Physician Order for Neuro Check Frequency </a:t>
            </a:r>
            <a:r>
              <a:rPr lang="en-US" sz="2400" dirty="0"/>
              <a:t>(post Tenecteplase only)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895483-CA6A-47CA-A51A-0D408069A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73AE13-0CB7-40EE-82BA-7B148BA45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0082"/>
            <a:ext cx="8589146" cy="40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64A28E2-31B0-47BD-A129-84A89A7E8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074" y="1645920"/>
            <a:ext cx="7780952" cy="33714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Review Physician Order for Neuro Check Frequency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2EB1B-DBCB-4961-96B4-473AC638DE0B}"/>
              </a:ext>
            </a:extLst>
          </p:cNvPr>
          <p:cNvSpPr txBox="1"/>
          <p:nvPr/>
        </p:nvSpPr>
        <p:spPr>
          <a:xfrm>
            <a:off x="6696891" y="4229893"/>
            <a:ext cx="2349455" cy="1351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r>
              <a:rPr lang="en-US" b="1" dirty="0">
                <a:solidFill>
                  <a:srgbClr val="001641"/>
                </a:solidFill>
                <a:latin typeface="Mark for HCA" panose="020B0604020201090104" pitchFamily="34" charset="0"/>
                <a:cs typeface="Mark for HCA" panose="020B0604020201090104" pitchFamily="34" charset="0"/>
              </a:rPr>
              <a:t>If frequency is blank or order is missing, notify physician and obtain orders.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C07C80-C876-4F3D-B033-B4F9EE9EA30C}"/>
              </a:ext>
            </a:extLst>
          </p:cNvPr>
          <p:cNvCxnSpPr/>
          <p:nvPr/>
        </p:nvCxnSpPr>
        <p:spPr>
          <a:xfrm flipH="1">
            <a:off x="5878286" y="4833257"/>
            <a:ext cx="8186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895483-CA6A-47CA-A51A-0D408069A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66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64A28E2-31B0-47BD-A129-84A89A7E8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4" y="1775444"/>
            <a:ext cx="1593934" cy="6375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One:</a:t>
            </a:r>
            <a:br>
              <a:rPr lang="en-US" dirty="0"/>
            </a:br>
            <a:r>
              <a:rPr lang="en-US" dirty="0"/>
              <a:t>Select Process Intervention Field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71979B6-AF59-46C0-A326-A01EE3C4F04F}"/>
              </a:ext>
            </a:extLst>
          </p:cNvPr>
          <p:cNvSpPr txBox="1">
            <a:spLocks/>
          </p:cNvSpPr>
          <p:nvPr/>
        </p:nvSpPr>
        <p:spPr>
          <a:xfrm>
            <a:off x="510074" y="2774864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solidFill>
                  <a:schemeClr val="tx2"/>
                </a:solidFill>
                <a:latin typeface="Mark for HCA Book" panose="020B0606020201010104" pitchFamily="34" charset="0"/>
                <a:ea typeface="+mj-ea"/>
                <a:cs typeface="Mark for HCA Book" panose="020B0606020201010104" pitchFamily="34" charset="0"/>
              </a:defRPr>
            </a:lvl1pPr>
          </a:lstStyle>
          <a:p>
            <a:r>
              <a:rPr lang="en-US" dirty="0"/>
              <a:t>Step Two:</a:t>
            </a:r>
            <a:br>
              <a:rPr lang="en-US" dirty="0"/>
            </a:br>
            <a:r>
              <a:rPr lang="en-US" dirty="0"/>
              <a:t>Select Frequent Neuro checks</a:t>
            </a:r>
          </a:p>
        </p:txBody>
      </p:sp>
      <p:pic>
        <p:nvPicPr>
          <p:cNvPr id="2050" name="Picture 2" descr="image002">
            <a:extLst>
              <a:ext uri="{FF2B5EF4-FFF2-40B4-BE49-F238E27FC236}">
                <a16:creationId xmlns:a16="http://schemas.microsoft.com/office/drawing/2014/main" id="{D4353FDA-D4F8-41F1-959B-47E069E2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4" y="4219149"/>
            <a:ext cx="5753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76631-ABFA-4EC8-BDDB-A707754AA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5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Complete the Next Screens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F839E-A54C-49E6-83C0-EE36023B9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11630"/>
            <a:ext cx="5943600" cy="36576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B0232-BBA1-4EB0-BFD5-6141AD81A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07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9E77D-5927-4D80-A8AD-C3B671BE2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11630"/>
            <a:ext cx="5943600" cy="3657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Complete the Next Screens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BA133-65E8-461B-AEBA-D4E07BAB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25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96391-01BA-4D53-9C62-E5B761ABF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11630"/>
            <a:ext cx="5943600" cy="3657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Complete the Next Screens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D3055-EE52-4B52-A67B-EDB77110F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44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9D900-1238-4A41-A68B-7FA682F67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11630"/>
            <a:ext cx="5943600" cy="3657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Complete the Next Screens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E9C94F-D8A4-4710-AF3E-017C7AC63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0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0CEFF-796B-4C7D-944E-BC137AD4A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11630"/>
            <a:ext cx="5943600" cy="3657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924F72-24D7-4C3A-9437-BA65D7B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Complete the Next Screens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988454-C3E0-4498-A771-B2CBB88CC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Frequent Neuro Intervention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014694"/>
      </p:ext>
    </p:extLst>
  </p:cSld>
  <p:clrMapOvr>
    <a:masterClrMapping/>
  </p:clrMapOvr>
</p:sld>
</file>

<file path=ppt/theme/theme1.xml><?xml version="1.0" encoding="utf-8"?>
<a:theme xmlns:a="http://schemas.openxmlformats.org/drawingml/2006/main" name="HCA_MicrosoftTheme">
  <a:themeElements>
    <a:clrScheme name="Custom 1">
      <a:dk1>
        <a:srgbClr val="58595B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00558C"/>
      </a:accent3>
      <a:accent4>
        <a:srgbClr val="ED8B00"/>
      </a:accent4>
      <a:accent5>
        <a:srgbClr val="0085CA"/>
      </a:accent5>
      <a:accent6>
        <a:srgbClr val="FFC845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_PPTtemplate_BHedits" id="{0D23561B-7A9E-B542-8FE8-E0665E35432C}" vid="{150B66C9-5EA1-A64B-8DF6-43F4AC06F126}"/>
    </a:ext>
  </a:extLst>
</a:theme>
</file>

<file path=ppt/theme/theme2.xml><?xml version="1.0" encoding="utf-8"?>
<a:theme xmlns:a="http://schemas.openxmlformats.org/drawingml/2006/main" name="Content Slide">
  <a:themeElements>
    <a:clrScheme name="Custom 1">
      <a:dk1>
        <a:srgbClr val="58595B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00558C"/>
      </a:accent3>
      <a:accent4>
        <a:srgbClr val="ED8B00"/>
      </a:accent4>
      <a:accent5>
        <a:srgbClr val="0085CA"/>
      </a:accent5>
      <a:accent6>
        <a:srgbClr val="FFC845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_PPTtemplate_BHedits" id="{0D23561B-7A9E-B542-8FE8-E0665E35432C}" vid="{6956FB32-FB58-2544-90C0-560334C7FE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HCA_MicrosoftTheme</Template>
  <TotalTime>5915</TotalTime>
  <Words>122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Bold</vt:lpstr>
      <vt:lpstr>Arial Regular</vt:lpstr>
      <vt:lpstr>Calibri</vt:lpstr>
      <vt:lpstr>Courier New</vt:lpstr>
      <vt:lpstr>Georgia</vt:lpstr>
      <vt:lpstr>Gotham Thin</vt:lpstr>
      <vt:lpstr>Mark for HCA</vt:lpstr>
      <vt:lpstr>Mark for HCA Book</vt:lpstr>
      <vt:lpstr>Wingdings</vt:lpstr>
      <vt:lpstr>HCA_MicrosoftTheme</vt:lpstr>
      <vt:lpstr>Content Slide</vt:lpstr>
      <vt:lpstr>Frequent Neuro Intervention</vt:lpstr>
      <vt:lpstr>Review Physician Order for Neuro Check Frequency (post Tenecteplase only)</vt:lpstr>
      <vt:lpstr>Review Physician Order for Neuro Check Frequency</vt:lpstr>
      <vt:lpstr>Step One: Select Process Intervention Field</vt:lpstr>
      <vt:lpstr>Step Three: Complete the Next Screens 1</vt:lpstr>
      <vt:lpstr>Step Three: Complete the Next Screens 2</vt:lpstr>
      <vt:lpstr>Step Three: Complete the Next Screens 3</vt:lpstr>
      <vt:lpstr>Step Three: Complete the Next Screens 4</vt:lpstr>
      <vt:lpstr>Step Three: Complete the Next Screens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 Kelsey - Nashville</dc:creator>
  <cp:lastModifiedBy>Davis Irina</cp:lastModifiedBy>
  <cp:revision>93</cp:revision>
  <cp:lastPrinted>2022-10-06T17:58:15Z</cp:lastPrinted>
  <dcterms:created xsi:type="dcterms:W3CDTF">2020-10-01T19:59:22Z</dcterms:created>
  <dcterms:modified xsi:type="dcterms:W3CDTF">2022-10-06T17:58:27Z</dcterms:modified>
</cp:coreProperties>
</file>