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9" r:id="rId5"/>
  </p:sldMasterIdLst>
  <p:notesMasterIdLst>
    <p:notesMasterId r:id="rId7"/>
  </p:notesMasterIdLst>
  <p:sldIdLst>
    <p:sldId id="260" r:id="rId6"/>
  </p:sldIdLst>
  <p:sldSz cx="10058400" cy="7772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E05928"/>
    <a:srgbClr val="021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6" autoAdjust="0"/>
    <p:restoredTop sz="96405"/>
  </p:normalViewPr>
  <p:slideViewPr>
    <p:cSldViewPr snapToGrid="0" snapToObjects="1">
      <p:cViewPr varScale="1">
        <p:scale>
          <a:sx n="73" d="100"/>
          <a:sy n="73" d="100"/>
        </p:scale>
        <p:origin x="15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61B0210-3F50-2747-B2BD-73A484371F0A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4788" y="1162050"/>
            <a:ext cx="40608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89F7C5-C9C1-3F46-9112-A4F0575B6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6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Gradi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47641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17519" y="3886201"/>
            <a:ext cx="8380812" cy="148737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4840" b="1" kern="600" spc="-44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24D40D-FB95-9C45-9A43-9331A6B7271B}"/>
              </a:ext>
            </a:extLst>
          </p:cNvPr>
          <p:cNvSpPr/>
          <p:nvPr/>
        </p:nvSpPr>
        <p:spPr bwMode="white">
          <a:xfrm>
            <a:off x="0" y="6473431"/>
            <a:ext cx="10058400" cy="1298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722ED7-9F65-AB40-A50C-0756C8A60E8C}"/>
              </a:ext>
            </a:extLst>
          </p:cNvPr>
          <p:cNvSpPr txBox="1">
            <a:spLocks/>
          </p:cNvSpPr>
          <p:nvPr/>
        </p:nvSpPr>
        <p:spPr>
          <a:xfrm>
            <a:off x="518642" y="5516933"/>
            <a:ext cx="4872907" cy="69324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45718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Arial" panose="020B0604020202020204" pitchFamily="34" charset="0"/>
              <a:buNone/>
              <a:tabLst/>
              <a:defRPr sz="1200" b="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ctr" defTabSz="45718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Courier New" panose="02070309020205020404" pitchFamily="49" charset="0"/>
              <a:buNone/>
              <a:tabLst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8" indent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Wingdings" pitchFamily="2" charset="2"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Arial"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ctr" defTabSz="457189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2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934" dirty="0">
              <a:solidFill>
                <a:schemeClr val="bg1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517524" y="5578659"/>
            <a:ext cx="4323084" cy="774870"/>
          </a:xfrm>
        </p:spPr>
        <p:txBody>
          <a:bodyPr/>
          <a:lstStyle>
            <a:lvl1pPr marL="0" indent="0">
              <a:buNone/>
              <a:defRPr sz="2640">
                <a:solidFill>
                  <a:schemeClr val="bg1"/>
                </a:solidFill>
                <a:latin typeface="+mn-lt"/>
              </a:defRPr>
            </a:lvl1pPr>
            <a:lvl2pPr>
              <a:defRPr sz="2640">
                <a:latin typeface="+mn-lt"/>
              </a:defRPr>
            </a:lvl2pPr>
            <a:lvl3pPr>
              <a:defRPr sz="2640">
                <a:latin typeface="+mn-lt"/>
              </a:defRPr>
            </a:lvl3pPr>
            <a:lvl4pPr>
              <a:defRPr sz="2640">
                <a:latin typeface="+mn-lt"/>
              </a:defRPr>
            </a:lvl4pPr>
            <a:lvl5pPr>
              <a:defRPr sz="2640">
                <a:latin typeface="+mn-lt"/>
              </a:defRPr>
            </a:lvl5pPr>
          </a:lstStyle>
          <a:p>
            <a:pPr lvl="0"/>
            <a:r>
              <a:rPr lang="en-US" dirty="0"/>
              <a:t>Enter Department Name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6F9CDC-114C-D144-8F86-A1722BA9D9B4}"/>
              </a:ext>
            </a:extLst>
          </p:cNvPr>
          <p:cNvSpPr txBox="1"/>
          <p:nvPr userDrawn="1"/>
        </p:nvSpPr>
        <p:spPr>
          <a:xfrm>
            <a:off x="3234296" y="6063068"/>
            <a:ext cx="0" cy="0"/>
          </a:xfrm>
          <a:prstGeom prst="rect">
            <a:avLst/>
          </a:prstGeom>
        </p:spPr>
        <p:txBody>
          <a:bodyPr vert="horz" wrap="none" lIns="100584" tIns="50292" rIns="100584" bIns="50292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endParaRPr lang="en-US" sz="2640" b="1" dirty="0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F6176E8-CFB6-4346-B763-4FE8BE61AA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642" y="6616781"/>
            <a:ext cx="4182568" cy="103117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76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0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1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11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82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52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23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93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64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3FFC0F77-7D73-7E4E-B589-5BEEB9986041}"/>
              </a:ext>
            </a:extLst>
          </p:cNvPr>
          <p:cNvSpPr txBox="1">
            <a:spLocks/>
          </p:cNvSpPr>
          <p:nvPr userDrawn="1"/>
        </p:nvSpPr>
        <p:spPr>
          <a:xfrm>
            <a:off x="4840606" y="7097932"/>
            <a:ext cx="3372173" cy="37665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42" indent="-11642" algn="l">
              <a:lnSpc>
                <a:spcPct val="110000"/>
              </a:lnSpc>
              <a:tabLst/>
            </a:pPr>
            <a:r>
              <a:rPr lang="en-US" sz="880" dirty="0">
                <a:solidFill>
                  <a:schemeClr val="tx1"/>
                </a:solidFill>
                <a:latin typeface="+mn-lt"/>
                <a:cs typeface="Arial"/>
              </a:rPr>
              <a:t>CONFIDENTIAL – Contains proprietary information. </a:t>
            </a:r>
            <a:br>
              <a:rPr lang="en-US" sz="880" dirty="0">
                <a:solidFill>
                  <a:schemeClr val="tx1"/>
                </a:solidFill>
                <a:latin typeface="+mn-lt"/>
                <a:cs typeface="Arial"/>
              </a:rPr>
            </a:br>
            <a:r>
              <a:rPr lang="en-US" sz="880" dirty="0">
                <a:solidFill>
                  <a:schemeClr val="tx1"/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8994EB-7BFF-1F4E-BA78-8E76AB39CB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9914" y="7016301"/>
            <a:ext cx="1622622" cy="36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37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168" userDrawn="1">
          <p15:clr>
            <a:srgbClr val="A4A3A4"/>
          </p15:clr>
        </p15:guide>
        <p15:guide id="2" orient="horz" pos="2448" userDrawn="1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hoto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81" y="-1056309"/>
            <a:ext cx="10474592" cy="71946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058400" cy="74925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BCBC281-5D77-F448-AB6C-3BA16A732E0E}"/>
              </a:ext>
            </a:extLst>
          </p:cNvPr>
          <p:cNvSpPr/>
          <p:nvPr userDrawn="1"/>
        </p:nvSpPr>
        <p:spPr bwMode="white">
          <a:xfrm>
            <a:off x="4" y="6558605"/>
            <a:ext cx="8380812" cy="121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52C8EFB-926B-7C42-AE3A-5258913F98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642" y="6616781"/>
            <a:ext cx="4182568" cy="103117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76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0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1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11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82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52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23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93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64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30E79F5D-17A0-2040-8C48-C60EAD3719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517524" y="5434049"/>
            <a:ext cx="7695256" cy="1031174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>
              <a:defRPr sz="2640">
                <a:latin typeface="+mn-lt"/>
              </a:defRPr>
            </a:lvl2pPr>
            <a:lvl3pPr>
              <a:defRPr sz="2640">
                <a:latin typeface="+mn-lt"/>
              </a:defRPr>
            </a:lvl3pPr>
            <a:lvl4pPr>
              <a:defRPr sz="2640">
                <a:latin typeface="+mn-lt"/>
              </a:defRPr>
            </a:lvl4pPr>
            <a:lvl5pPr>
              <a:defRPr sz="2640">
                <a:latin typeface="+mn-lt"/>
              </a:defRPr>
            </a:lvl5pPr>
          </a:lstStyle>
          <a:p>
            <a:r>
              <a:rPr lang="en-US" dirty="0"/>
              <a:t>Go to View tab &gt; “Slide Master”. Select the photo, right-click and select "Change Picture &gt; From File" to select a photo from your computer.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EBD6B30-42F1-CE45-8C8D-9CEF989D0A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517520" y="3398165"/>
            <a:ext cx="5143254" cy="197540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4400" b="1" kern="600" spc="-44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Change photo </a:t>
            </a:r>
            <a:br>
              <a:rPr lang="en-US" dirty="0"/>
            </a:br>
            <a:r>
              <a:rPr lang="en-US" dirty="0"/>
              <a:t>in slide master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FFC0F77-7D73-7E4E-B589-5BEEB9986041}"/>
              </a:ext>
            </a:extLst>
          </p:cNvPr>
          <p:cNvSpPr txBox="1">
            <a:spLocks/>
          </p:cNvSpPr>
          <p:nvPr userDrawn="1"/>
        </p:nvSpPr>
        <p:spPr>
          <a:xfrm>
            <a:off x="4840606" y="7097932"/>
            <a:ext cx="3372173" cy="37665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42" indent="-11642" algn="l">
              <a:lnSpc>
                <a:spcPct val="110000"/>
              </a:lnSpc>
              <a:tabLst/>
            </a:pPr>
            <a:r>
              <a:rPr lang="en-US" sz="880" dirty="0">
                <a:solidFill>
                  <a:schemeClr val="tx1"/>
                </a:solidFill>
                <a:latin typeface="+mn-lt"/>
                <a:cs typeface="Arial"/>
              </a:rPr>
              <a:t>CONFIDENTIAL – Contains proprietary information. </a:t>
            </a:r>
            <a:br>
              <a:rPr lang="en-US" sz="880" dirty="0">
                <a:solidFill>
                  <a:schemeClr val="tx1"/>
                </a:solidFill>
                <a:latin typeface="+mn-lt"/>
                <a:cs typeface="Arial"/>
              </a:rPr>
            </a:br>
            <a:r>
              <a:rPr lang="en-US" sz="880" dirty="0">
                <a:solidFill>
                  <a:schemeClr val="tx1"/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8994EB-7BFF-1F4E-BA78-8E76AB39CB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9914" y="7016301"/>
            <a:ext cx="1622622" cy="36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68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68" userDrawn="1">
          <p15:clr>
            <a:srgbClr val="A4A3A4"/>
          </p15:clr>
        </p15:guide>
        <p15:guide id="2" orient="horz" pos="2448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hoto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48" r="34041" b="31634"/>
          <a:stretch/>
        </p:blipFill>
        <p:spPr>
          <a:xfrm>
            <a:off x="-43356" y="-82072"/>
            <a:ext cx="10171932" cy="43134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99593"/>
            <a:ext cx="10058396" cy="64764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F60A47-7A09-8643-896D-87AF816FC1CF}"/>
              </a:ext>
            </a:extLst>
          </p:cNvPr>
          <p:cNvSpPr/>
          <p:nvPr userDrawn="1"/>
        </p:nvSpPr>
        <p:spPr bwMode="white">
          <a:xfrm>
            <a:off x="5" y="6473431"/>
            <a:ext cx="7730929" cy="1298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5326302-467F-3F47-898B-16EC1C6257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517519" y="4416082"/>
            <a:ext cx="8380812" cy="95749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4400" b="1" kern="600" spc="-44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Change photo in slide master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EC9E74D-2EAB-FC4E-8E60-A3F3A912A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642" y="6616781"/>
            <a:ext cx="4182568" cy="103117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76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0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1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11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82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52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23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93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64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C47F27BD-1787-B344-9C7B-28F323572E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517524" y="5578658"/>
            <a:ext cx="8975092" cy="1031174"/>
          </a:xfrm>
        </p:spPr>
        <p:txBody>
          <a:bodyPr/>
          <a:lstStyle>
            <a:lvl1pPr marL="0" indent="0">
              <a:buNone/>
              <a:defRPr sz="2200">
                <a:solidFill>
                  <a:schemeClr val="accent3"/>
                </a:solidFill>
                <a:latin typeface="+mn-lt"/>
              </a:defRPr>
            </a:lvl1pPr>
            <a:lvl2pPr>
              <a:defRPr sz="2640">
                <a:latin typeface="+mn-lt"/>
              </a:defRPr>
            </a:lvl2pPr>
            <a:lvl3pPr>
              <a:defRPr sz="2640">
                <a:latin typeface="+mn-lt"/>
              </a:defRPr>
            </a:lvl3pPr>
            <a:lvl4pPr>
              <a:defRPr sz="2640">
                <a:latin typeface="+mn-lt"/>
              </a:defRPr>
            </a:lvl4pPr>
            <a:lvl5pPr>
              <a:defRPr sz="2640">
                <a:latin typeface="+mn-lt"/>
              </a:defRPr>
            </a:lvl5pPr>
          </a:lstStyle>
          <a:p>
            <a:r>
              <a:rPr lang="en-US" dirty="0"/>
              <a:t>Go to View tab &gt; “Slide Master”. Select the photo, right-click and select "Change Picture &gt; From File" to select a photo from your computer.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FFC0F77-7D73-7E4E-B589-5BEEB9986041}"/>
              </a:ext>
            </a:extLst>
          </p:cNvPr>
          <p:cNvSpPr txBox="1">
            <a:spLocks/>
          </p:cNvSpPr>
          <p:nvPr userDrawn="1"/>
        </p:nvSpPr>
        <p:spPr>
          <a:xfrm>
            <a:off x="4840606" y="7097932"/>
            <a:ext cx="3372173" cy="37665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42" indent="-11642" algn="l">
              <a:lnSpc>
                <a:spcPct val="110000"/>
              </a:lnSpc>
              <a:tabLst/>
            </a:pPr>
            <a:r>
              <a:rPr lang="en-US" sz="880" dirty="0">
                <a:solidFill>
                  <a:schemeClr val="tx1"/>
                </a:solidFill>
                <a:latin typeface="+mn-lt"/>
                <a:cs typeface="Arial"/>
              </a:rPr>
              <a:t>CONFIDENTIAL – Contains proprietary information. </a:t>
            </a:r>
            <a:br>
              <a:rPr lang="en-US" sz="880" dirty="0">
                <a:solidFill>
                  <a:schemeClr val="tx1"/>
                </a:solidFill>
                <a:latin typeface="+mn-lt"/>
                <a:cs typeface="Arial"/>
              </a:rPr>
            </a:br>
            <a:r>
              <a:rPr lang="en-US" sz="880" dirty="0">
                <a:solidFill>
                  <a:schemeClr val="tx1"/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</p:spTree>
    <p:extLst>
      <p:ext uri="{BB962C8B-B14F-4D97-AF65-F5344CB8AC3E}">
        <p14:creationId xmlns:p14="http://schemas.microsoft.com/office/powerpoint/2010/main" val="307102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68" userDrawn="1">
          <p15:clr>
            <a:srgbClr val="A4A3A4"/>
          </p15:clr>
        </p15:guide>
        <p15:guide id="2" orient="horz" pos="2448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hoto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C067BB-9A65-5342-B8F3-449A24411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3823"/>
            <a:ext cx="10058400" cy="42748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99593"/>
            <a:ext cx="10058396" cy="64764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F60A47-7A09-8643-896D-87AF816FC1CF}"/>
              </a:ext>
            </a:extLst>
          </p:cNvPr>
          <p:cNvSpPr/>
          <p:nvPr userDrawn="1"/>
        </p:nvSpPr>
        <p:spPr bwMode="white">
          <a:xfrm>
            <a:off x="5" y="6473431"/>
            <a:ext cx="7730929" cy="1298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5326302-467F-3F47-898B-16EC1C6257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517519" y="4416082"/>
            <a:ext cx="8380812" cy="95749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4400" b="1" kern="600" spc="-44" baseline="0">
                <a:solidFill>
                  <a:srgbClr val="E059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Change photo in slide master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EC9E74D-2EAB-FC4E-8E60-A3F3A912A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642" y="6616781"/>
            <a:ext cx="4182568" cy="103117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76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0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1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11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82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52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23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93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64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C47F27BD-1787-B344-9C7B-28F323572E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517524" y="5578658"/>
            <a:ext cx="8975092" cy="1031174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>
              <a:defRPr sz="2640">
                <a:latin typeface="+mn-lt"/>
              </a:defRPr>
            </a:lvl2pPr>
            <a:lvl3pPr>
              <a:defRPr sz="2640">
                <a:latin typeface="+mn-lt"/>
              </a:defRPr>
            </a:lvl3pPr>
            <a:lvl4pPr>
              <a:defRPr sz="2640">
                <a:latin typeface="+mn-lt"/>
              </a:defRPr>
            </a:lvl4pPr>
            <a:lvl5pPr>
              <a:defRPr sz="2640">
                <a:latin typeface="+mn-lt"/>
              </a:defRPr>
            </a:lvl5pPr>
          </a:lstStyle>
          <a:p>
            <a:r>
              <a:rPr lang="en-US" dirty="0"/>
              <a:t>Go to View tab &gt; “Slide Master”. Select the photo, right-click and select "Change Picture &gt; From File" to select a photo from your computer.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FFC0F77-7D73-7E4E-B589-5BEEB9986041}"/>
              </a:ext>
            </a:extLst>
          </p:cNvPr>
          <p:cNvSpPr txBox="1">
            <a:spLocks/>
          </p:cNvSpPr>
          <p:nvPr userDrawn="1"/>
        </p:nvSpPr>
        <p:spPr>
          <a:xfrm>
            <a:off x="4840606" y="7097932"/>
            <a:ext cx="3372173" cy="37665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42" indent="-11642" algn="l">
              <a:lnSpc>
                <a:spcPct val="110000"/>
              </a:lnSpc>
              <a:tabLst/>
            </a:pPr>
            <a:r>
              <a:rPr lang="en-US" sz="880" dirty="0">
                <a:solidFill>
                  <a:schemeClr val="tx1"/>
                </a:solidFill>
                <a:latin typeface="+mn-lt"/>
                <a:cs typeface="Arial"/>
              </a:rPr>
              <a:t>CONFIDENTIAL – Contains proprietary information. </a:t>
            </a:r>
            <a:br>
              <a:rPr lang="en-US" sz="880" dirty="0">
                <a:solidFill>
                  <a:schemeClr val="tx1"/>
                </a:solidFill>
                <a:latin typeface="+mn-lt"/>
                <a:cs typeface="Arial"/>
              </a:rPr>
            </a:br>
            <a:r>
              <a:rPr lang="en-US" sz="880" dirty="0">
                <a:solidFill>
                  <a:schemeClr val="tx1"/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</p:spTree>
    <p:extLst>
      <p:ext uri="{BB962C8B-B14F-4D97-AF65-F5344CB8AC3E}">
        <p14:creationId xmlns:p14="http://schemas.microsoft.com/office/powerpoint/2010/main" val="1906878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68" userDrawn="1">
          <p15:clr>
            <a:srgbClr val="A4A3A4"/>
          </p15:clr>
        </p15:guide>
        <p15:guide id="2" orient="horz" pos="2448" userDrawn="1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Gray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black">
          <a:xfrm>
            <a:off x="0" y="1871134"/>
            <a:ext cx="10058400" cy="4893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EF6DEB3-3AC4-0F47-8EBF-643227F8F51D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490704" y="2354111"/>
            <a:ext cx="6056086" cy="3947772"/>
          </a:xfrm>
          <a:prstGeom prst="rect">
            <a:avLst/>
          </a:prstGeom>
        </p:spPr>
        <p:txBody>
          <a:bodyPr>
            <a:noAutofit/>
          </a:bodyPr>
          <a:lstStyle>
            <a:lvl1pPr marL="251438" indent="-251438">
              <a:lnSpc>
                <a:spcPct val="100000"/>
              </a:lnSpc>
              <a:spcBef>
                <a:spcPts val="0"/>
              </a:spcBef>
              <a:tabLst/>
              <a:defRPr sz="198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760">
                <a:solidFill>
                  <a:srgbClr val="4E4540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540">
                <a:solidFill>
                  <a:srgbClr val="4E4540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540">
                <a:solidFill>
                  <a:srgbClr val="4E4540"/>
                </a:solidFill>
              </a:defRPr>
            </a:lvl4pPr>
            <a:lvl5pPr>
              <a:defRPr sz="2054">
                <a:solidFill>
                  <a:schemeClr val="tx1"/>
                </a:solidFill>
              </a:defRPr>
            </a:lvl5pPr>
            <a:lvl6pPr>
              <a:defRPr sz="2640"/>
            </a:lvl6pPr>
            <a:lvl7pPr>
              <a:defRPr sz="2640"/>
            </a:lvl7pPr>
            <a:lvl8pPr>
              <a:defRPr sz="2640"/>
            </a:lvl8pPr>
            <a:lvl9pPr>
              <a:defRPr sz="264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03D086-8945-F84E-9EBB-92AFA677F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75315"/>
            <a:ext cx="9052560" cy="12267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EC264354-1E2B-6A47-80E0-BC0799931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3870" y="7134895"/>
            <a:ext cx="3729459" cy="276352"/>
          </a:xfrm>
          <a:prstGeom prst="rect">
            <a:avLst/>
          </a:prstGeom>
        </p:spPr>
        <p:txBody>
          <a:bodyPr wrap="none" lIns="0" anchor="ctr"/>
          <a:lstStyle>
            <a:lvl1pPr>
              <a:defRPr sz="132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</a:t>
            </a:r>
            <a:r>
              <a:rPr lang="en-US" dirty="0">
                <a:solidFill>
                  <a:schemeClr val="tx1"/>
                </a:solidFill>
                <a:cs typeface="Arial"/>
              </a:rPr>
              <a:t>or</a:t>
            </a:r>
            <a:r>
              <a:rPr lang="en-US" dirty="0">
                <a:cs typeface="Arial"/>
              </a:rPr>
              <a:t>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590034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Callou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black">
          <a:xfrm flipH="1">
            <a:off x="2" y="0"/>
            <a:ext cx="3320912" cy="67792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112" tIns="67056" rIns="134112" bIns="67056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409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54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egular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3771900" y="1646601"/>
            <a:ext cx="5469256" cy="471677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506354" indent="-261908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91746" y="725432"/>
            <a:ext cx="2581668" cy="5905977"/>
          </a:xfrm>
          <a:prstGeom prst="rect">
            <a:avLst/>
          </a:prstGeom>
        </p:spPr>
        <p:txBody>
          <a:bodyPr anchor="t"/>
          <a:lstStyle>
            <a:lvl1pPr>
              <a:defRPr sz="4106" b="1" i="0" spc="-74" baseline="0">
                <a:solidFill>
                  <a:srgbClr val="E05928"/>
                </a:solidFill>
                <a:latin typeface="Arial Bold"/>
                <a:ea typeface="Arial Bold"/>
                <a:cs typeface="Arial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DCA6F60-9518-AE47-BC29-77491BB956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71902" y="718587"/>
            <a:ext cx="3797221" cy="577053"/>
          </a:xfrm>
          <a:prstGeom prst="rect">
            <a:avLst/>
          </a:prstGeom>
          <a:noFill/>
          <a:ln>
            <a:noFill/>
          </a:ln>
        </p:spPr>
        <p:txBody>
          <a:bodyPr wrap="square" lIns="0" anchor="b">
            <a:noAutofit/>
          </a:bodyPr>
          <a:lstStyle>
            <a:lvl1pPr marL="0" indent="0" algn="l" defTabSz="1005751" rtl="0" eaLnBrk="1" latinLnBrk="0" hangingPunct="1">
              <a:buNone/>
              <a:defRPr lang="en-US" sz="2346" b="1" i="0" kern="1200" spc="0" baseline="0" dirty="0" smtClean="0">
                <a:solidFill>
                  <a:schemeClr val="tx1"/>
                </a:solidFill>
                <a:latin typeface="Arial Bold"/>
                <a:ea typeface="ヒラギノ角ゴ Pro W3" charset="0"/>
                <a:cs typeface="Arial Bold"/>
              </a:defRPr>
            </a:lvl1pPr>
          </a:lstStyle>
          <a:p>
            <a:pPr marL="0" lvl="0" defTabSz="1005751" latinLnBrk="0"/>
            <a:r>
              <a:rPr lang="en-US"/>
              <a:t>Edit Master text styles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3870" y="7134895"/>
            <a:ext cx="3729459" cy="276352"/>
          </a:xfrm>
          <a:prstGeom prst="rect">
            <a:avLst/>
          </a:prstGeom>
        </p:spPr>
        <p:txBody>
          <a:bodyPr wrap="none" lIns="0" anchor="ctr"/>
          <a:lstStyle>
            <a:lvl1pPr>
              <a:defRPr sz="1320">
                <a:solidFill>
                  <a:schemeClr val="tx1"/>
                </a:solidFill>
              </a:defRPr>
            </a:lvl1pPr>
          </a:lstStyle>
          <a:p>
            <a:r>
              <a:rPr lang="en-US">
                <a:cs typeface="Arial"/>
              </a:rPr>
              <a:t>Title Name or Department Name</a:t>
            </a:r>
            <a:endParaRPr lang="en-US" dirty="0">
              <a:solidFill>
                <a:schemeClr val="tx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4476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Callout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white">
          <a:xfrm flipH="1">
            <a:off x="2" y="0"/>
            <a:ext cx="3320912" cy="67792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112" tIns="67056" rIns="134112" bIns="67056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409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54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egular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3771900" y="1646600"/>
            <a:ext cx="5469256" cy="473495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506354" indent="-261908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1746" y="725432"/>
            <a:ext cx="2581668" cy="5905977"/>
          </a:xfrm>
          <a:prstGeom prst="rect">
            <a:avLst/>
          </a:prstGeom>
        </p:spPr>
        <p:txBody>
          <a:bodyPr anchor="t"/>
          <a:lstStyle>
            <a:lvl1pPr>
              <a:defRPr sz="4106" b="1" i="0" spc="-74" baseline="0">
                <a:solidFill>
                  <a:srgbClr val="02173D"/>
                </a:solidFill>
                <a:latin typeface="Arial Bold"/>
                <a:ea typeface="Arial Bold"/>
                <a:cs typeface="Arial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DCA6F60-9518-AE47-BC29-77491BB956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71902" y="718587"/>
            <a:ext cx="3797221" cy="577053"/>
          </a:xfrm>
          <a:prstGeom prst="rect">
            <a:avLst/>
          </a:prstGeom>
          <a:noFill/>
          <a:ln>
            <a:noFill/>
          </a:ln>
        </p:spPr>
        <p:txBody>
          <a:bodyPr wrap="square" lIns="0" anchor="b">
            <a:noAutofit/>
          </a:bodyPr>
          <a:lstStyle>
            <a:lvl1pPr marL="0" indent="0" algn="l" defTabSz="1005751" rtl="0" eaLnBrk="1" latinLnBrk="0" hangingPunct="1">
              <a:buNone/>
              <a:defRPr lang="en-US" sz="2346" b="1" i="0" kern="1200" spc="0" baseline="0" dirty="0" smtClean="0">
                <a:solidFill>
                  <a:schemeClr val="accent3"/>
                </a:solidFill>
                <a:latin typeface="Arial Bold"/>
                <a:ea typeface="ヒラギノ角ゴ Pro W3" charset="0"/>
                <a:cs typeface="Arial Bold"/>
              </a:defRPr>
            </a:lvl1pPr>
          </a:lstStyle>
          <a:p>
            <a:pPr marL="0" lvl="0" defTabSz="1005751" latinLnBrk="0"/>
            <a:r>
              <a:rPr lang="en-US" dirty="0"/>
              <a:t>Edit Master text styles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3870" y="7134895"/>
            <a:ext cx="3729459" cy="276352"/>
          </a:xfrm>
          <a:prstGeom prst="rect">
            <a:avLst/>
          </a:prstGeom>
        </p:spPr>
        <p:txBody>
          <a:bodyPr wrap="none" lIns="0" anchor="ctr"/>
          <a:lstStyle>
            <a:lvl1pPr>
              <a:defRPr sz="1320">
                <a:solidFill>
                  <a:schemeClr val="tx1"/>
                </a:solidFill>
              </a:defRPr>
            </a:lvl1pPr>
          </a:lstStyle>
          <a:p>
            <a:r>
              <a:rPr lang="en-US">
                <a:cs typeface="Arial"/>
              </a:rPr>
              <a:t>Title Name or Department Name</a:t>
            </a:r>
            <a:endParaRPr lang="en-US" dirty="0">
              <a:solidFill>
                <a:schemeClr val="tx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2270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Orang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88764" cy="8170057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4217438" y="1646601"/>
            <a:ext cx="5349218" cy="471677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506354" indent="-261908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91746" y="725432"/>
            <a:ext cx="2581668" cy="4442163"/>
          </a:xfrm>
          <a:prstGeom prst="rect">
            <a:avLst/>
          </a:prstGeom>
        </p:spPr>
        <p:txBody>
          <a:bodyPr anchor="t"/>
          <a:lstStyle>
            <a:lvl1pPr>
              <a:defRPr sz="4106" b="1" i="0" spc="-74" baseline="0">
                <a:solidFill>
                  <a:schemeClr val="bg1"/>
                </a:solidFill>
                <a:latin typeface="Arial Bold"/>
                <a:ea typeface="Arial Bold"/>
                <a:cs typeface="Arial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DCA6F60-9518-AE47-BC29-77491BB956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17440" y="718587"/>
            <a:ext cx="3797221" cy="577053"/>
          </a:xfrm>
          <a:prstGeom prst="rect">
            <a:avLst/>
          </a:prstGeom>
          <a:noFill/>
          <a:ln>
            <a:noFill/>
          </a:ln>
        </p:spPr>
        <p:txBody>
          <a:bodyPr wrap="square" lIns="0" anchor="b">
            <a:noAutofit/>
          </a:bodyPr>
          <a:lstStyle>
            <a:lvl1pPr marL="0" indent="0" algn="l" defTabSz="1005751" rtl="0" eaLnBrk="1" latinLnBrk="0" hangingPunct="1">
              <a:buNone/>
              <a:defRPr lang="en-US" sz="2346" b="1" i="0" kern="1200" spc="0" baseline="0" dirty="0" smtClean="0">
                <a:solidFill>
                  <a:schemeClr val="tx1"/>
                </a:solidFill>
                <a:latin typeface="Arial Bold"/>
                <a:ea typeface="ヒラギノ角ゴ Pro W3" charset="0"/>
                <a:cs typeface="Arial Bold"/>
              </a:defRPr>
            </a:lvl1pPr>
          </a:lstStyle>
          <a:p>
            <a:pPr marL="0" lvl="0" defTabSz="1005751" latinLnBrk="0"/>
            <a:r>
              <a:rPr lang="en-US" dirty="0"/>
              <a:t>Edit Master text styles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3870" y="7134895"/>
            <a:ext cx="3729459" cy="276352"/>
          </a:xfrm>
          <a:prstGeom prst="rect">
            <a:avLst/>
          </a:prstGeom>
        </p:spPr>
        <p:txBody>
          <a:bodyPr wrap="none" lIns="0" anchor="ctr"/>
          <a:lstStyle>
            <a:lvl1pPr>
              <a:defRPr sz="1320">
                <a:solidFill>
                  <a:schemeClr val="tx1"/>
                </a:solidFill>
              </a:defRPr>
            </a:lvl1pPr>
          </a:lstStyle>
          <a:p>
            <a:r>
              <a:rPr lang="en-US">
                <a:cs typeface="Arial"/>
              </a:rPr>
              <a:t>Title Name or Department Name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6430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Nav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688764" cy="8170056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4217438" y="1646601"/>
            <a:ext cx="5349218" cy="471677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506354" indent="-261908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91746" y="725432"/>
            <a:ext cx="2581668" cy="4442163"/>
          </a:xfrm>
          <a:prstGeom prst="rect">
            <a:avLst/>
          </a:prstGeom>
        </p:spPr>
        <p:txBody>
          <a:bodyPr anchor="t"/>
          <a:lstStyle>
            <a:lvl1pPr>
              <a:defRPr sz="4106" b="1" i="0" spc="-74" baseline="0">
                <a:solidFill>
                  <a:schemeClr val="bg1"/>
                </a:solidFill>
                <a:latin typeface="Arial Bold"/>
                <a:ea typeface="Arial Bold"/>
                <a:cs typeface="Arial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DCA6F60-9518-AE47-BC29-77491BB956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17440" y="718587"/>
            <a:ext cx="3797221" cy="577053"/>
          </a:xfrm>
          <a:prstGeom prst="rect">
            <a:avLst/>
          </a:prstGeom>
          <a:noFill/>
          <a:ln>
            <a:noFill/>
          </a:ln>
        </p:spPr>
        <p:txBody>
          <a:bodyPr wrap="square" lIns="0" anchor="b">
            <a:noAutofit/>
          </a:bodyPr>
          <a:lstStyle>
            <a:lvl1pPr marL="0" indent="0" algn="l" defTabSz="1005751" rtl="0" eaLnBrk="1" latinLnBrk="0" hangingPunct="1">
              <a:buNone/>
              <a:defRPr lang="en-US" sz="2346" b="1" i="0" kern="1200" spc="0" baseline="0" dirty="0" smtClean="0">
                <a:solidFill>
                  <a:schemeClr val="accent3"/>
                </a:solidFill>
                <a:latin typeface="Arial Bold"/>
                <a:ea typeface="ヒラギノ角ゴ Pro W3" charset="0"/>
                <a:cs typeface="Arial Bold"/>
              </a:defRPr>
            </a:lvl1pPr>
          </a:lstStyle>
          <a:p>
            <a:pPr marL="0" lvl="0" defTabSz="1005751" latinLnBrk="0"/>
            <a:r>
              <a:rPr lang="en-US" dirty="0"/>
              <a:t>Edit Master text styles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3870" y="7134895"/>
            <a:ext cx="3729459" cy="276352"/>
          </a:xfrm>
          <a:prstGeom prst="rect">
            <a:avLst/>
          </a:prstGeom>
        </p:spPr>
        <p:txBody>
          <a:bodyPr wrap="none" lIns="0" anchor="ctr"/>
          <a:lstStyle>
            <a:lvl1pPr>
              <a:defRPr sz="1320">
                <a:solidFill>
                  <a:schemeClr val="tx1"/>
                </a:solidFill>
              </a:defRPr>
            </a:lvl1pPr>
          </a:lstStyle>
          <a:p>
            <a:r>
              <a:rPr lang="en-US">
                <a:cs typeface="Arial"/>
              </a:rPr>
              <a:t>Title Name or Department Name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0586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Uneve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3771900" y="1646600"/>
            <a:ext cx="5469256" cy="473495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506354" indent="-261908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1746" y="725432"/>
            <a:ext cx="2581668" cy="5656120"/>
          </a:xfrm>
          <a:prstGeom prst="rect">
            <a:avLst/>
          </a:prstGeom>
        </p:spPr>
        <p:txBody>
          <a:bodyPr anchor="t"/>
          <a:lstStyle>
            <a:lvl1pPr>
              <a:defRPr sz="4106" b="1" i="0" spc="-74" baseline="0">
                <a:solidFill>
                  <a:schemeClr val="accent2"/>
                </a:solidFill>
                <a:latin typeface="Arial Bold"/>
                <a:ea typeface="Arial Bold"/>
                <a:cs typeface="Arial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DCA6F60-9518-AE47-BC29-77491BB956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71902" y="718587"/>
            <a:ext cx="3797221" cy="577053"/>
          </a:xfrm>
          <a:prstGeom prst="rect">
            <a:avLst/>
          </a:prstGeom>
          <a:noFill/>
          <a:ln>
            <a:noFill/>
          </a:ln>
        </p:spPr>
        <p:txBody>
          <a:bodyPr wrap="square" lIns="0" anchor="b">
            <a:noAutofit/>
          </a:bodyPr>
          <a:lstStyle>
            <a:lvl1pPr marL="0" indent="0" algn="l" defTabSz="1005751" rtl="0" eaLnBrk="1" latinLnBrk="0" hangingPunct="1">
              <a:buNone/>
              <a:defRPr lang="en-US" sz="2346" b="1" i="0" kern="1200" spc="0" baseline="0" dirty="0" smtClean="0">
                <a:solidFill>
                  <a:schemeClr val="tx1"/>
                </a:solidFill>
                <a:latin typeface="Arial Bold"/>
                <a:ea typeface="ヒラギノ角ゴ Pro W3" charset="0"/>
                <a:cs typeface="Arial Bold"/>
              </a:defRPr>
            </a:lvl1pPr>
          </a:lstStyle>
          <a:p>
            <a:pPr marL="0" lvl="0" defTabSz="1005751" latinLnBrk="0"/>
            <a:r>
              <a:rPr lang="en-US"/>
              <a:t>Edit Master text styles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3870" y="7134895"/>
            <a:ext cx="3729459" cy="276352"/>
          </a:xfrm>
          <a:prstGeom prst="rect">
            <a:avLst/>
          </a:prstGeom>
        </p:spPr>
        <p:txBody>
          <a:bodyPr wrap="none" lIns="0" anchor="ctr"/>
          <a:lstStyle>
            <a:lvl1pPr>
              <a:defRPr sz="1320">
                <a:solidFill>
                  <a:schemeClr val="tx1"/>
                </a:solidFill>
              </a:defRPr>
            </a:lvl1pPr>
          </a:lstStyle>
          <a:p>
            <a:r>
              <a:rPr lang="en-US">
                <a:cs typeface="Arial"/>
              </a:rPr>
              <a:t>Title Name or Department Name</a:t>
            </a:r>
            <a:endParaRPr lang="en-US" dirty="0">
              <a:solidFill>
                <a:schemeClr val="tx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6596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Uneven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71903" y="718587"/>
            <a:ext cx="5469253" cy="577053"/>
          </a:xfrm>
          <a:prstGeom prst="rect">
            <a:avLst/>
          </a:prstGeom>
          <a:noFill/>
          <a:ln>
            <a:noFill/>
          </a:ln>
        </p:spPr>
        <p:txBody>
          <a:bodyPr wrap="square" lIns="0" anchor="b">
            <a:noAutofit/>
          </a:bodyPr>
          <a:lstStyle>
            <a:lvl1pPr marL="0" indent="0" algn="l" defTabSz="1005751" rtl="0" eaLnBrk="1" latinLnBrk="0" hangingPunct="1">
              <a:buNone/>
              <a:defRPr lang="en-US" sz="2346" b="1" i="0" kern="1200" spc="0" baseline="0" dirty="0" smtClean="0">
                <a:solidFill>
                  <a:schemeClr val="accent3"/>
                </a:solidFill>
                <a:latin typeface="Arial Bold"/>
                <a:ea typeface="ヒラギノ角ゴ Pro W3" charset="0"/>
                <a:cs typeface="Arial Bold"/>
              </a:defRPr>
            </a:lvl1pPr>
          </a:lstStyle>
          <a:p>
            <a:pPr marL="0" lvl="0" defTabSz="1005751" latinLnBrk="0"/>
            <a:r>
              <a:rPr lang="en-US" dirty="0"/>
              <a:t>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1732" y="725440"/>
            <a:ext cx="2600294" cy="605382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106" b="1" i="0" spc="-74" baseline="0">
                <a:solidFill>
                  <a:schemeClr val="tx2"/>
                </a:solidFill>
                <a:latin typeface="Arial Bold"/>
                <a:ea typeface="Arial Bold"/>
                <a:cs typeface="Arial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3870" y="7134895"/>
            <a:ext cx="3729459" cy="276352"/>
          </a:xfrm>
          <a:prstGeom prst="rect">
            <a:avLst/>
          </a:prstGeom>
        </p:spPr>
        <p:txBody>
          <a:bodyPr wrap="none" lIns="0" anchor="ctr"/>
          <a:lstStyle>
            <a:lvl1pPr>
              <a:defRPr sz="1320">
                <a:solidFill>
                  <a:schemeClr val="tx1"/>
                </a:solidFill>
              </a:defRPr>
            </a:lvl1pPr>
          </a:lstStyle>
          <a:p>
            <a:r>
              <a:rPr lang="en-US">
                <a:cs typeface="Arial"/>
              </a:rPr>
              <a:t>Title Name or Department Name</a:t>
            </a:r>
            <a:endParaRPr lang="en-US" dirty="0">
              <a:cs typeface="Arial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 bwMode="auto">
          <a:xfrm>
            <a:off x="3771900" y="1646600"/>
            <a:ext cx="5469256" cy="473495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506354" indent="-261908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0484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Gradi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4764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524D40D-FB95-9C45-9A43-9331A6B7271B}"/>
              </a:ext>
            </a:extLst>
          </p:cNvPr>
          <p:cNvSpPr/>
          <p:nvPr/>
        </p:nvSpPr>
        <p:spPr bwMode="white">
          <a:xfrm>
            <a:off x="0" y="6473431"/>
            <a:ext cx="10058400" cy="1298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722ED7-9F65-AB40-A50C-0756C8A60E8C}"/>
              </a:ext>
            </a:extLst>
          </p:cNvPr>
          <p:cNvSpPr txBox="1">
            <a:spLocks/>
          </p:cNvSpPr>
          <p:nvPr/>
        </p:nvSpPr>
        <p:spPr>
          <a:xfrm>
            <a:off x="518642" y="5516933"/>
            <a:ext cx="4872907" cy="69324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45718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Arial" panose="020B0604020202020204" pitchFamily="34" charset="0"/>
              <a:buNone/>
              <a:tabLst/>
              <a:defRPr sz="1200" b="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ctr" defTabSz="45718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Courier New" panose="02070309020205020404" pitchFamily="49" charset="0"/>
              <a:buNone/>
              <a:tabLst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8" indent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Wingdings" pitchFamily="2" charset="2"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Arial"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ctr" defTabSz="457189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2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934" dirty="0">
              <a:solidFill>
                <a:schemeClr val="bg1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517524" y="5578659"/>
            <a:ext cx="4323084" cy="774870"/>
          </a:xfrm>
        </p:spPr>
        <p:txBody>
          <a:bodyPr/>
          <a:lstStyle>
            <a:lvl1pPr marL="0" indent="0">
              <a:buNone/>
              <a:defRPr sz="2640">
                <a:solidFill>
                  <a:schemeClr val="bg1"/>
                </a:solidFill>
                <a:latin typeface="+mn-lt"/>
              </a:defRPr>
            </a:lvl1pPr>
            <a:lvl2pPr>
              <a:defRPr sz="2640">
                <a:latin typeface="+mn-lt"/>
              </a:defRPr>
            </a:lvl2pPr>
            <a:lvl3pPr>
              <a:defRPr sz="2640">
                <a:latin typeface="+mn-lt"/>
              </a:defRPr>
            </a:lvl3pPr>
            <a:lvl4pPr>
              <a:defRPr sz="2640">
                <a:latin typeface="+mn-lt"/>
              </a:defRPr>
            </a:lvl4pPr>
            <a:lvl5pPr>
              <a:defRPr sz="2640">
                <a:latin typeface="+mn-lt"/>
              </a:defRPr>
            </a:lvl5pPr>
          </a:lstStyle>
          <a:p>
            <a:pPr lvl="0"/>
            <a:r>
              <a:rPr lang="en-US" dirty="0"/>
              <a:t>Enter Department Name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CD7DE9B-66EA-C04B-AA76-A3F63C094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642" y="6616781"/>
            <a:ext cx="4182568" cy="103117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76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0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1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11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82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52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23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93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64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C558B58-C39C-A14D-B241-ACC7C9209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19" y="3886201"/>
            <a:ext cx="8380812" cy="148737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4840" b="1" kern="600" spc="-44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3FFC0F77-7D73-7E4E-B589-5BEEB9986041}"/>
              </a:ext>
            </a:extLst>
          </p:cNvPr>
          <p:cNvSpPr txBox="1">
            <a:spLocks/>
          </p:cNvSpPr>
          <p:nvPr userDrawn="1"/>
        </p:nvSpPr>
        <p:spPr>
          <a:xfrm>
            <a:off x="4840606" y="7097932"/>
            <a:ext cx="3372173" cy="37665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42" indent="-11642" algn="l">
              <a:lnSpc>
                <a:spcPct val="110000"/>
              </a:lnSpc>
              <a:tabLst/>
            </a:pPr>
            <a:r>
              <a:rPr lang="en-US" sz="880" dirty="0">
                <a:solidFill>
                  <a:schemeClr val="tx1"/>
                </a:solidFill>
                <a:latin typeface="+mn-lt"/>
                <a:cs typeface="Arial"/>
              </a:rPr>
              <a:t>CONFIDENTIAL – Contains proprietary information. </a:t>
            </a:r>
            <a:br>
              <a:rPr lang="en-US" sz="880" dirty="0">
                <a:solidFill>
                  <a:schemeClr val="tx1"/>
                </a:solidFill>
                <a:latin typeface="+mn-lt"/>
                <a:cs typeface="Arial"/>
              </a:rPr>
            </a:br>
            <a:r>
              <a:rPr lang="en-US" sz="880" dirty="0">
                <a:solidFill>
                  <a:schemeClr val="tx1"/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8994EB-7BFF-1F4E-BA78-8E76AB39CB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9914" y="7016301"/>
            <a:ext cx="1622622" cy="36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7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168" userDrawn="1">
          <p15:clr>
            <a:srgbClr val="A4A3A4"/>
          </p15:clr>
        </p15:guide>
        <p15:guide id="2" orient="horz" pos="2448" userDrawn="1">
          <p15:clr>
            <a:srgbClr val="A4A3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56FBAC50-0E6A-F444-BC5A-1C3D878B1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1" y="1879404"/>
            <a:ext cx="8675370" cy="48998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EC3810-B220-0E43-90BE-1EED7A66762D}"/>
              </a:ext>
            </a:extLst>
          </p:cNvPr>
          <p:cNvSpPr txBox="1"/>
          <p:nvPr/>
        </p:nvSpPr>
        <p:spPr>
          <a:xfrm>
            <a:off x="530860" y="7273431"/>
            <a:ext cx="0" cy="0"/>
          </a:xfrm>
          <a:prstGeom prst="rect">
            <a:avLst/>
          </a:prstGeom>
        </p:spPr>
        <p:txBody>
          <a:bodyPr vert="horz" wrap="none" lIns="134112" tIns="67056" rIns="134112" bIns="67056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endParaRPr lang="en-US" sz="3520" b="1" dirty="0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B88050-5855-754D-B6D1-27F5E8292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75315"/>
            <a:ext cx="9052560" cy="12267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248D9E72-72C2-A744-B9ED-14BA26620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3870" y="7134895"/>
            <a:ext cx="3729459" cy="276352"/>
          </a:xfrm>
          <a:prstGeom prst="rect">
            <a:avLst/>
          </a:prstGeom>
        </p:spPr>
        <p:txBody>
          <a:bodyPr wrap="none" lIns="0" anchor="ctr"/>
          <a:lstStyle>
            <a:lvl1pPr>
              <a:defRPr sz="1320">
                <a:solidFill>
                  <a:schemeClr val="tx1"/>
                </a:solidFill>
              </a:defRPr>
            </a:lvl1pPr>
          </a:lstStyle>
          <a:p>
            <a:r>
              <a:rPr lang="en-US">
                <a:cs typeface="Arial"/>
              </a:rPr>
              <a:t>Title Name or Department Name</a:t>
            </a:r>
            <a:endParaRPr lang="en-US" dirty="0">
              <a:solidFill>
                <a:schemeClr val="tx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6439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rved Ba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77" y="1"/>
            <a:ext cx="10528744" cy="6779261"/>
          </a:xfrm>
          <a:prstGeom prst="rect">
            <a:avLst/>
          </a:prstGeom>
        </p:spPr>
      </p:pic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56FBAC50-0E6A-F444-BC5A-1C3D878B1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870" y="1879404"/>
            <a:ext cx="8675370" cy="48998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EC3810-B220-0E43-90BE-1EED7A66762D}"/>
              </a:ext>
            </a:extLst>
          </p:cNvPr>
          <p:cNvSpPr txBox="1"/>
          <p:nvPr/>
        </p:nvSpPr>
        <p:spPr>
          <a:xfrm>
            <a:off x="530860" y="7273431"/>
            <a:ext cx="0" cy="0"/>
          </a:xfrm>
          <a:prstGeom prst="rect">
            <a:avLst/>
          </a:prstGeom>
        </p:spPr>
        <p:txBody>
          <a:bodyPr vert="horz" wrap="none" lIns="134112" tIns="67056" rIns="134112" bIns="67056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endParaRPr lang="en-US" sz="3520" b="1" dirty="0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B88050-5855-754D-B6D1-27F5E8292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69" y="375315"/>
            <a:ext cx="9052560" cy="12267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248D9E72-72C2-A744-B9ED-14BA26620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3870" y="7134895"/>
            <a:ext cx="3729459" cy="276352"/>
          </a:xfrm>
          <a:prstGeom prst="rect">
            <a:avLst/>
          </a:prstGeom>
        </p:spPr>
        <p:txBody>
          <a:bodyPr wrap="none" lIns="0" anchor="ctr"/>
          <a:lstStyle>
            <a:lvl1pPr>
              <a:defRPr sz="1320">
                <a:solidFill>
                  <a:schemeClr val="tx1"/>
                </a:solidFill>
              </a:defRPr>
            </a:lvl1pPr>
          </a:lstStyle>
          <a:p>
            <a:r>
              <a:rPr lang="en-US">
                <a:cs typeface="Arial"/>
              </a:rPr>
              <a:t>Title Name or Department Name</a:t>
            </a:r>
            <a:endParaRPr lang="en-US" dirty="0">
              <a:solidFill>
                <a:schemeClr val="tx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4571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rved Bar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77" y="0"/>
            <a:ext cx="10528744" cy="6779260"/>
          </a:xfrm>
          <a:prstGeom prst="rect">
            <a:avLst/>
          </a:prstGeom>
        </p:spPr>
      </p:pic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56FBAC50-0E6A-F444-BC5A-1C3D878B1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870" y="1879404"/>
            <a:ext cx="8675370" cy="48998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EC3810-B220-0E43-90BE-1EED7A66762D}"/>
              </a:ext>
            </a:extLst>
          </p:cNvPr>
          <p:cNvSpPr txBox="1"/>
          <p:nvPr/>
        </p:nvSpPr>
        <p:spPr>
          <a:xfrm>
            <a:off x="530860" y="7273431"/>
            <a:ext cx="0" cy="0"/>
          </a:xfrm>
          <a:prstGeom prst="rect">
            <a:avLst/>
          </a:prstGeom>
        </p:spPr>
        <p:txBody>
          <a:bodyPr vert="horz" wrap="none" lIns="134112" tIns="67056" rIns="134112" bIns="67056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endParaRPr lang="en-US" sz="3520" b="1" dirty="0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B88050-5855-754D-B6D1-27F5E8292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69" y="375315"/>
            <a:ext cx="9052560" cy="12267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2173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248D9E72-72C2-A744-B9ED-14BA26620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3870" y="7134895"/>
            <a:ext cx="3729459" cy="276352"/>
          </a:xfrm>
          <a:prstGeom prst="rect">
            <a:avLst/>
          </a:prstGeom>
        </p:spPr>
        <p:txBody>
          <a:bodyPr wrap="none" lIns="0" anchor="ctr"/>
          <a:lstStyle>
            <a:lvl1pPr>
              <a:defRPr sz="1320">
                <a:solidFill>
                  <a:schemeClr val="tx1"/>
                </a:solidFill>
              </a:defRPr>
            </a:lvl1pPr>
          </a:lstStyle>
          <a:p>
            <a:r>
              <a:rPr lang="en-US">
                <a:cs typeface="Arial"/>
              </a:rPr>
              <a:t>Title Name or Department Name</a:t>
            </a:r>
            <a:endParaRPr lang="en-US" dirty="0">
              <a:solidFill>
                <a:schemeClr val="tx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5729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 W/ Small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5315"/>
            <a:ext cx="9052560" cy="12267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2920" y="1879409"/>
            <a:ext cx="6869899" cy="4929716"/>
          </a:xfrm>
          <a:prstGeom prst="rect">
            <a:avLst/>
          </a:prstGeom>
        </p:spPr>
        <p:txBody>
          <a:bodyPr>
            <a:noAutofit/>
          </a:bodyPr>
          <a:lstStyle>
            <a:lvl1pPr marL="251438" indent="-251438">
              <a:lnSpc>
                <a:spcPct val="100000"/>
              </a:lnSpc>
              <a:spcBef>
                <a:spcPts val="0"/>
              </a:spcBef>
              <a:tabLst/>
              <a:defRPr sz="264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980">
                <a:solidFill>
                  <a:srgbClr val="4E4540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760">
                <a:solidFill>
                  <a:srgbClr val="4E4540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540">
                <a:solidFill>
                  <a:srgbClr val="4E4540"/>
                </a:solidFill>
              </a:defRPr>
            </a:lvl4pPr>
            <a:lvl5pPr>
              <a:defRPr sz="1540">
                <a:solidFill>
                  <a:schemeClr val="tx1"/>
                </a:solidFill>
              </a:defRPr>
            </a:lvl5pPr>
            <a:lvl6pPr>
              <a:defRPr sz="2640"/>
            </a:lvl6pPr>
            <a:lvl7pPr>
              <a:defRPr sz="2640"/>
            </a:lvl7pPr>
            <a:lvl8pPr>
              <a:defRPr sz="2640"/>
            </a:lvl8pPr>
            <a:lvl9pPr>
              <a:defRPr sz="264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647149" y="1879411"/>
            <a:ext cx="1908336" cy="4929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54" b="0">
                <a:solidFill>
                  <a:schemeClr val="accent3"/>
                </a:solidFill>
              </a:defRPr>
            </a:lvl1pPr>
            <a:lvl2pPr marL="670502" indent="0">
              <a:buNone/>
              <a:defRPr sz="1466"/>
            </a:lvl2pPr>
            <a:lvl3pPr marL="1341003" indent="0">
              <a:buNone/>
              <a:defRPr sz="1466"/>
            </a:lvl3pPr>
            <a:lvl4pPr marL="2011502" indent="0">
              <a:buNone/>
              <a:defRPr sz="1466"/>
            </a:lvl4pPr>
            <a:lvl5pPr marL="2682003" indent="0">
              <a:buNone/>
              <a:defRPr sz="1466"/>
            </a:lvl5pPr>
            <a:lvl6pPr>
              <a:defRPr sz="2640"/>
            </a:lvl6pPr>
            <a:lvl7pPr>
              <a:defRPr sz="2640"/>
            </a:lvl7pPr>
            <a:lvl8pPr>
              <a:defRPr sz="2640"/>
            </a:lvl8pPr>
            <a:lvl9pPr>
              <a:defRPr sz="264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6B290EBC-C250-0143-92CF-639A3B806F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3870" y="7134895"/>
            <a:ext cx="3729459" cy="276352"/>
          </a:xfrm>
          <a:prstGeom prst="rect">
            <a:avLst/>
          </a:prstGeom>
        </p:spPr>
        <p:txBody>
          <a:bodyPr wrap="none" lIns="0" anchor="ctr"/>
          <a:lstStyle>
            <a:lvl1pPr>
              <a:defRPr sz="1320">
                <a:solidFill>
                  <a:schemeClr val="tx1"/>
                </a:solidFill>
              </a:defRPr>
            </a:lvl1pPr>
          </a:lstStyle>
          <a:p>
            <a:r>
              <a:rPr lang="en-US">
                <a:cs typeface="Arial"/>
              </a:rPr>
              <a:t>Title Name or Department Name</a:t>
            </a:r>
            <a:endParaRPr lang="en-US" dirty="0">
              <a:solidFill>
                <a:schemeClr val="tx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07669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2924" y="1879410"/>
            <a:ext cx="4297906" cy="4929716"/>
          </a:xfrm>
          <a:prstGeom prst="rect">
            <a:avLst/>
          </a:prstGeom>
        </p:spPr>
        <p:txBody>
          <a:bodyPr>
            <a:noAutofit/>
          </a:bodyPr>
          <a:lstStyle>
            <a:lvl1pPr marL="251438" indent="-251438">
              <a:lnSpc>
                <a:spcPct val="100000"/>
              </a:lnSpc>
              <a:spcBef>
                <a:spcPts val="0"/>
              </a:spcBef>
              <a:tabLst/>
              <a:defRPr sz="264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98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76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54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40">
                <a:solidFill>
                  <a:schemeClr val="tx1"/>
                </a:solidFill>
                <a:latin typeface="+mn-lt"/>
              </a:defRPr>
            </a:lvl5pPr>
            <a:lvl6pPr>
              <a:defRPr sz="2640"/>
            </a:lvl6pPr>
            <a:lvl7pPr>
              <a:defRPr sz="2640"/>
            </a:lvl7pPr>
            <a:lvl8pPr>
              <a:defRPr sz="2640"/>
            </a:lvl8pPr>
            <a:lvl9pPr>
              <a:defRPr sz="264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2920" y="375315"/>
            <a:ext cx="9052560" cy="12267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5134724" y="1879410"/>
            <a:ext cx="4299966" cy="4929716"/>
          </a:xfrm>
          <a:prstGeom prst="rect">
            <a:avLst/>
          </a:prstGeom>
        </p:spPr>
        <p:txBody>
          <a:bodyPr>
            <a:noAutofit/>
          </a:bodyPr>
          <a:lstStyle>
            <a:lvl1pPr marL="251438" indent="-251438">
              <a:lnSpc>
                <a:spcPct val="100000"/>
              </a:lnSpc>
              <a:spcBef>
                <a:spcPts val="0"/>
              </a:spcBef>
              <a:tabLst/>
              <a:defRPr sz="264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98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76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54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40">
                <a:solidFill>
                  <a:schemeClr val="tx1"/>
                </a:solidFill>
              </a:defRPr>
            </a:lvl5pPr>
            <a:lvl6pPr>
              <a:defRPr sz="2640"/>
            </a:lvl6pPr>
            <a:lvl7pPr>
              <a:defRPr sz="2640"/>
            </a:lvl7pPr>
            <a:lvl8pPr>
              <a:defRPr sz="2640"/>
            </a:lvl8pPr>
            <a:lvl9pPr>
              <a:defRPr sz="264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E2B74776-0A09-6F45-B76E-A50A9BF6B3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3870" y="7134895"/>
            <a:ext cx="3729459" cy="276352"/>
          </a:xfrm>
          <a:prstGeom prst="rect">
            <a:avLst/>
          </a:prstGeom>
        </p:spPr>
        <p:txBody>
          <a:bodyPr wrap="none" lIns="0" anchor="ctr"/>
          <a:lstStyle>
            <a:lvl1pPr>
              <a:defRPr sz="1320">
                <a:solidFill>
                  <a:schemeClr val="tx1"/>
                </a:solidFill>
              </a:defRPr>
            </a:lvl1pPr>
          </a:lstStyle>
          <a:p>
            <a:r>
              <a:rPr lang="en-US">
                <a:cs typeface="Arial"/>
              </a:rPr>
              <a:t>Title Name or Department Name</a:t>
            </a:r>
            <a:endParaRPr lang="en-US" dirty="0">
              <a:solidFill>
                <a:schemeClr val="tx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41206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02921" y="1879404"/>
            <a:ext cx="2791206" cy="4899858"/>
          </a:xfrm>
          <a:prstGeom prst="rect">
            <a:avLst/>
          </a:prstGeom>
        </p:spPr>
        <p:txBody>
          <a:bodyPr>
            <a:noAutofit/>
          </a:bodyPr>
          <a:lstStyle>
            <a:lvl1pPr marL="251438" indent="-251438">
              <a:lnSpc>
                <a:spcPct val="100000"/>
              </a:lnSpc>
              <a:spcBef>
                <a:spcPts val="0"/>
              </a:spcBef>
              <a:tabLst/>
              <a:defRPr sz="198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76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54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54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54">
                <a:solidFill>
                  <a:schemeClr val="tx1"/>
                </a:solidFill>
              </a:defRPr>
            </a:lvl5pPr>
            <a:lvl6pPr>
              <a:defRPr sz="2640"/>
            </a:lvl6pPr>
            <a:lvl7pPr>
              <a:defRPr sz="2640"/>
            </a:lvl7pPr>
            <a:lvl8pPr>
              <a:defRPr sz="2640"/>
            </a:lvl8pPr>
            <a:lvl9pPr>
              <a:defRPr sz="264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2920" y="375315"/>
            <a:ext cx="9052560" cy="12267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22D488-BAA3-B846-866B-5889189F2B5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638987" y="1879404"/>
            <a:ext cx="2791206" cy="4899858"/>
          </a:xfrm>
          <a:prstGeom prst="rect">
            <a:avLst/>
          </a:prstGeom>
        </p:spPr>
        <p:txBody>
          <a:bodyPr>
            <a:noAutofit/>
          </a:bodyPr>
          <a:lstStyle>
            <a:lvl1pPr marL="251438" indent="-251438">
              <a:lnSpc>
                <a:spcPct val="100000"/>
              </a:lnSpc>
              <a:spcBef>
                <a:spcPts val="0"/>
              </a:spcBef>
              <a:tabLst/>
              <a:defRPr sz="198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76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54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54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54">
                <a:solidFill>
                  <a:schemeClr val="tx1"/>
                </a:solidFill>
              </a:defRPr>
            </a:lvl5pPr>
            <a:lvl6pPr>
              <a:defRPr sz="2640"/>
            </a:lvl6pPr>
            <a:lvl7pPr>
              <a:defRPr sz="2640"/>
            </a:lvl7pPr>
            <a:lvl8pPr>
              <a:defRPr sz="2640"/>
            </a:lvl8pPr>
            <a:lvl9pPr>
              <a:defRPr sz="264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12096EE-FD27-024F-92C7-F21530130DA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764275" y="1879404"/>
            <a:ext cx="2791206" cy="4899858"/>
          </a:xfrm>
          <a:prstGeom prst="rect">
            <a:avLst/>
          </a:prstGeom>
        </p:spPr>
        <p:txBody>
          <a:bodyPr>
            <a:noAutofit/>
          </a:bodyPr>
          <a:lstStyle>
            <a:lvl1pPr marL="251438" indent="-251438">
              <a:lnSpc>
                <a:spcPct val="100000"/>
              </a:lnSpc>
              <a:spcBef>
                <a:spcPts val="0"/>
              </a:spcBef>
              <a:tabLst/>
              <a:defRPr sz="198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76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54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54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54">
                <a:solidFill>
                  <a:schemeClr val="tx1"/>
                </a:solidFill>
              </a:defRPr>
            </a:lvl5pPr>
            <a:lvl6pPr>
              <a:defRPr sz="2640"/>
            </a:lvl6pPr>
            <a:lvl7pPr>
              <a:defRPr sz="2640"/>
            </a:lvl7pPr>
            <a:lvl8pPr>
              <a:defRPr sz="2640"/>
            </a:lvl8pPr>
            <a:lvl9pPr>
              <a:defRPr sz="264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7DDE8AA2-E6CC-A241-9E75-D0EDF47737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3870" y="7134895"/>
            <a:ext cx="3729459" cy="276352"/>
          </a:xfrm>
          <a:prstGeom prst="rect">
            <a:avLst/>
          </a:prstGeom>
        </p:spPr>
        <p:txBody>
          <a:bodyPr wrap="none" lIns="0" anchor="ctr"/>
          <a:lstStyle>
            <a:lvl1pPr>
              <a:defRPr sz="1320">
                <a:solidFill>
                  <a:schemeClr val="tx1"/>
                </a:solidFill>
              </a:defRPr>
            </a:lvl1pPr>
          </a:lstStyle>
          <a:p>
            <a:r>
              <a:rPr lang="en-US">
                <a:cs typeface="Arial"/>
              </a:rPr>
              <a:t>Title Name or Department Name</a:t>
            </a:r>
            <a:endParaRPr lang="en-US" dirty="0">
              <a:solidFill>
                <a:schemeClr val="tx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6450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0876D6-27D9-5046-8D93-94C5B3C88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75315"/>
            <a:ext cx="9052560" cy="12267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3870" y="7134895"/>
            <a:ext cx="3729459" cy="276352"/>
          </a:xfrm>
          <a:prstGeom prst="rect">
            <a:avLst/>
          </a:prstGeom>
        </p:spPr>
        <p:txBody>
          <a:bodyPr wrap="none" lIns="0" anchor="ctr"/>
          <a:lstStyle>
            <a:lvl1pPr>
              <a:defRPr sz="1320">
                <a:solidFill>
                  <a:schemeClr val="tx1"/>
                </a:solidFill>
              </a:defRPr>
            </a:lvl1pPr>
          </a:lstStyle>
          <a:p>
            <a:r>
              <a:rPr lang="en-US">
                <a:cs typeface="Arial"/>
              </a:rPr>
              <a:t>Title Name or Department Name</a:t>
            </a:r>
            <a:endParaRPr lang="en-US" dirty="0">
              <a:solidFill>
                <a:schemeClr val="tx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9496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/ Photo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2921" y="3646278"/>
            <a:ext cx="2634343" cy="8114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760" b="1">
                <a:latin typeface="+mn-lt"/>
              </a:defRPr>
            </a:lvl1pPr>
            <a:lvl2pPr marL="0" indent="0">
              <a:buSzPct val="100000"/>
              <a:buFontTx/>
              <a:buNone/>
              <a:defRPr sz="3226"/>
            </a:lvl2pPr>
            <a:lvl3pPr marL="754315" indent="-251438">
              <a:spcBef>
                <a:spcPts val="88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640">
                <a:latin typeface="Gotham Thin" pitchFamily="50" charset="0"/>
                <a:cs typeface="Gotham Thin" pitchFamily="50" charset="0"/>
              </a:defRPr>
            </a:lvl3pPr>
            <a:lvl4pPr marL="1005751" indent="-251438">
              <a:spcBef>
                <a:spcPts val="88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640">
                <a:latin typeface="Gotham Thin" pitchFamily="50" charset="0"/>
                <a:cs typeface="Gotham Thin" pitchFamily="50" charset="0"/>
              </a:defRPr>
            </a:lvl4pPr>
            <a:lvl5pPr marL="1257188" indent="-251438">
              <a:spcBef>
                <a:spcPts val="88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64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502921" y="4587252"/>
            <a:ext cx="2634343" cy="2192009"/>
          </a:xfrm>
          <a:prstGeom prst="rect">
            <a:avLst/>
          </a:prstGeom>
        </p:spPr>
        <p:txBody>
          <a:bodyPr>
            <a:normAutofit/>
          </a:bodyPr>
          <a:lstStyle>
            <a:lvl1pPr marL="251438" indent="-251438">
              <a:lnSpc>
                <a:spcPct val="114000"/>
              </a:lnSpc>
              <a:buFont typeface="Arial" panose="020B0604020202020204" pitchFamily="34" charset="0"/>
              <a:buChar char="•"/>
              <a:defRPr sz="1540" b="0" i="0">
                <a:latin typeface="+mn-lt"/>
                <a:cs typeface="Arial Regular"/>
              </a:defRPr>
            </a:lvl1pPr>
            <a:lvl2pPr marL="0" indent="0">
              <a:buSzPct val="100000"/>
              <a:buFontTx/>
              <a:buNone/>
              <a:defRPr sz="2934">
                <a:latin typeface="Gotham Thin" pitchFamily="50" charset="0"/>
                <a:cs typeface="Gotham Thin" pitchFamily="50" charset="0"/>
              </a:defRPr>
            </a:lvl2pPr>
            <a:lvl3pPr marL="754315" indent="-251438">
              <a:spcBef>
                <a:spcPts val="88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640">
                <a:latin typeface="Gotham Thin" pitchFamily="50" charset="0"/>
                <a:cs typeface="Gotham Thin" pitchFamily="50" charset="0"/>
              </a:defRPr>
            </a:lvl3pPr>
            <a:lvl4pPr marL="1005751" indent="-251438">
              <a:spcBef>
                <a:spcPts val="88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640">
                <a:latin typeface="Gotham Thin" pitchFamily="50" charset="0"/>
                <a:cs typeface="Gotham Thin" pitchFamily="50" charset="0"/>
              </a:defRPr>
            </a:lvl4pPr>
            <a:lvl5pPr marL="1257188" indent="-251438">
              <a:spcBef>
                <a:spcPts val="88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64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647169" y="3653099"/>
            <a:ext cx="2634343" cy="8114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760" b="1">
                <a:latin typeface="+mn-lt"/>
              </a:defRPr>
            </a:lvl1pPr>
            <a:lvl2pPr marL="0" indent="0">
              <a:buSzPct val="100000"/>
              <a:buFontTx/>
              <a:buNone/>
              <a:defRPr sz="3226"/>
            </a:lvl2pPr>
            <a:lvl3pPr marL="754315" indent="-251438">
              <a:spcBef>
                <a:spcPts val="88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640">
                <a:latin typeface="Gotham Thin" pitchFamily="50" charset="0"/>
                <a:cs typeface="Gotham Thin" pitchFamily="50" charset="0"/>
              </a:defRPr>
            </a:lvl3pPr>
            <a:lvl4pPr marL="1005751" indent="-251438">
              <a:spcBef>
                <a:spcPts val="88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640">
                <a:latin typeface="Gotham Thin" pitchFamily="50" charset="0"/>
                <a:cs typeface="Gotham Thin" pitchFamily="50" charset="0"/>
              </a:defRPr>
            </a:lvl4pPr>
            <a:lvl5pPr marL="1257188" indent="-251438">
              <a:spcBef>
                <a:spcPts val="88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64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3647169" y="4594072"/>
            <a:ext cx="2634343" cy="2192009"/>
          </a:xfrm>
          <a:prstGeom prst="rect">
            <a:avLst/>
          </a:prstGeom>
        </p:spPr>
        <p:txBody>
          <a:bodyPr>
            <a:normAutofit/>
          </a:bodyPr>
          <a:lstStyle>
            <a:lvl1pPr marL="251438" indent="-251438">
              <a:lnSpc>
                <a:spcPct val="114000"/>
              </a:lnSpc>
              <a:buFont typeface="Arial" panose="020B0604020202020204" pitchFamily="34" charset="0"/>
              <a:buChar char="•"/>
              <a:defRPr sz="1540" b="0" i="0">
                <a:latin typeface="+mn-lt"/>
                <a:cs typeface="Arial Regular"/>
              </a:defRPr>
            </a:lvl1pPr>
            <a:lvl2pPr marL="0" indent="0">
              <a:buSzPct val="100000"/>
              <a:buFontTx/>
              <a:buNone/>
              <a:defRPr sz="2934">
                <a:latin typeface="Gotham Thin" pitchFamily="50" charset="0"/>
                <a:cs typeface="Gotham Thin" pitchFamily="50" charset="0"/>
              </a:defRPr>
            </a:lvl2pPr>
            <a:lvl3pPr marL="754315" indent="-251438">
              <a:spcBef>
                <a:spcPts val="88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640">
                <a:latin typeface="Gotham Thin" pitchFamily="50" charset="0"/>
                <a:cs typeface="Gotham Thin" pitchFamily="50" charset="0"/>
              </a:defRPr>
            </a:lvl3pPr>
            <a:lvl4pPr marL="1005751" indent="-251438">
              <a:spcBef>
                <a:spcPts val="88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640">
                <a:latin typeface="Gotham Thin" pitchFamily="50" charset="0"/>
                <a:cs typeface="Gotham Thin" pitchFamily="50" charset="0"/>
              </a:defRPr>
            </a:lvl4pPr>
            <a:lvl5pPr marL="1257188" indent="-251438">
              <a:spcBef>
                <a:spcPts val="88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64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791417" y="3646278"/>
            <a:ext cx="2764064" cy="8114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760" b="1">
                <a:latin typeface="+mn-lt"/>
              </a:defRPr>
            </a:lvl1pPr>
            <a:lvl2pPr marL="0" indent="0">
              <a:buSzPct val="100000"/>
              <a:buFontTx/>
              <a:buNone/>
              <a:defRPr sz="3226"/>
            </a:lvl2pPr>
            <a:lvl3pPr marL="754315" indent="-251438">
              <a:spcBef>
                <a:spcPts val="88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640">
                <a:latin typeface="Gotham Thin" pitchFamily="50" charset="0"/>
                <a:cs typeface="Gotham Thin" pitchFamily="50" charset="0"/>
              </a:defRPr>
            </a:lvl3pPr>
            <a:lvl4pPr marL="1005751" indent="-251438">
              <a:spcBef>
                <a:spcPts val="88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640">
                <a:latin typeface="Gotham Thin" pitchFamily="50" charset="0"/>
                <a:cs typeface="Gotham Thin" pitchFamily="50" charset="0"/>
              </a:defRPr>
            </a:lvl4pPr>
            <a:lvl5pPr marL="1257188" indent="-251438">
              <a:spcBef>
                <a:spcPts val="88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64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6791417" y="4587252"/>
            <a:ext cx="2764064" cy="2192009"/>
          </a:xfrm>
          <a:prstGeom prst="rect">
            <a:avLst/>
          </a:prstGeom>
        </p:spPr>
        <p:txBody>
          <a:bodyPr>
            <a:normAutofit/>
          </a:bodyPr>
          <a:lstStyle>
            <a:lvl1pPr marL="251438" indent="-251438">
              <a:lnSpc>
                <a:spcPct val="114000"/>
              </a:lnSpc>
              <a:buFont typeface="Arial" panose="020B0604020202020204" pitchFamily="34" charset="0"/>
              <a:buChar char="•"/>
              <a:defRPr sz="1540" b="0" i="0">
                <a:latin typeface="+mn-lt"/>
                <a:cs typeface="Arial Regular"/>
              </a:defRPr>
            </a:lvl1pPr>
            <a:lvl2pPr marL="0" indent="0">
              <a:buSzPct val="100000"/>
              <a:buFontTx/>
              <a:buNone/>
              <a:defRPr sz="2934">
                <a:latin typeface="Gotham Thin" pitchFamily="50" charset="0"/>
                <a:cs typeface="Gotham Thin" pitchFamily="50" charset="0"/>
              </a:defRPr>
            </a:lvl2pPr>
            <a:lvl3pPr marL="754315" indent="-251438">
              <a:spcBef>
                <a:spcPts val="88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640">
                <a:latin typeface="Gotham Thin" pitchFamily="50" charset="0"/>
                <a:cs typeface="Gotham Thin" pitchFamily="50" charset="0"/>
              </a:defRPr>
            </a:lvl3pPr>
            <a:lvl4pPr marL="1005751" indent="-251438">
              <a:spcBef>
                <a:spcPts val="88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640">
                <a:latin typeface="Gotham Thin" pitchFamily="50" charset="0"/>
                <a:cs typeface="Gotham Thin" pitchFamily="50" charset="0"/>
              </a:defRPr>
            </a:lvl4pPr>
            <a:lvl5pPr marL="1257188" indent="-251438">
              <a:spcBef>
                <a:spcPts val="88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64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02C863-C7DC-3043-81C0-478CDF8D7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75315"/>
            <a:ext cx="9052560" cy="12267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AA3073F7-2F26-4143-A1FD-2ADD81A274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73822" y="1916947"/>
            <a:ext cx="1292541" cy="133171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540" b="1" i="0">
                <a:solidFill>
                  <a:schemeClr val="accent2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3870" y="7134895"/>
            <a:ext cx="3729459" cy="276352"/>
          </a:xfrm>
          <a:prstGeom prst="rect">
            <a:avLst/>
          </a:prstGeom>
        </p:spPr>
        <p:txBody>
          <a:bodyPr wrap="none" lIns="0" anchor="ctr"/>
          <a:lstStyle>
            <a:lvl1pPr>
              <a:defRPr sz="1320">
                <a:solidFill>
                  <a:schemeClr val="tx1"/>
                </a:solidFill>
              </a:defRPr>
            </a:lvl1pPr>
          </a:lstStyle>
          <a:p>
            <a:r>
              <a:rPr lang="en-US">
                <a:cs typeface="Arial"/>
              </a:rPr>
              <a:t>Title Name or Department Name</a:t>
            </a:r>
            <a:endParaRPr lang="en-US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148BFDB8-5617-C040-B207-E1E21BCC46E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50499" y="1923767"/>
            <a:ext cx="1292541" cy="133171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540" b="1" i="0">
                <a:solidFill>
                  <a:schemeClr val="accent2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4F73A5AB-9FF5-5F48-A7A6-B7480156F8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27179" y="1916947"/>
            <a:ext cx="1292541" cy="133171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540" b="1" i="0">
                <a:solidFill>
                  <a:schemeClr val="accent2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3631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285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Rou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2920" y="2245361"/>
            <a:ext cx="4442460" cy="32816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54943" indent="-254943">
              <a:lnSpc>
                <a:spcPct val="114000"/>
              </a:lnSpc>
              <a:tabLst/>
              <a:defRPr sz="2640"/>
            </a:lvl1pPr>
            <a:lvl2pPr>
              <a:defRPr sz="1980"/>
            </a:lvl2pPr>
            <a:lvl3pPr>
              <a:defRPr sz="1760"/>
            </a:lvl3pPr>
            <a:lvl4pPr>
              <a:defRPr sz="1540"/>
            </a:lvl4pPr>
            <a:lvl5pPr>
              <a:defRPr sz="154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69189" y="5760526"/>
            <a:ext cx="4086226" cy="51816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67050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80"/>
              </a:spcAft>
              <a:buClr>
                <a:srgbClr val="E35929"/>
              </a:buClr>
              <a:buSzTx/>
              <a:buFont typeface="Arial" panose="020B0604020202020204" pitchFamily="34" charset="0"/>
              <a:buNone/>
              <a:tabLst/>
              <a:defRPr sz="1320" i="0">
                <a:latin typeface="+mn-lt"/>
              </a:defRPr>
            </a:lvl1pPr>
          </a:lstStyle>
          <a:p>
            <a:pPr marL="0" marR="0" lvl="0" indent="0" algn="ctr" defTabSz="67050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80"/>
              </a:spcAft>
              <a:buClr>
                <a:srgbClr val="E3592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B7F577-8C78-6942-BD8E-E1BBE73F6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75315"/>
            <a:ext cx="9052560" cy="12267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1F6C215E-13E4-1C47-A22D-F91F897689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23571" y="2060267"/>
            <a:ext cx="2574950" cy="265297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3870" y="7134895"/>
            <a:ext cx="3729459" cy="276352"/>
          </a:xfrm>
          <a:prstGeom prst="rect">
            <a:avLst/>
          </a:prstGeom>
        </p:spPr>
        <p:txBody>
          <a:bodyPr wrap="none" lIns="0" anchor="ctr"/>
          <a:lstStyle>
            <a:lvl1pPr>
              <a:defRPr sz="1320">
                <a:solidFill>
                  <a:schemeClr val="tx1"/>
                </a:solidFill>
              </a:defRPr>
            </a:lvl1pPr>
          </a:lstStyle>
          <a:p>
            <a:r>
              <a:rPr lang="en-US">
                <a:cs typeface="Arial"/>
              </a:rPr>
              <a:t>Title Name or Department Name</a:t>
            </a:r>
            <a:endParaRPr lang="en-US" dirty="0">
              <a:solidFill>
                <a:schemeClr val="tx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05565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hotos w/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BB582D1-E07B-AC48-9D1F-97CC0FDC59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2526" y="4869077"/>
            <a:ext cx="2011680" cy="3454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54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2E4251F-09AA-6242-9ABB-8120E647A28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82526" y="5128160"/>
            <a:ext cx="2011680" cy="3147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74" b="1" i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EF9D98-5F0E-B24A-8BAC-0B2D5CF10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75315"/>
            <a:ext cx="9052560" cy="12267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373AF00-B671-0E4D-8346-9C4A14350A5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014838" y="4869077"/>
            <a:ext cx="2011680" cy="3454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54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71C76E3-3560-6C42-8BE5-ED184A5E97A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014838" y="5128160"/>
            <a:ext cx="2011680" cy="3147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74" b="1" i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D7468871-96FE-EC43-8F72-14C7606C348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047150" y="4869077"/>
            <a:ext cx="2011680" cy="3454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54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658B6A8A-A03E-B940-9646-5B6CDC7DC67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047150" y="5128160"/>
            <a:ext cx="2011680" cy="3147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74" b="1" i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CF9A1BDE-8764-8D49-BD44-EECCA2BB985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1284282" y="2704750"/>
            <a:ext cx="1408176" cy="1450848"/>
          </a:xfrm>
          <a:prstGeom prst="ellipse">
            <a:avLst/>
          </a:prstGeom>
          <a:noFill/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174" b="1" i="0">
                <a:solidFill>
                  <a:schemeClr val="accent2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id="{9AB962E8-9675-CD46-8499-42D43F01F00F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4331852" y="2704750"/>
            <a:ext cx="1408176" cy="1450848"/>
          </a:xfrm>
          <a:prstGeom prst="ellipse">
            <a:avLst/>
          </a:prstGeom>
          <a:noFill/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174" b="1" i="0">
                <a:solidFill>
                  <a:schemeClr val="accent2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89B734A4-DAA3-F242-862F-BEF31B0E56F0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7348906" y="2704750"/>
            <a:ext cx="1408176" cy="1450848"/>
          </a:xfrm>
          <a:prstGeom prst="ellipse">
            <a:avLst/>
          </a:prstGeom>
          <a:noFill/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174" b="1" i="0">
                <a:solidFill>
                  <a:schemeClr val="accent2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3870" y="7134895"/>
            <a:ext cx="3729459" cy="276352"/>
          </a:xfrm>
          <a:prstGeom prst="rect">
            <a:avLst/>
          </a:prstGeom>
        </p:spPr>
        <p:txBody>
          <a:bodyPr wrap="none" lIns="0" anchor="ctr"/>
          <a:lstStyle>
            <a:lvl1pPr>
              <a:defRPr sz="1320">
                <a:solidFill>
                  <a:schemeClr val="tx1"/>
                </a:solidFill>
              </a:defRPr>
            </a:lvl1pPr>
          </a:lstStyle>
          <a:p>
            <a:r>
              <a:rPr lang="en-US">
                <a:cs typeface="Arial"/>
              </a:rPr>
              <a:t>Title Name or Department Name</a:t>
            </a:r>
            <a:endParaRPr lang="en-US" dirty="0">
              <a:solidFill>
                <a:schemeClr val="tx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0929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4118" userDrawn="1">
          <p15:clr>
            <a:srgbClr val="FBAE40"/>
          </p15:clr>
        </p15:guide>
        <p15:guide id="2" pos="2197" userDrawn="1">
          <p15:clr>
            <a:srgbClr val="FBAE40"/>
          </p15:clr>
        </p15:guide>
        <p15:guide id="4" orient="horz" pos="168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Corner Lin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4764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524D40D-FB95-9C45-9A43-9331A6B7271B}"/>
              </a:ext>
            </a:extLst>
          </p:cNvPr>
          <p:cNvSpPr/>
          <p:nvPr/>
        </p:nvSpPr>
        <p:spPr bwMode="white">
          <a:xfrm>
            <a:off x="0" y="6473431"/>
            <a:ext cx="10058400" cy="1298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9722ED7-9F65-AB40-A50C-0756C8A60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642" y="6616781"/>
            <a:ext cx="4182568" cy="103117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76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0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1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11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82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52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23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93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64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722ED7-9F65-AB40-A50C-0756C8A60E8C}"/>
              </a:ext>
            </a:extLst>
          </p:cNvPr>
          <p:cNvSpPr txBox="1">
            <a:spLocks/>
          </p:cNvSpPr>
          <p:nvPr/>
        </p:nvSpPr>
        <p:spPr>
          <a:xfrm>
            <a:off x="518642" y="5516933"/>
            <a:ext cx="4872907" cy="69324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45718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Arial" panose="020B0604020202020204" pitchFamily="34" charset="0"/>
              <a:buNone/>
              <a:tabLst/>
              <a:defRPr sz="1200" b="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ctr" defTabSz="45718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Courier New" panose="02070309020205020404" pitchFamily="49" charset="0"/>
              <a:buNone/>
              <a:tabLst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8" indent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Wingdings" pitchFamily="2" charset="2"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Arial"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ctr" defTabSz="457189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2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934" dirty="0">
              <a:solidFill>
                <a:schemeClr val="bg1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517524" y="5578659"/>
            <a:ext cx="4323084" cy="774870"/>
          </a:xfrm>
        </p:spPr>
        <p:txBody>
          <a:bodyPr/>
          <a:lstStyle>
            <a:lvl1pPr marL="0" indent="0">
              <a:buNone/>
              <a:defRPr sz="2640">
                <a:solidFill>
                  <a:schemeClr val="bg1"/>
                </a:solidFill>
                <a:latin typeface="+mn-lt"/>
              </a:defRPr>
            </a:lvl1pPr>
            <a:lvl2pPr>
              <a:defRPr sz="2640">
                <a:latin typeface="+mn-lt"/>
              </a:defRPr>
            </a:lvl2pPr>
            <a:lvl3pPr>
              <a:defRPr sz="2640">
                <a:latin typeface="+mn-lt"/>
              </a:defRPr>
            </a:lvl3pPr>
            <a:lvl4pPr>
              <a:defRPr sz="2640">
                <a:latin typeface="+mn-lt"/>
              </a:defRPr>
            </a:lvl4pPr>
            <a:lvl5pPr>
              <a:defRPr sz="2640">
                <a:latin typeface="+mn-lt"/>
              </a:defRPr>
            </a:lvl5pPr>
          </a:lstStyle>
          <a:p>
            <a:pPr lvl="0"/>
            <a:r>
              <a:rPr lang="en-US" dirty="0"/>
              <a:t>Enter Department Name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842E4E2-68D6-D049-B150-57D56F1FA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19" y="3886201"/>
            <a:ext cx="8380812" cy="148737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4840" b="1" kern="600" spc="-44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3FFC0F77-7D73-7E4E-B589-5BEEB9986041}"/>
              </a:ext>
            </a:extLst>
          </p:cNvPr>
          <p:cNvSpPr txBox="1">
            <a:spLocks/>
          </p:cNvSpPr>
          <p:nvPr userDrawn="1"/>
        </p:nvSpPr>
        <p:spPr>
          <a:xfrm>
            <a:off x="4840606" y="7097932"/>
            <a:ext cx="3372173" cy="37665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42" indent="-11642" algn="l">
              <a:lnSpc>
                <a:spcPct val="110000"/>
              </a:lnSpc>
              <a:tabLst/>
            </a:pPr>
            <a:r>
              <a:rPr lang="en-US" sz="880" dirty="0">
                <a:solidFill>
                  <a:schemeClr val="tx1"/>
                </a:solidFill>
                <a:latin typeface="+mn-lt"/>
                <a:cs typeface="Arial"/>
              </a:rPr>
              <a:t>CONFIDENTIAL – Contains proprietary information. </a:t>
            </a:r>
            <a:br>
              <a:rPr lang="en-US" sz="880" dirty="0">
                <a:solidFill>
                  <a:schemeClr val="tx1"/>
                </a:solidFill>
                <a:latin typeface="+mn-lt"/>
                <a:cs typeface="Arial"/>
              </a:rPr>
            </a:br>
            <a:r>
              <a:rPr lang="en-US" sz="880" dirty="0">
                <a:solidFill>
                  <a:schemeClr val="tx1"/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8994EB-7BFF-1F4E-BA78-8E76AB39CB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9914" y="7016301"/>
            <a:ext cx="1622622" cy="36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57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168" userDrawn="1">
          <p15:clr>
            <a:srgbClr val="A4A3A4"/>
          </p15:clr>
        </p15:guide>
        <p15:guide id="2" orient="horz" pos="2448" userDrawn="1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- Corner Lin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4764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524D40D-FB95-9C45-9A43-9331A6B7271B}"/>
              </a:ext>
            </a:extLst>
          </p:cNvPr>
          <p:cNvSpPr/>
          <p:nvPr/>
        </p:nvSpPr>
        <p:spPr bwMode="white">
          <a:xfrm>
            <a:off x="0" y="6473431"/>
            <a:ext cx="10058400" cy="1298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9722ED7-9F65-AB40-A50C-0756C8A60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642" y="6616781"/>
            <a:ext cx="4182568" cy="103117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76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0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1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11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82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52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23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93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64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722ED7-9F65-AB40-A50C-0756C8A60E8C}"/>
              </a:ext>
            </a:extLst>
          </p:cNvPr>
          <p:cNvSpPr txBox="1">
            <a:spLocks/>
          </p:cNvSpPr>
          <p:nvPr/>
        </p:nvSpPr>
        <p:spPr>
          <a:xfrm>
            <a:off x="518642" y="5516933"/>
            <a:ext cx="4872907" cy="69324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45718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Arial" panose="020B0604020202020204" pitchFamily="34" charset="0"/>
              <a:buNone/>
              <a:tabLst/>
              <a:defRPr sz="1200" b="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ctr" defTabSz="45718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Courier New" panose="02070309020205020404" pitchFamily="49" charset="0"/>
              <a:buNone/>
              <a:tabLst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8" indent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Wingdings" pitchFamily="2" charset="2"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Arial"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ctr" defTabSz="457189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2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934" dirty="0">
              <a:solidFill>
                <a:schemeClr val="bg1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517524" y="5578659"/>
            <a:ext cx="4323084" cy="774870"/>
          </a:xfrm>
        </p:spPr>
        <p:txBody>
          <a:bodyPr/>
          <a:lstStyle>
            <a:lvl1pPr marL="0" indent="0">
              <a:buNone/>
              <a:defRPr sz="2640">
                <a:solidFill>
                  <a:schemeClr val="bg1"/>
                </a:solidFill>
                <a:latin typeface="+mn-lt"/>
              </a:defRPr>
            </a:lvl1pPr>
            <a:lvl2pPr>
              <a:defRPr sz="2640">
                <a:latin typeface="+mn-lt"/>
              </a:defRPr>
            </a:lvl2pPr>
            <a:lvl3pPr>
              <a:defRPr sz="2640">
                <a:latin typeface="+mn-lt"/>
              </a:defRPr>
            </a:lvl3pPr>
            <a:lvl4pPr>
              <a:defRPr sz="2640">
                <a:latin typeface="+mn-lt"/>
              </a:defRPr>
            </a:lvl4pPr>
            <a:lvl5pPr>
              <a:defRPr sz="2640">
                <a:latin typeface="+mn-lt"/>
              </a:defRPr>
            </a:lvl5pPr>
          </a:lstStyle>
          <a:p>
            <a:pPr lvl="0"/>
            <a:r>
              <a:rPr lang="en-US" dirty="0"/>
              <a:t>Enter Department Name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842E4E2-68D6-D049-B150-57D56F1FA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19" y="3886201"/>
            <a:ext cx="8380812" cy="148737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4840" b="1" kern="600" spc="-44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3FFC0F77-7D73-7E4E-B589-5BEEB9986041}"/>
              </a:ext>
            </a:extLst>
          </p:cNvPr>
          <p:cNvSpPr txBox="1">
            <a:spLocks/>
          </p:cNvSpPr>
          <p:nvPr userDrawn="1"/>
        </p:nvSpPr>
        <p:spPr>
          <a:xfrm>
            <a:off x="4840606" y="7097932"/>
            <a:ext cx="3372173" cy="37665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42" indent="-11642" algn="l">
              <a:lnSpc>
                <a:spcPct val="110000"/>
              </a:lnSpc>
              <a:tabLst/>
            </a:pPr>
            <a:r>
              <a:rPr lang="en-US" sz="880" dirty="0">
                <a:solidFill>
                  <a:schemeClr val="tx1"/>
                </a:solidFill>
                <a:latin typeface="+mn-lt"/>
                <a:cs typeface="Arial"/>
              </a:rPr>
              <a:t>CONFIDENTIAL – Contains proprietary information. </a:t>
            </a:r>
            <a:br>
              <a:rPr lang="en-US" sz="880" dirty="0">
                <a:solidFill>
                  <a:schemeClr val="tx1"/>
                </a:solidFill>
                <a:latin typeface="+mn-lt"/>
                <a:cs typeface="Arial"/>
              </a:rPr>
            </a:br>
            <a:r>
              <a:rPr lang="en-US" sz="880" dirty="0">
                <a:solidFill>
                  <a:schemeClr val="tx1"/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8994EB-7BFF-1F4E-BA78-8E76AB39CB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9914" y="7016301"/>
            <a:ext cx="1622622" cy="36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7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168" userDrawn="1">
          <p15:clr>
            <a:srgbClr val="A4A3A4"/>
          </p15:clr>
        </p15:guide>
        <p15:guide id="2" orient="horz" pos="2448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Avenu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47641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6D046BA-6C73-1C44-A575-006C5E118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20" y="2880005"/>
            <a:ext cx="5084776" cy="249356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4840" b="1" kern="600" spc="-44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F68877-F14C-1447-8D46-EA5EFC557BC1}"/>
              </a:ext>
            </a:extLst>
          </p:cNvPr>
          <p:cNvSpPr/>
          <p:nvPr userDrawn="1"/>
        </p:nvSpPr>
        <p:spPr bwMode="white">
          <a:xfrm>
            <a:off x="0" y="6497532"/>
            <a:ext cx="10058400" cy="1298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40" baseline="-25000" dirty="0">
              <a:solidFill>
                <a:schemeClr val="tx1"/>
              </a:solidFill>
            </a:endParaRP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517524" y="5578659"/>
            <a:ext cx="4323084" cy="494659"/>
          </a:xfrm>
        </p:spPr>
        <p:txBody>
          <a:bodyPr/>
          <a:lstStyle>
            <a:lvl1pPr marL="0" indent="0">
              <a:buNone/>
              <a:defRPr sz="2640">
                <a:solidFill>
                  <a:schemeClr val="bg1"/>
                </a:solidFill>
                <a:latin typeface="+mn-lt"/>
              </a:defRPr>
            </a:lvl1pPr>
            <a:lvl2pPr>
              <a:defRPr sz="2640">
                <a:latin typeface="+mn-lt"/>
              </a:defRPr>
            </a:lvl2pPr>
            <a:lvl3pPr>
              <a:defRPr sz="2640">
                <a:latin typeface="+mn-lt"/>
              </a:defRPr>
            </a:lvl3pPr>
            <a:lvl4pPr>
              <a:defRPr sz="2640">
                <a:latin typeface="+mn-lt"/>
              </a:defRPr>
            </a:lvl4pPr>
            <a:lvl5pPr>
              <a:defRPr sz="2640">
                <a:latin typeface="+mn-lt"/>
              </a:defRPr>
            </a:lvl5pPr>
          </a:lstStyle>
          <a:p>
            <a:pPr lvl="0"/>
            <a:r>
              <a:rPr lang="en-US" dirty="0"/>
              <a:t>Enter Department Name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20810E3-03BD-6B4C-BAB6-25871F6D16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642" y="6616781"/>
            <a:ext cx="4182568" cy="103117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76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0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1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11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82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52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23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93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64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3FFC0F77-7D73-7E4E-B589-5BEEB9986041}"/>
              </a:ext>
            </a:extLst>
          </p:cNvPr>
          <p:cNvSpPr txBox="1">
            <a:spLocks/>
          </p:cNvSpPr>
          <p:nvPr userDrawn="1"/>
        </p:nvSpPr>
        <p:spPr>
          <a:xfrm>
            <a:off x="4840606" y="7097932"/>
            <a:ext cx="3372173" cy="37665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42" indent="-11642" algn="l">
              <a:lnSpc>
                <a:spcPct val="110000"/>
              </a:lnSpc>
              <a:tabLst/>
            </a:pPr>
            <a:r>
              <a:rPr lang="en-US" sz="880" dirty="0">
                <a:solidFill>
                  <a:schemeClr val="tx1"/>
                </a:solidFill>
                <a:latin typeface="+mn-lt"/>
                <a:cs typeface="Arial"/>
              </a:rPr>
              <a:t>CONFIDENTIAL – Contains proprietary information. </a:t>
            </a:r>
            <a:br>
              <a:rPr lang="en-US" sz="880" dirty="0">
                <a:solidFill>
                  <a:schemeClr val="tx1"/>
                </a:solidFill>
                <a:latin typeface="+mn-lt"/>
                <a:cs typeface="Arial"/>
              </a:rPr>
            </a:br>
            <a:r>
              <a:rPr lang="en-US" sz="880" dirty="0">
                <a:solidFill>
                  <a:schemeClr val="tx1"/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8994EB-7BFF-1F4E-BA78-8E76AB39CB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9914" y="7016301"/>
            <a:ext cx="1622622" cy="36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19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- Avenu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47641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6D046BA-6C73-1C44-A575-006C5E118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20" y="2880005"/>
            <a:ext cx="5084776" cy="249356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4840" b="1" kern="600" spc="-44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F68877-F14C-1447-8D46-EA5EFC557BC1}"/>
              </a:ext>
            </a:extLst>
          </p:cNvPr>
          <p:cNvSpPr/>
          <p:nvPr userDrawn="1"/>
        </p:nvSpPr>
        <p:spPr bwMode="white">
          <a:xfrm>
            <a:off x="0" y="6509583"/>
            <a:ext cx="10058400" cy="1298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40" baseline="-25000" dirty="0">
              <a:solidFill>
                <a:schemeClr val="tx1"/>
              </a:solidFill>
            </a:endParaRP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517524" y="5578659"/>
            <a:ext cx="4323084" cy="494659"/>
          </a:xfrm>
        </p:spPr>
        <p:txBody>
          <a:bodyPr/>
          <a:lstStyle>
            <a:lvl1pPr marL="0" indent="0">
              <a:buNone/>
              <a:defRPr sz="2640">
                <a:solidFill>
                  <a:schemeClr val="bg1"/>
                </a:solidFill>
                <a:latin typeface="+mn-lt"/>
              </a:defRPr>
            </a:lvl1pPr>
            <a:lvl2pPr>
              <a:defRPr sz="2640">
                <a:latin typeface="+mn-lt"/>
              </a:defRPr>
            </a:lvl2pPr>
            <a:lvl3pPr>
              <a:defRPr sz="2640">
                <a:latin typeface="+mn-lt"/>
              </a:defRPr>
            </a:lvl3pPr>
            <a:lvl4pPr>
              <a:defRPr sz="2640">
                <a:latin typeface="+mn-lt"/>
              </a:defRPr>
            </a:lvl4pPr>
            <a:lvl5pPr>
              <a:defRPr sz="2640">
                <a:latin typeface="+mn-lt"/>
              </a:defRPr>
            </a:lvl5pPr>
          </a:lstStyle>
          <a:p>
            <a:pPr lvl="0"/>
            <a:r>
              <a:rPr lang="en-US" dirty="0"/>
              <a:t>Enter Department Name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20810E3-03BD-6B4C-BAB6-25871F6D16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642" y="6616781"/>
            <a:ext cx="4182568" cy="103117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76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0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1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11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82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52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23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93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64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3FFC0F77-7D73-7E4E-B589-5BEEB9986041}"/>
              </a:ext>
            </a:extLst>
          </p:cNvPr>
          <p:cNvSpPr txBox="1">
            <a:spLocks/>
          </p:cNvSpPr>
          <p:nvPr userDrawn="1"/>
        </p:nvSpPr>
        <p:spPr>
          <a:xfrm>
            <a:off x="4840606" y="7097932"/>
            <a:ext cx="3372173" cy="37665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42" indent="-11642" algn="l">
              <a:lnSpc>
                <a:spcPct val="110000"/>
              </a:lnSpc>
              <a:tabLst/>
            </a:pPr>
            <a:r>
              <a:rPr lang="en-US" sz="880" dirty="0">
                <a:solidFill>
                  <a:schemeClr val="tx1"/>
                </a:solidFill>
                <a:latin typeface="+mn-lt"/>
                <a:cs typeface="Arial"/>
              </a:rPr>
              <a:t>CONFIDENTIAL – Contains proprietary information. </a:t>
            </a:r>
            <a:br>
              <a:rPr lang="en-US" sz="880" dirty="0">
                <a:solidFill>
                  <a:schemeClr val="tx1"/>
                </a:solidFill>
                <a:latin typeface="+mn-lt"/>
                <a:cs typeface="Arial"/>
              </a:rPr>
            </a:br>
            <a:r>
              <a:rPr lang="en-US" sz="880" dirty="0">
                <a:solidFill>
                  <a:schemeClr val="tx1"/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8994EB-7BFF-1F4E-BA78-8E76AB39CB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9914" y="7016301"/>
            <a:ext cx="1622622" cy="36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62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/Orange - Corner Lin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F68877-F14C-1447-8D46-EA5EFC557BC1}"/>
              </a:ext>
            </a:extLst>
          </p:cNvPr>
          <p:cNvSpPr/>
          <p:nvPr/>
        </p:nvSpPr>
        <p:spPr bwMode="white">
          <a:xfrm>
            <a:off x="0" y="6473431"/>
            <a:ext cx="10058400" cy="1298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40" baseline="-25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15"/>
            <a:ext cx="10058400" cy="777361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6D046BA-6C73-1C44-A575-006C5E118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19" y="3886201"/>
            <a:ext cx="8380812" cy="148737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4840" b="1" kern="600" spc="-44" baseline="0">
                <a:solidFill>
                  <a:srgbClr val="E059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517524" y="5578659"/>
            <a:ext cx="4323084" cy="774870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  <a:latin typeface="+mn-lt"/>
              </a:defRPr>
            </a:lvl1pPr>
            <a:lvl2pPr>
              <a:defRPr sz="2640">
                <a:latin typeface="+mn-lt"/>
              </a:defRPr>
            </a:lvl2pPr>
            <a:lvl3pPr>
              <a:defRPr sz="2640">
                <a:latin typeface="+mn-lt"/>
              </a:defRPr>
            </a:lvl3pPr>
            <a:lvl4pPr>
              <a:defRPr sz="2640">
                <a:latin typeface="+mn-lt"/>
              </a:defRPr>
            </a:lvl4pPr>
            <a:lvl5pPr>
              <a:defRPr sz="2640">
                <a:latin typeface="+mn-lt"/>
              </a:defRPr>
            </a:lvl5pPr>
          </a:lstStyle>
          <a:p>
            <a:pPr lvl="0"/>
            <a:r>
              <a:rPr lang="en-US" dirty="0"/>
              <a:t>Enter Department Name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8994EB-7BFF-1F4E-BA78-8E76AB39CB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210" y="2133225"/>
            <a:ext cx="1965431" cy="44762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BF5E87A0-46D0-B049-8E8B-9FF7146BF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642" y="6616781"/>
            <a:ext cx="4182568" cy="103117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76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0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1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11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82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52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23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93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64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3FFC0F77-7D73-7E4E-B589-5BEEB9986041}"/>
              </a:ext>
            </a:extLst>
          </p:cNvPr>
          <p:cNvSpPr txBox="1">
            <a:spLocks/>
          </p:cNvSpPr>
          <p:nvPr userDrawn="1"/>
        </p:nvSpPr>
        <p:spPr>
          <a:xfrm>
            <a:off x="4840606" y="7097932"/>
            <a:ext cx="3372173" cy="37665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42" indent="-11642" algn="l">
              <a:lnSpc>
                <a:spcPct val="110000"/>
              </a:lnSpc>
              <a:tabLst/>
            </a:pPr>
            <a:r>
              <a:rPr lang="en-US" sz="880" dirty="0">
                <a:solidFill>
                  <a:schemeClr val="tx1"/>
                </a:solidFill>
                <a:latin typeface="+mn-lt"/>
                <a:cs typeface="Arial"/>
              </a:rPr>
              <a:t>CONFIDENTIAL – Contains proprietary information. </a:t>
            </a:r>
            <a:br>
              <a:rPr lang="en-US" sz="880" dirty="0">
                <a:solidFill>
                  <a:schemeClr val="tx1"/>
                </a:solidFill>
                <a:latin typeface="+mn-lt"/>
                <a:cs typeface="Arial"/>
              </a:rPr>
            </a:br>
            <a:r>
              <a:rPr lang="en-US" sz="880" dirty="0">
                <a:solidFill>
                  <a:schemeClr val="tx1"/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</p:spTree>
    <p:extLst>
      <p:ext uri="{BB962C8B-B14F-4D97-AF65-F5344CB8AC3E}">
        <p14:creationId xmlns:p14="http://schemas.microsoft.com/office/powerpoint/2010/main" val="1751269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/Navy - Corner Lin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F68877-F14C-1447-8D46-EA5EFC557BC1}"/>
              </a:ext>
            </a:extLst>
          </p:cNvPr>
          <p:cNvSpPr/>
          <p:nvPr/>
        </p:nvSpPr>
        <p:spPr bwMode="white">
          <a:xfrm>
            <a:off x="0" y="6473431"/>
            <a:ext cx="10058400" cy="1298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40" baseline="-250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25" y="-8345"/>
            <a:ext cx="10067626" cy="778074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6D046BA-6C73-1C44-A575-006C5E118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19" y="3886201"/>
            <a:ext cx="8380812" cy="148737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4840" b="1" kern="600" spc="-44" baseline="0">
                <a:solidFill>
                  <a:srgbClr val="0217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517524" y="5578659"/>
            <a:ext cx="4323084" cy="774870"/>
          </a:xfrm>
        </p:spPr>
        <p:txBody>
          <a:bodyPr/>
          <a:lstStyle>
            <a:lvl1pPr marL="0" indent="0">
              <a:buNone/>
              <a:defRPr sz="2640">
                <a:solidFill>
                  <a:schemeClr val="accent3"/>
                </a:solidFill>
                <a:latin typeface="+mn-lt"/>
              </a:defRPr>
            </a:lvl1pPr>
            <a:lvl2pPr>
              <a:defRPr sz="2640">
                <a:latin typeface="+mn-lt"/>
              </a:defRPr>
            </a:lvl2pPr>
            <a:lvl3pPr>
              <a:defRPr sz="2640">
                <a:latin typeface="+mn-lt"/>
              </a:defRPr>
            </a:lvl3pPr>
            <a:lvl4pPr>
              <a:defRPr sz="2640">
                <a:latin typeface="+mn-lt"/>
              </a:defRPr>
            </a:lvl4pPr>
            <a:lvl5pPr>
              <a:defRPr sz="2640">
                <a:latin typeface="+mn-lt"/>
              </a:defRPr>
            </a:lvl5pPr>
          </a:lstStyle>
          <a:p>
            <a:pPr lvl="0"/>
            <a:r>
              <a:rPr lang="en-US" dirty="0"/>
              <a:t>Enter Department Name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F5E87A0-46D0-B049-8E8B-9FF7146BF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642" y="6616781"/>
            <a:ext cx="4182568" cy="103117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76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0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1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11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82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52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23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93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64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3FFC0F77-7D73-7E4E-B589-5BEEB9986041}"/>
              </a:ext>
            </a:extLst>
          </p:cNvPr>
          <p:cNvSpPr txBox="1">
            <a:spLocks/>
          </p:cNvSpPr>
          <p:nvPr userDrawn="1"/>
        </p:nvSpPr>
        <p:spPr>
          <a:xfrm>
            <a:off x="4840606" y="7097932"/>
            <a:ext cx="3372173" cy="37665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42" indent="-11642" algn="l">
              <a:lnSpc>
                <a:spcPct val="110000"/>
              </a:lnSpc>
              <a:tabLst/>
            </a:pPr>
            <a:r>
              <a:rPr lang="en-US" sz="880" dirty="0">
                <a:solidFill>
                  <a:schemeClr val="tx1"/>
                </a:solidFill>
                <a:latin typeface="+mn-lt"/>
                <a:cs typeface="Arial"/>
              </a:rPr>
              <a:t>CONFIDENTIAL – Contains proprietary information. </a:t>
            </a:r>
            <a:br>
              <a:rPr lang="en-US" sz="880" dirty="0">
                <a:solidFill>
                  <a:schemeClr val="tx1"/>
                </a:solidFill>
                <a:latin typeface="+mn-lt"/>
                <a:cs typeface="Arial"/>
              </a:rPr>
            </a:br>
            <a:r>
              <a:rPr lang="en-US" sz="880" dirty="0">
                <a:solidFill>
                  <a:schemeClr val="tx1"/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8994EB-7BFF-1F4E-BA78-8E76AB39CB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210" y="2133225"/>
            <a:ext cx="1965431" cy="44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71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81" y="-1056309"/>
            <a:ext cx="10474592" cy="71946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058400" cy="74925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BCBC281-5D77-F448-AB6C-3BA16A732E0E}"/>
              </a:ext>
            </a:extLst>
          </p:cNvPr>
          <p:cNvSpPr/>
          <p:nvPr userDrawn="1"/>
        </p:nvSpPr>
        <p:spPr bwMode="white">
          <a:xfrm>
            <a:off x="4" y="6558605"/>
            <a:ext cx="8380812" cy="121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4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52C8EFB-926B-7C42-AE3A-5258913F98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642" y="6616781"/>
            <a:ext cx="4182568" cy="103117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76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0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1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11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82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52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23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93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64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30E79F5D-17A0-2040-8C48-C60EAD3719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517524" y="5434049"/>
            <a:ext cx="7695256" cy="1031174"/>
          </a:xfrm>
        </p:spPr>
        <p:txBody>
          <a:bodyPr/>
          <a:lstStyle>
            <a:lvl1pPr marL="0" indent="0">
              <a:buNone/>
              <a:defRPr sz="2200">
                <a:solidFill>
                  <a:schemeClr val="accent3"/>
                </a:solidFill>
                <a:latin typeface="+mn-lt"/>
              </a:defRPr>
            </a:lvl1pPr>
            <a:lvl2pPr>
              <a:defRPr sz="2640">
                <a:latin typeface="+mn-lt"/>
              </a:defRPr>
            </a:lvl2pPr>
            <a:lvl3pPr>
              <a:defRPr sz="2640">
                <a:latin typeface="+mn-lt"/>
              </a:defRPr>
            </a:lvl3pPr>
            <a:lvl4pPr>
              <a:defRPr sz="2640">
                <a:latin typeface="+mn-lt"/>
              </a:defRPr>
            </a:lvl4pPr>
            <a:lvl5pPr>
              <a:defRPr sz="2640">
                <a:latin typeface="+mn-lt"/>
              </a:defRPr>
            </a:lvl5pPr>
          </a:lstStyle>
          <a:p>
            <a:r>
              <a:rPr lang="en-US" dirty="0"/>
              <a:t>Go to View tab &gt; “Slide Master”. Select the photo, right-click and select "Change Picture &gt; From File" to select a photo from your computer.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EBD6B30-42F1-CE45-8C8D-9CEF989D0A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517520" y="3398165"/>
            <a:ext cx="5143254" cy="197540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4400" b="1" kern="600" spc="-44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Change photo </a:t>
            </a:r>
            <a:br>
              <a:rPr lang="en-US" dirty="0"/>
            </a:br>
            <a:r>
              <a:rPr lang="en-US" dirty="0"/>
              <a:t>in slide master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FFC0F77-7D73-7E4E-B589-5BEEB9986041}"/>
              </a:ext>
            </a:extLst>
          </p:cNvPr>
          <p:cNvSpPr txBox="1">
            <a:spLocks/>
          </p:cNvSpPr>
          <p:nvPr userDrawn="1"/>
        </p:nvSpPr>
        <p:spPr>
          <a:xfrm>
            <a:off x="4840606" y="7097932"/>
            <a:ext cx="3372173" cy="37665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42" indent="-11642" algn="l">
              <a:lnSpc>
                <a:spcPct val="110000"/>
              </a:lnSpc>
              <a:tabLst/>
            </a:pPr>
            <a:r>
              <a:rPr lang="en-US" sz="880" dirty="0">
                <a:solidFill>
                  <a:schemeClr val="tx1"/>
                </a:solidFill>
                <a:latin typeface="+mn-lt"/>
                <a:cs typeface="Arial"/>
              </a:rPr>
              <a:t>CONFIDENTIAL – Contains proprietary information. </a:t>
            </a:r>
            <a:br>
              <a:rPr lang="en-US" sz="880" dirty="0">
                <a:solidFill>
                  <a:schemeClr val="tx1"/>
                </a:solidFill>
                <a:latin typeface="+mn-lt"/>
                <a:cs typeface="Arial"/>
              </a:rPr>
            </a:br>
            <a:r>
              <a:rPr lang="en-US" sz="880" dirty="0">
                <a:solidFill>
                  <a:schemeClr val="tx1"/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8994EB-7BFF-1F4E-BA78-8E76AB39CB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9914" y="7016301"/>
            <a:ext cx="1622622" cy="36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82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68" userDrawn="1">
          <p15:clr>
            <a:srgbClr val="A4A3A4"/>
          </p15:clr>
        </p15:guide>
        <p15:guide id="2" orient="horz" pos="2448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4">
            <a:extLst>
              <a:ext uri="{FF2B5EF4-FFF2-40B4-BE49-F238E27FC236}">
                <a16:creationId xmlns:a16="http://schemas.microsoft.com/office/drawing/2014/main" id="{C1B40A55-A07E-F74A-BC88-CD34FB88E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75315"/>
            <a:ext cx="9052560" cy="1226764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7A8769A6-BB1F-F94D-9E22-36BAF0157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924" y="1879403"/>
            <a:ext cx="9052559" cy="4885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3FFC0F77-7D73-7E4E-B589-5BEEB9986041}"/>
              </a:ext>
            </a:extLst>
          </p:cNvPr>
          <p:cNvSpPr txBox="1">
            <a:spLocks/>
          </p:cNvSpPr>
          <p:nvPr/>
        </p:nvSpPr>
        <p:spPr>
          <a:xfrm>
            <a:off x="4840606" y="7097932"/>
            <a:ext cx="3372173" cy="37665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42" indent="-11642" algn="l">
              <a:lnSpc>
                <a:spcPct val="110000"/>
              </a:lnSpc>
              <a:tabLst/>
            </a:pPr>
            <a:r>
              <a:rPr lang="en-US" sz="880" dirty="0">
                <a:solidFill>
                  <a:schemeClr val="tx1"/>
                </a:solidFill>
                <a:latin typeface="+mn-lt"/>
                <a:cs typeface="Arial"/>
              </a:rPr>
              <a:t>CONFIDENTIAL – Contains proprietary information. </a:t>
            </a:r>
            <a:br>
              <a:rPr lang="en-US" sz="880" dirty="0">
                <a:solidFill>
                  <a:schemeClr val="tx1"/>
                </a:solidFill>
                <a:latin typeface="+mn-lt"/>
                <a:cs typeface="Arial"/>
              </a:rPr>
            </a:br>
            <a:r>
              <a:rPr lang="en-US" sz="880" dirty="0">
                <a:solidFill>
                  <a:schemeClr val="tx1"/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6937C501-1CA1-7142-AC72-485285EF2E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3870" y="7134895"/>
            <a:ext cx="3729459" cy="276352"/>
          </a:xfrm>
          <a:prstGeom prst="rect">
            <a:avLst/>
          </a:prstGeom>
        </p:spPr>
        <p:txBody>
          <a:bodyPr wrap="none" lIns="0" anchor="ctr"/>
          <a:lstStyle>
            <a:lvl1pPr>
              <a:defRPr sz="1320">
                <a:solidFill>
                  <a:schemeClr val="tx1"/>
                </a:solidFill>
              </a:defRPr>
            </a:lvl1pPr>
          </a:lstStyle>
          <a:p>
            <a:r>
              <a:rPr lang="en-US">
                <a:cs typeface="Arial"/>
              </a:rPr>
              <a:t>Title Name or Department Name</a:t>
            </a:r>
            <a:endParaRPr lang="en-US" dirty="0">
              <a:cs typeface="Arial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D0C6AB-2975-C143-A2C8-33266EEC6CDB}"/>
              </a:ext>
            </a:extLst>
          </p:cNvPr>
          <p:cNvCxnSpPr/>
          <p:nvPr userDrawn="1"/>
        </p:nvCxnSpPr>
        <p:spPr>
          <a:xfrm>
            <a:off x="729846" y="7180403"/>
            <a:ext cx="0" cy="18535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47CBD15-2824-504E-A867-20BA19A72299}"/>
              </a:ext>
            </a:extLst>
          </p:cNvPr>
          <p:cNvSpPr txBox="1"/>
          <p:nvPr userDrawn="1"/>
        </p:nvSpPr>
        <p:spPr>
          <a:xfrm>
            <a:off x="406913" y="7134895"/>
            <a:ext cx="271577" cy="276352"/>
          </a:xfrm>
          <a:prstGeom prst="rect">
            <a:avLst/>
          </a:prstGeom>
          <a:noFill/>
        </p:spPr>
        <p:txBody>
          <a:bodyPr wrap="none" lIns="0" rIns="0" rtlCol="0" anchor="ctr">
            <a:noAutofit/>
          </a:bodyPr>
          <a:lstStyle/>
          <a:p>
            <a:pPr algn="r"/>
            <a:fld id="{6A80920A-E64B-3542-A76A-8E6A3F6E04A6}" type="slidenum">
              <a:rPr lang="en-US" sz="132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‹#›</a:t>
            </a:fld>
            <a:r>
              <a:rPr lang="en-US" sz="1320" dirty="0">
                <a:solidFill>
                  <a:schemeClr val="tx1"/>
                </a:solidFill>
                <a:latin typeface="+mn-lt"/>
                <a:cs typeface="Arial"/>
              </a:rPr>
              <a:t> </a:t>
            </a:r>
            <a:endParaRPr lang="en-US" sz="132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8994EB-7BFF-1F4E-BA78-8E76AB39CBF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9914" y="7016301"/>
            <a:ext cx="1622622" cy="36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5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2" r:id="rId2"/>
    <p:sldLayoutId id="2147483708" r:id="rId3"/>
    <p:sldLayoutId id="2147483717" r:id="rId4"/>
    <p:sldLayoutId id="2147483709" r:id="rId5"/>
    <p:sldLayoutId id="2147483719" r:id="rId6"/>
    <p:sldLayoutId id="2147483662" r:id="rId7"/>
    <p:sldLayoutId id="2147483718" r:id="rId8"/>
    <p:sldLayoutId id="2147483697" r:id="rId9"/>
    <p:sldLayoutId id="2147483720" r:id="rId10"/>
    <p:sldLayoutId id="2147483715" r:id="rId11"/>
    <p:sldLayoutId id="2147483721" r:id="rId12"/>
  </p:sldLayoutIdLst>
  <p:hf sldNum="0" hdr="0" ftr="0" dt="0"/>
  <p:txStyles>
    <p:titleStyle>
      <a:lvl1pPr marL="0" marR="0" indent="0" algn="l" defTabSz="670502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96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235" indent="-342235" algn="l" defTabSz="670502" rtl="0" eaLnBrk="1" latinLnBrk="0" hangingPunct="1">
        <a:lnSpc>
          <a:spcPct val="110000"/>
        </a:lnSpc>
        <a:spcBef>
          <a:spcPts val="0"/>
        </a:spcBef>
        <a:spcAft>
          <a:spcPts val="880"/>
        </a:spcAft>
        <a:buClr>
          <a:srgbClr val="E05928"/>
        </a:buClr>
        <a:buFont typeface="Arial" panose="020B0604020202020204" pitchFamily="34" charset="0"/>
        <a:buChar char="•"/>
        <a:tabLst/>
        <a:defRPr sz="264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96000" indent="-258423" algn="l" defTabSz="670502" rtl="0" eaLnBrk="1" latinLnBrk="0" hangingPunct="1">
        <a:lnSpc>
          <a:spcPct val="110000"/>
        </a:lnSpc>
        <a:spcBef>
          <a:spcPts val="0"/>
        </a:spcBef>
        <a:spcAft>
          <a:spcPts val="880"/>
        </a:spcAft>
        <a:buClr>
          <a:srgbClr val="E05928"/>
        </a:buClr>
        <a:buFont typeface="Courier New" panose="02070309020205020404" pitchFamily="49" charset="0"/>
        <a:buChar char="o"/>
        <a:tabLst/>
        <a:defRPr sz="198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842783" indent="-246782" algn="l" defTabSz="670502" rtl="0" eaLnBrk="1" latinLnBrk="0" hangingPunct="1">
        <a:lnSpc>
          <a:spcPct val="100000"/>
        </a:lnSpc>
        <a:spcBef>
          <a:spcPts val="0"/>
        </a:spcBef>
        <a:spcAft>
          <a:spcPts val="880"/>
        </a:spcAft>
        <a:buClr>
          <a:schemeClr val="accent2"/>
        </a:buClr>
        <a:buFont typeface="Wingdings" pitchFamily="2" charset="2"/>
        <a:buChar char="§"/>
        <a:tabLst/>
        <a:defRPr sz="176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098879" indent="-256095" algn="l" defTabSz="670502" rtl="0" eaLnBrk="1" latinLnBrk="0" hangingPunct="1">
        <a:lnSpc>
          <a:spcPct val="100000"/>
        </a:lnSpc>
        <a:spcBef>
          <a:spcPts val="0"/>
        </a:spcBef>
        <a:spcAft>
          <a:spcPts val="880"/>
        </a:spcAft>
        <a:buClr>
          <a:srgbClr val="E05928"/>
        </a:buClr>
        <a:buFont typeface="Arial"/>
        <a:buChar char="–"/>
        <a:tabLst/>
        <a:defRPr sz="154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347986" indent="-258423" algn="l" defTabSz="670502" rtl="0" eaLnBrk="1" latinLnBrk="0" hangingPunct="1">
        <a:spcBef>
          <a:spcPct val="20000"/>
        </a:spcBef>
        <a:buClr>
          <a:srgbClr val="E05928"/>
        </a:buClr>
        <a:buFont typeface="Arial"/>
        <a:buChar char="»"/>
        <a:tabLst/>
        <a:defRPr sz="1540" kern="1200">
          <a:solidFill>
            <a:schemeClr val="tx1"/>
          </a:solidFill>
          <a:latin typeface="+mn-lt"/>
          <a:ea typeface="+mn-ea"/>
          <a:cs typeface="+mn-cs"/>
        </a:defRPr>
      </a:lvl5pPr>
      <a:lvl6pPr marL="3687753" indent="-335250" algn="l" defTabSz="670502" rtl="0" eaLnBrk="1" latinLnBrk="0" hangingPunct="1">
        <a:spcBef>
          <a:spcPct val="20000"/>
        </a:spcBef>
        <a:buFont typeface="Arial"/>
        <a:buChar char="•"/>
        <a:defRPr sz="2934" kern="1200">
          <a:solidFill>
            <a:schemeClr val="tx1"/>
          </a:solidFill>
          <a:latin typeface="+mn-lt"/>
          <a:ea typeface="+mn-ea"/>
          <a:cs typeface="+mn-cs"/>
        </a:defRPr>
      </a:lvl6pPr>
      <a:lvl7pPr marL="4358254" indent="-335250" algn="l" defTabSz="670502" rtl="0" eaLnBrk="1" latinLnBrk="0" hangingPunct="1">
        <a:spcBef>
          <a:spcPct val="20000"/>
        </a:spcBef>
        <a:buFont typeface="Arial"/>
        <a:buChar char="•"/>
        <a:defRPr sz="2934" kern="1200">
          <a:solidFill>
            <a:schemeClr val="tx1"/>
          </a:solidFill>
          <a:latin typeface="+mn-lt"/>
          <a:ea typeface="+mn-ea"/>
          <a:cs typeface="+mn-cs"/>
        </a:defRPr>
      </a:lvl7pPr>
      <a:lvl8pPr marL="5028755" indent="-335250" algn="l" defTabSz="670502" rtl="0" eaLnBrk="1" latinLnBrk="0" hangingPunct="1">
        <a:spcBef>
          <a:spcPct val="20000"/>
        </a:spcBef>
        <a:buFont typeface="Arial"/>
        <a:buChar char="•"/>
        <a:defRPr sz="2934" kern="1200">
          <a:solidFill>
            <a:schemeClr val="tx1"/>
          </a:solidFill>
          <a:latin typeface="+mn-lt"/>
          <a:ea typeface="+mn-ea"/>
          <a:cs typeface="+mn-cs"/>
        </a:defRPr>
      </a:lvl8pPr>
      <a:lvl9pPr marL="5699255" indent="-335250" algn="l" defTabSz="670502" rtl="0" eaLnBrk="1" latinLnBrk="0" hangingPunct="1">
        <a:spcBef>
          <a:spcPct val="20000"/>
        </a:spcBef>
        <a:buFont typeface="Arial"/>
        <a:buChar char="•"/>
        <a:defRPr sz="29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050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02" algn="l" defTabSz="67050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03" algn="l" defTabSz="67050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502" algn="l" defTabSz="67050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003" algn="l" defTabSz="67050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503" algn="l" defTabSz="67050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005" algn="l" defTabSz="67050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3504" algn="l" defTabSz="67050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006" algn="l" defTabSz="67050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17" userDrawn="1">
          <p15:clr>
            <a:srgbClr val="F26B43"/>
          </p15:clr>
        </p15:guide>
        <p15:guide id="4" pos="6019" userDrawn="1">
          <p15:clr>
            <a:srgbClr val="F26B43"/>
          </p15:clr>
        </p15:guide>
        <p15:guide id="5" orient="horz" pos="4080" userDrawn="1">
          <p15:clr>
            <a:srgbClr val="F26B43"/>
          </p15:clr>
        </p15:guide>
        <p15:guide id="6" orient="horz" pos="21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Placeholder 14">
            <a:extLst>
              <a:ext uri="{FF2B5EF4-FFF2-40B4-BE49-F238E27FC236}">
                <a16:creationId xmlns:a16="http://schemas.microsoft.com/office/drawing/2014/main" id="{DD2FDD1B-61D5-C84E-9013-2F74BA6FF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75315"/>
            <a:ext cx="9052560" cy="1226764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BB96B3E7-BF76-D447-A48D-07898C3D7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921" y="1879409"/>
            <a:ext cx="8675370" cy="4899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F80965F1-6FE7-F54C-8055-5286955BDB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3870" y="7134895"/>
            <a:ext cx="3729459" cy="276352"/>
          </a:xfrm>
          <a:prstGeom prst="rect">
            <a:avLst/>
          </a:prstGeom>
        </p:spPr>
        <p:txBody>
          <a:bodyPr wrap="none" lIns="0" anchor="ctr"/>
          <a:lstStyle>
            <a:lvl1pPr>
              <a:defRPr sz="1320">
                <a:solidFill>
                  <a:schemeClr val="tx1"/>
                </a:solidFill>
              </a:defRPr>
            </a:lvl1pPr>
          </a:lstStyle>
          <a:p>
            <a:r>
              <a:rPr lang="en-US">
                <a:cs typeface="Arial"/>
              </a:rPr>
              <a:t>Title Name or Department Name</a:t>
            </a:r>
            <a:endParaRPr lang="en-US" dirty="0">
              <a:cs typeface="Arial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F5AE40-A680-FD4D-9AE8-82DB5C69E1E6}"/>
              </a:ext>
            </a:extLst>
          </p:cNvPr>
          <p:cNvCxnSpPr/>
          <p:nvPr/>
        </p:nvCxnSpPr>
        <p:spPr>
          <a:xfrm>
            <a:off x="729846" y="7180403"/>
            <a:ext cx="0" cy="1853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6913" y="7134895"/>
            <a:ext cx="271577" cy="276352"/>
          </a:xfrm>
          <a:prstGeom prst="rect">
            <a:avLst/>
          </a:prstGeom>
          <a:noFill/>
        </p:spPr>
        <p:txBody>
          <a:bodyPr wrap="none" lIns="0" rIns="0" rtlCol="0" anchor="ctr">
            <a:noAutofit/>
          </a:bodyPr>
          <a:lstStyle/>
          <a:p>
            <a:pPr algn="r"/>
            <a:fld id="{6A80920A-E64B-3542-A76A-8E6A3F6E04A6}" type="slidenum">
              <a:rPr lang="en-US" sz="132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‹#›</a:t>
            </a:fld>
            <a:r>
              <a:rPr lang="en-US" sz="1320" dirty="0">
                <a:solidFill>
                  <a:schemeClr val="tx1"/>
                </a:solidFill>
                <a:latin typeface="+mn-lt"/>
                <a:cs typeface="Arial"/>
              </a:rPr>
              <a:t> </a:t>
            </a:r>
            <a:endParaRPr lang="en-US" sz="132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11E809-0CD9-9947-9F5D-D03E204E94D1}"/>
              </a:ext>
            </a:extLst>
          </p:cNvPr>
          <p:cNvSpPr txBox="1"/>
          <p:nvPr userDrawn="1"/>
        </p:nvSpPr>
        <p:spPr>
          <a:xfrm>
            <a:off x="263434" y="7019834"/>
            <a:ext cx="0" cy="0"/>
          </a:xfrm>
          <a:prstGeom prst="rect">
            <a:avLst/>
          </a:prstGeom>
        </p:spPr>
        <p:txBody>
          <a:bodyPr vert="horz" wrap="none" lIns="100584" tIns="50292" rIns="100584" bIns="50292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endParaRPr lang="en-US" sz="264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F9A706-2122-F84B-9B31-A0C582937221}"/>
              </a:ext>
            </a:extLst>
          </p:cNvPr>
          <p:cNvSpPr txBox="1"/>
          <p:nvPr userDrawn="1"/>
        </p:nvSpPr>
        <p:spPr>
          <a:xfrm>
            <a:off x="107420" y="6902093"/>
            <a:ext cx="0" cy="0"/>
          </a:xfrm>
          <a:prstGeom prst="rect">
            <a:avLst/>
          </a:prstGeom>
        </p:spPr>
        <p:txBody>
          <a:bodyPr vert="horz" wrap="none" lIns="100584" tIns="50292" rIns="100584" bIns="50292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endParaRPr lang="en-US" sz="2640" b="1" dirty="0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FFC0F77-7D73-7E4E-B589-5BEEB9986041}"/>
              </a:ext>
            </a:extLst>
          </p:cNvPr>
          <p:cNvSpPr txBox="1">
            <a:spLocks/>
          </p:cNvSpPr>
          <p:nvPr userDrawn="1"/>
        </p:nvSpPr>
        <p:spPr>
          <a:xfrm>
            <a:off x="4840606" y="7097932"/>
            <a:ext cx="3372173" cy="37665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42" indent="-11642" algn="l">
              <a:lnSpc>
                <a:spcPct val="110000"/>
              </a:lnSpc>
              <a:tabLst/>
            </a:pPr>
            <a:r>
              <a:rPr lang="en-US" sz="880" dirty="0">
                <a:solidFill>
                  <a:schemeClr val="tx1"/>
                </a:solidFill>
                <a:latin typeface="+mn-lt"/>
                <a:cs typeface="Arial"/>
              </a:rPr>
              <a:t>CONFIDENTIAL – Contains proprietary information. </a:t>
            </a:r>
            <a:br>
              <a:rPr lang="en-US" sz="880" dirty="0">
                <a:solidFill>
                  <a:schemeClr val="tx1"/>
                </a:solidFill>
                <a:latin typeface="+mn-lt"/>
                <a:cs typeface="Arial"/>
              </a:rPr>
            </a:br>
            <a:r>
              <a:rPr lang="en-US" sz="880" dirty="0">
                <a:solidFill>
                  <a:schemeClr val="tx1"/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8994EB-7BFF-1F4E-BA78-8E76AB39CBFC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9914" y="7016301"/>
            <a:ext cx="1622622" cy="36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3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704" r:id="rId4"/>
    <p:sldLayoutId id="2147483716" r:id="rId5"/>
    <p:sldLayoutId id="2147483705" r:id="rId6"/>
    <p:sldLayoutId id="2147483684" r:id="rId7"/>
    <p:sldLayoutId id="2147483685" r:id="rId8"/>
    <p:sldLayoutId id="2147483722" r:id="rId9"/>
    <p:sldLayoutId id="2147483723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</p:sldLayoutIdLst>
  <p:hf sldNum="0" hdr="0" ftr="0" dt="0"/>
  <p:txStyles>
    <p:titleStyle>
      <a:lvl1pPr marL="0" marR="0" indent="0" algn="l" defTabSz="670502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96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235" indent="-342235" algn="l" defTabSz="670502" rtl="0" eaLnBrk="1" latinLnBrk="0" hangingPunct="1">
        <a:lnSpc>
          <a:spcPct val="110000"/>
        </a:lnSpc>
        <a:spcBef>
          <a:spcPts val="0"/>
        </a:spcBef>
        <a:spcAft>
          <a:spcPts val="880"/>
        </a:spcAft>
        <a:buClr>
          <a:srgbClr val="E05928"/>
        </a:buClr>
        <a:buFont typeface="Arial" panose="020B0604020202020204" pitchFamily="34" charset="0"/>
        <a:buChar char="•"/>
        <a:tabLst/>
        <a:defRPr sz="2640" b="0" kern="1200">
          <a:solidFill>
            <a:schemeClr val="tx1"/>
          </a:solidFill>
          <a:latin typeface="+mn-lt"/>
          <a:ea typeface="+mn-ea"/>
          <a:cs typeface="Arial"/>
        </a:defRPr>
      </a:lvl1pPr>
      <a:lvl2pPr marL="596000" indent="-258423" algn="l" defTabSz="670502" rtl="0" eaLnBrk="1" latinLnBrk="0" hangingPunct="1">
        <a:lnSpc>
          <a:spcPct val="110000"/>
        </a:lnSpc>
        <a:spcBef>
          <a:spcPts val="0"/>
        </a:spcBef>
        <a:spcAft>
          <a:spcPts val="880"/>
        </a:spcAft>
        <a:buClr>
          <a:srgbClr val="E05928"/>
        </a:buClr>
        <a:buFont typeface="Courier New" panose="02070309020205020404" pitchFamily="49" charset="0"/>
        <a:buChar char="o"/>
        <a:tabLst/>
        <a:defRPr sz="198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42783" indent="-246782" algn="l" defTabSz="670502" rtl="0" eaLnBrk="1" latinLnBrk="0" hangingPunct="1">
        <a:lnSpc>
          <a:spcPct val="100000"/>
        </a:lnSpc>
        <a:spcBef>
          <a:spcPts val="0"/>
        </a:spcBef>
        <a:spcAft>
          <a:spcPts val="880"/>
        </a:spcAft>
        <a:buClr>
          <a:srgbClr val="E05928"/>
        </a:buClr>
        <a:buFont typeface="Wingdings" pitchFamily="2" charset="2"/>
        <a:buChar char="§"/>
        <a:tabLst/>
        <a:defRPr sz="1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98879" indent="-256095" algn="l" defTabSz="670502" rtl="0" eaLnBrk="1" latinLnBrk="0" hangingPunct="1">
        <a:lnSpc>
          <a:spcPct val="100000"/>
        </a:lnSpc>
        <a:spcBef>
          <a:spcPts val="0"/>
        </a:spcBef>
        <a:spcAft>
          <a:spcPts val="880"/>
        </a:spcAft>
        <a:buClr>
          <a:srgbClr val="E05928"/>
        </a:buClr>
        <a:buFont typeface="Arial"/>
        <a:buChar char="–"/>
        <a:tabLst/>
        <a:defRPr sz="154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50314" indent="-249112" algn="l" defTabSz="670502" rtl="0" eaLnBrk="1" latinLnBrk="0" hangingPunct="1">
        <a:spcBef>
          <a:spcPct val="20000"/>
        </a:spcBef>
        <a:buClr>
          <a:srgbClr val="E05928"/>
        </a:buClr>
        <a:buFont typeface="Arial"/>
        <a:buChar char="»"/>
        <a:tabLst/>
        <a:defRPr sz="1540" kern="1200">
          <a:solidFill>
            <a:schemeClr val="tx1"/>
          </a:solidFill>
          <a:latin typeface="+mn-lt"/>
          <a:ea typeface="+mn-ea"/>
          <a:cs typeface="+mn-cs"/>
        </a:defRPr>
      </a:lvl5pPr>
      <a:lvl6pPr marL="3687753" indent="-335250" algn="l" defTabSz="670502" rtl="0" eaLnBrk="1" latinLnBrk="0" hangingPunct="1">
        <a:spcBef>
          <a:spcPct val="20000"/>
        </a:spcBef>
        <a:buFont typeface="Arial"/>
        <a:buChar char="•"/>
        <a:defRPr sz="2934" kern="1200">
          <a:solidFill>
            <a:schemeClr val="tx1"/>
          </a:solidFill>
          <a:latin typeface="+mn-lt"/>
          <a:ea typeface="+mn-ea"/>
          <a:cs typeface="+mn-cs"/>
        </a:defRPr>
      </a:lvl6pPr>
      <a:lvl7pPr marL="4358254" indent="-335250" algn="l" defTabSz="670502" rtl="0" eaLnBrk="1" latinLnBrk="0" hangingPunct="1">
        <a:spcBef>
          <a:spcPct val="20000"/>
        </a:spcBef>
        <a:buFont typeface="Arial"/>
        <a:buChar char="•"/>
        <a:defRPr sz="2934" kern="1200">
          <a:solidFill>
            <a:schemeClr val="tx1"/>
          </a:solidFill>
          <a:latin typeface="+mn-lt"/>
          <a:ea typeface="+mn-ea"/>
          <a:cs typeface="+mn-cs"/>
        </a:defRPr>
      </a:lvl7pPr>
      <a:lvl8pPr marL="5028755" indent="-335250" algn="l" defTabSz="670502" rtl="0" eaLnBrk="1" latinLnBrk="0" hangingPunct="1">
        <a:spcBef>
          <a:spcPct val="20000"/>
        </a:spcBef>
        <a:buFont typeface="Arial"/>
        <a:buChar char="•"/>
        <a:defRPr sz="2934" kern="1200">
          <a:solidFill>
            <a:schemeClr val="tx1"/>
          </a:solidFill>
          <a:latin typeface="+mn-lt"/>
          <a:ea typeface="+mn-ea"/>
          <a:cs typeface="+mn-cs"/>
        </a:defRPr>
      </a:lvl8pPr>
      <a:lvl9pPr marL="5699255" indent="-335250" algn="l" defTabSz="670502" rtl="0" eaLnBrk="1" latinLnBrk="0" hangingPunct="1">
        <a:spcBef>
          <a:spcPct val="20000"/>
        </a:spcBef>
        <a:buFont typeface="Arial"/>
        <a:buChar char="•"/>
        <a:defRPr sz="29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050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02" algn="l" defTabSz="67050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03" algn="l" defTabSz="67050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502" algn="l" defTabSz="67050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003" algn="l" defTabSz="67050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503" algn="l" defTabSz="67050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005" algn="l" defTabSz="67050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3504" algn="l" defTabSz="67050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006" algn="l" defTabSz="67050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70" userDrawn="1">
          <p15:clr>
            <a:srgbClr val="F26B43"/>
          </p15:clr>
        </p15:guide>
        <p15:guide id="3" pos="317" userDrawn="1">
          <p15:clr>
            <a:srgbClr val="F26B43"/>
          </p15:clr>
        </p15:guide>
        <p15:guide id="4" pos="6019" userDrawn="1">
          <p15:clr>
            <a:srgbClr val="F26B43"/>
          </p15:clr>
        </p15:guide>
        <p15:guide id="6" orient="horz" pos="218" userDrawn="1">
          <p15:clr>
            <a:srgbClr val="F26B43"/>
          </p15:clr>
        </p15:guide>
        <p15:guide id="7" pos="3168" userDrawn="1">
          <p15:clr>
            <a:srgbClr val="A4A3A4"/>
          </p15:clr>
        </p15:guide>
        <p15:guide id="8" orient="horz" pos="2448" userDrawn="1">
          <p15:clr>
            <a:srgbClr val="A4A3A4"/>
          </p15:clr>
        </p15:guide>
        <p15:guide id="9" orient="horz" pos="42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EB4A9D5-7B19-4666-8068-4BAC547A9F2E}"/>
              </a:ext>
            </a:extLst>
          </p:cNvPr>
          <p:cNvSpPr/>
          <p:nvPr/>
        </p:nvSpPr>
        <p:spPr>
          <a:xfrm>
            <a:off x="657711" y="3220281"/>
            <a:ext cx="9233931" cy="1607517"/>
          </a:xfrm>
          <a:prstGeom prst="roundRect">
            <a:avLst>
              <a:gd name="adj" fmla="val 0"/>
            </a:avLst>
          </a:prstGeom>
          <a:solidFill>
            <a:srgbClr val="CC99FF"/>
          </a:solidFill>
          <a:ln w="38100"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791A12D-8DEF-489B-916D-2E622B67FAAB}"/>
              </a:ext>
            </a:extLst>
          </p:cNvPr>
          <p:cNvSpPr/>
          <p:nvPr/>
        </p:nvSpPr>
        <p:spPr>
          <a:xfrm>
            <a:off x="645017" y="4912688"/>
            <a:ext cx="9246626" cy="1607516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3CEFF8A-1054-4706-A077-9A31E2633A21}"/>
              </a:ext>
            </a:extLst>
          </p:cNvPr>
          <p:cNvSpPr/>
          <p:nvPr/>
        </p:nvSpPr>
        <p:spPr>
          <a:xfrm>
            <a:off x="-108632" y="0"/>
            <a:ext cx="620907" cy="6851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FF63BD-E606-A948-887C-38494CA97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666" y="164535"/>
            <a:ext cx="8774527" cy="769441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Use 2 Wipes: Clean then Disinfect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6BCF749-A674-4B9E-84CB-3A5E15B7C71E}"/>
              </a:ext>
            </a:extLst>
          </p:cNvPr>
          <p:cNvSpPr>
            <a:spLocks noGrp="1" noChangeAspect="1"/>
          </p:cNvSpPr>
          <p:nvPr>
            <p:ph type="ftr" sz="quarter" idx="3"/>
          </p:nvPr>
        </p:nvSpPr>
        <p:spPr>
          <a:xfrm>
            <a:off x="813870" y="6851796"/>
            <a:ext cx="3097964" cy="769441"/>
          </a:xfrm>
        </p:spPr>
        <p:txBody>
          <a:bodyPr>
            <a:spAutoFit/>
          </a:bodyPr>
          <a:lstStyle/>
          <a:p>
            <a:r>
              <a:rPr lang="en-US" sz="1100" dirty="0"/>
              <a:t>Huddle Card: </a:t>
            </a:r>
            <a:r>
              <a:rPr lang="en-US" sz="1100" dirty="0">
                <a:solidFill>
                  <a:srgbClr val="E05928"/>
                </a:solidFill>
              </a:rPr>
              <a:t>Use 2 Wipes: Clean then Disinfect</a:t>
            </a:r>
            <a:endParaRPr lang="en-US" sz="1100" dirty="0">
              <a:solidFill>
                <a:schemeClr val="accent2"/>
              </a:solidFill>
            </a:endParaRPr>
          </a:p>
          <a:p>
            <a:r>
              <a:rPr lang="en-US" sz="1100" dirty="0">
                <a:cs typeface="Arial"/>
              </a:rPr>
              <a:t>Applicable Department</a:t>
            </a:r>
            <a:r>
              <a:rPr lang="en-US" sz="1100" dirty="0">
                <a:solidFill>
                  <a:schemeClr val="accent2"/>
                </a:solidFill>
                <a:cs typeface="Arial"/>
              </a:rPr>
              <a:t>: All Clinical Departments</a:t>
            </a:r>
          </a:p>
          <a:p>
            <a:r>
              <a:rPr lang="en-US" sz="1100" dirty="0">
                <a:cs typeface="Arial"/>
              </a:rPr>
              <a:t>Reference: </a:t>
            </a:r>
            <a:r>
              <a:rPr lang="en-US" sz="1100" dirty="0">
                <a:solidFill>
                  <a:srgbClr val="E05928"/>
                </a:solidFill>
                <a:cs typeface="Arial"/>
              </a:rPr>
              <a:t>HCA Clinical Operations Group</a:t>
            </a:r>
          </a:p>
          <a:p>
            <a:r>
              <a:rPr lang="en-US" sz="1100" dirty="0">
                <a:cs typeface="Arial"/>
              </a:rPr>
              <a:t>Created By: </a:t>
            </a:r>
            <a:r>
              <a:rPr lang="en-US" sz="1100" dirty="0">
                <a:solidFill>
                  <a:schemeClr val="accent2"/>
                </a:solidFill>
                <a:cs typeface="Arial"/>
              </a:rPr>
              <a:t>Infection Prevention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B3C949-0E59-4A3F-8EA4-8A676CBC965E}"/>
              </a:ext>
            </a:extLst>
          </p:cNvPr>
          <p:cNvSpPr txBox="1"/>
          <p:nvPr/>
        </p:nvSpPr>
        <p:spPr>
          <a:xfrm>
            <a:off x="1077667" y="945598"/>
            <a:ext cx="8760954" cy="76944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US" sz="2400" dirty="0">
                <a:solidFill>
                  <a:srgbClr val="0016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follow the </a:t>
            </a:r>
            <a:r>
              <a:rPr lang="en-US" sz="2400" b="1" dirty="0">
                <a:solidFill>
                  <a:srgbClr val="E05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2-Wipe Process to Clean then Disinfect</a:t>
            </a:r>
            <a:r>
              <a:rPr lang="en-US" sz="2400" dirty="0">
                <a:solidFill>
                  <a:srgbClr val="0016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1279A53-9460-4FA0-86EF-D1BDD0290747}"/>
              </a:ext>
            </a:extLst>
          </p:cNvPr>
          <p:cNvSpPr/>
          <p:nvPr/>
        </p:nvSpPr>
        <p:spPr>
          <a:xfrm>
            <a:off x="687215" y="2516989"/>
            <a:ext cx="1690374" cy="642632"/>
          </a:xfrm>
          <a:custGeom>
            <a:avLst/>
            <a:gdLst>
              <a:gd name="connsiteX0" fmla="*/ 0 w 1401465"/>
              <a:gd name="connsiteY0" fmla="*/ 91971 h 919711"/>
              <a:gd name="connsiteX1" fmla="*/ 91971 w 1401465"/>
              <a:gd name="connsiteY1" fmla="*/ 0 h 919711"/>
              <a:gd name="connsiteX2" fmla="*/ 1309494 w 1401465"/>
              <a:gd name="connsiteY2" fmla="*/ 0 h 919711"/>
              <a:gd name="connsiteX3" fmla="*/ 1401465 w 1401465"/>
              <a:gd name="connsiteY3" fmla="*/ 91971 h 919711"/>
              <a:gd name="connsiteX4" fmla="*/ 1401465 w 1401465"/>
              <a:gd name="connsiteY4" fmla="*/ 827740 h 919711"/>
              <a:gd name="connsiteX5" fmla="*/ 1309494 w 1401465"/>
              <a:gd name="connsiteY5" fmla="*/ 919711 h 919711"/>
              <a:gd name="connsiteX6" fmla="*/ 91971 w 1401465"/>
              <a:gd name="connsiteY6" fmla="*/ 919711 h 919711"/>
              <a:gd name="connsiteX7" fmla="*/ 0 w 1401465"/>
              <a:gd name="connsiteY7" fmla="*/ 827740 h 919711"/>
              <a:gd name="connsiteX8" fmla="*/ 0 w 1401465"/>
              <a:gd name="connsiteY8" fmla="*/ 91971 h 91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1465" h="919711">
                <a:moveTo>
                  <a:pt x="0" y="91971"/>
                </a:moveTo>
                <a:cubicBezTo>
                  <a:pt x="0" y="41177"/>
                  <a:pt x="41177" y="0"/>
                  <a:pt x="91971" y="0"/>
                </a:cubicBezTo>
                <a:lnTo>
                  <a:pt x="1309494" y="0"/>
                </a:lnTo>
                <a:cubicBezTo>
                  <a:pt x="1360288" y="0"/>
                  <a:pt x="1401465" y="41177"/>
                  <a:pt x="1401465" y="91971"/>
                </a:cubicBezTo>
                <a:lnTo>
                  <a:pt x="1401465" y="827740"/>
                </a:lnTo>
                <a:cubicBezTo>
                  <a:pt x="1401465" y="878534"/>
                  <a:pt x="1360288" y="919711"/>
                  <a:pt x="1309494" y="919711"/>
                </a:cubicBezTo>
                <a:lnTo>
                  <a:pt x="91971" y="919711"/>
                </a:lnTo>
                <a:cubicBezTo>
                  <a:pt x="41177" y="919711"/>
                  <a:pt x="0" y="878534"/>
                  <a:pt x="0" y="827740"/>
                </a:cubicBezTo>
                <a:lnTo>
                  <a:pt x="0" y="91971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517" tIns="95517" rIns="95517" bIns="95517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/>
              <a:t>Grab Wipe #1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56B917-976D-469F-8DA8-D0F3D38B940D}"/>
              </a:ext>
            </a:extLst>
          </p:cNvPr>
          <p:cNvSpPr/>
          <p:nvPr/>
        </p:nvSpPr>
        <p:spPr>
          <a:xfrm>
            <a:off x="2591821" y="2526202"/>
            <a:ext cx="1714609" cy="626804"/>
          </a:xfrm>
          <a:custGeom>
            <a:avLst/>
            <a:gdLst>
              <a:gd name="connsiteX0" fmla="*/ 0 w 1401465"/>
              <a:gd name="connsiteY0" fmla="*/ 91971 h 919711"/>
              <a:gd name="connsiteX1" fmla="*/ 91971 w 1401465"/>
              <a:gd name="connsiteY1" fmla="*/ 0 h 919711"/>
              <a:gd name="connsiteX2" fmla="*/ 1309494 w 1401465"/>
              <a:gd name="connsiteY2" fmla="*/ 0 h 919711"/>
              <a:gd name="connsiteX3" fmla="*/ 1401465 w 1401465"/>
              <a:gd name="connsiteY3" fmla="*/ 91971 h 919711"/>
              <a:gd name="connsiteX4" fmla="*/ 1401465 w 1401465"/>
              <a:gd name="connsiteY4" fmla="*/ 827740 h 919711"/>
              <a:gd name="connsiteX5" fmla="*/ 1309494 w 1401465"/>
              <a:gd name="connsiteY5" fmla="*/ 919711 h 919711"/>
              <a:gd name="connsiteX6" fmla="*/ 91971 w 1401465"/>
              <a:gd name="connsiteY6" fmla="*/ 919711 h 919711"/>
              <a:gd name="connsiteX7" fmla="*/ 0 w 1401465"/>
              <a:gd name="connsiteY7" fmla="*/ 827740 h 919711"/>
              <a:gd name="connsiteX8" fmla="*/ 0 w 1401465"/>
              <a:gd name="connsiteY8" fmla="*/ 91971 h 91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1465" h="919711">
                <a:moveTo>
                  <a:pt x="0" y="91971"/>
                </a:moveTo>
                <a:cubicBezTo>
                  <a:pt x="0" y="41177"/>
                  <a:pt x="41177" y="0"/>
                  <a:pt x="91971" y="0"/>
                </a:cubicBezTo>
                <a:lnTo>
                  <a:pt x="1309494" y="0"/>
                </a:lnTo>
                <a:cubicBezTo>
                  <a:pt x="1360288" y="0"/>
                  <a:pt x="1401465" y="41177"/>
                  <a:pt x="1401465" y="91971"/>
                </a:cubicBezTo>
                <a:lnTo>
                  <a:pt x="1401465" y="827740"/>
                </a:lnTo>
                <a:cubicBezTo>
                  <a:pt x="1401465" y="878534"/>
                  <a:pt x="1360288" y="919711"/>
                  <a:pt x="1309494" y="919711"/>
                </a:cubicBezTo>
                <a:lnTo>
                  <a:pt x="91971" y="919711"/>
                </a:lnTo>
                <a:cubicBezTo>
                  <a:pt x="41177" y="919711"/>
                  <a:pt x="0" y="878534"/>
                  <a:pt x="0" y="827740"/>
                </a:cubicBezTo>
                <a:lnTo>
                  <a:pt x="0" y="91971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517" tIns="95517" rIns="95517" bIns="95517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/>
              <a:t>Remove Blood</a:t>
            </a: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7450B3F4-92DE-48E4-B51E-3D743B161239}"/>
              </a:ext>
            </a:extLst>
          </p:cNvPr>
          <p:cNvSpPr/>
          <p:nvPr/>
        </p:nvSpPr>
        <p:spPr>
          <a:xfrm>
            <a:off x="4706967" y="2536682"/>
            <a:ext cx="1712053" cy="589237"/>
          </a:xfrm>
          <a:custGeom>
            <a:avLst/>
            <a:gdLst>
              <a:gd name="connsiteX0" fmla="*/ 0 w 1401465"/>
              <a:gd name="connsiteY0" fmla="*/ 91971 h 919711"/>
              <a:gd name="connsiteX1" fmla="*/ 91971 w 1401465"/>
              <a:gd name="connsiteY1" fmla="*/ 0 h 919711"/>
              <a:gd name="connsiteX2" fmla="*/ 1309494 w 1401465"/>
              <a:gd name="connsiteY2" fmla="*/ 0 h 919711"/>
              <a:gd name="connsiteX3" fmla="*/ 1401465 w 1401465"/>
              <a:gd name="connsiteY3" fmla="*/ 91971 h 919711"/>
              <a:gd name="connsiteX4" fmla="*/ 1401465 w 1401465"/>
              <a:gd name="connsiteY4" fmla="*/ 827740 h 919711"/>
              <a:gd name="connsiteX5" fmla="*/ 1309494 w 1401465"/>
              <a:gd name="connsiteY5" fmla="*/ 919711 h 919711"/>
              <a:gd name="connsiteX6" fmla="*/ 91971 w 1401465"/>
              <a:gd name="connsiteY6" fmla="*/ 919711 h 919711"/>
              <a:gd name="connsiteX7" fmla="*/ 0 w 1401465"/>
              <a:gd name="connsiteY7" fmla="*/ 827740 h 919711"/>
              <a:gd name="connsiteX8" fmla="*/ 0 w 1401465"/>
              <a:gd name="connsiteY8" fmla="*/ 91971 h 91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1465" h="919711">
                <a:moveTo>
                  <a:pt x="0" y="91971"/>
                </a:moveTo>
                <a:cubicBezTo>
                  <a:pt x="0" y="41177"/>
                  <a:pt x="41177" y="0"/>
                  <a:pt x="91971" y="0"/>
                </a:cubicBezTo>
                <a:lnTo>
                  <a:pt x="1309494" y="0"/>
                </a:lnTo>
                <a:cubicBezTo>
                  <a:pt x="1360288" y="0"/>
                  <a:pt x="1401465" y="41177"/>
                  <a:pt x="1401465" y="91971"/>
                </a:cubicBezTo>
                <a:lnTo>
                  <a:pt x="1401465" y="827740"/>
                </a:lnTo>
                <a:cubicBezTo>
                  <a:pt x="1401465" y="878534"/>
                  <a:pt x="1360288" y="919711"/>
                  <a:pt x="1309494" y="919711"/>
                </a:cubicBezTo>
                <a:lnTo>
                  <a:pt x="91971" y="919711"/>
                </a:lnTo>
                <a:cubicBezTo>
                  <a:pt x="41177" y="919711"/>
                  <a:pt x="0" y="878534"/>
                  <a:pt x="0" y="827740"/>
                </a:cubicBezTo>
                <a:lnTo>
                  <a:pt x="0" y="91971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517" tIns="95517" rIns="95517" bIns="95517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/>
              <a:t>Grab Wipe #2</a:t>
            </a: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09E179C9-2930-4445-9EC0-E6A2BB522AD3}"/>
              </a:ext>
            </a:extLst>
          </p:cNvPr>
          <p:cNvSpPr/>
          <p:nvPr/>
        </p:nvSpPr>
        <p:spPr>
          <a:xfrm>
            <a:off x="6480291" y="2536682"/>
            <a:ext cx="3411351" cy="589237"/>
          </a:xfrm>
          <a:custGeom>
            <a:avLst/>
            <a:gdLst>
              <a:gd name="connsiteX0" fmla="*/ 0 w 1401465"/>
              <a:gd name="connsiteY0" fmla="*/ 91971 h 919711"/>
              <a:gd name="connsiteX1" fmla="*/ 91971 w 1401465"/>
              <a:gd name="connsiteY1" fmla="*/ 0 h 919711"/>
              <a:gd name="connsiteX2" fmla="*/ 1309494 w 1401465"/>
              <a:gd name="connsiteY2" fmla="*/ 0 h 919711"/>
              <a:gd name="connsiteX3" fmla="*/ 1401465 w 1401465"/>
              <a:gd name="connsiteY3" fmla="*/ 91971 h 919711"/>
              <a:gd name="connsiteX4" fmla="*/ 1401465 w 1401465"/>
              <a:gd name="connsiteY4" fmla="*/ 827740 h 919711"/>
              <a:gd name="connsiteX5" fmla="*/ 1309494 w 1401465"/>
              <a:gd name="connsiteY5" fmla="*/ 919711 h 919711"/>
              <a:gd name="connsiteX6" fmla="*/ 91971 w 1401465"/>
              <a:gd name="connsiteY6" fmla="*/ 919711 h 919711"/>
              <a:gd name="connsiteX7" fmla="*/ 0 w 1401465"/>
              <a:gd name="connsiteY7" fmla="*/ 827740 h 919711"/>
              <a:gd name="connsiteX8" fmla="*/ 0 w 1401465"/>
              <a:gd name="connsiteY8" fmla="*/ 91971 h 91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1465" h="919711">
                <a:moveTo>
                  <a:pt x="0" y="91971"/>
                </a:moveTo>
                <a:cubicBezTo>
                  <a:pt x="0" y="41177"/>
                  <a:pt x="41177" y="0"/>
                  <a:pt x="91971" y="0"/>
                </a:cubicBezTo>
                <a:lnTo>
                  <a:pt x="1309494" y="0"/>
                </a:lnTo>
                <a:cubicBezTo>
                  <a:pt x="1360288" y="0"/>
                  <a:pt x="1401465" y="41177"/>
                  <a:pt x="1401465" y="91971"/>
                </a:cubicBezTo>
                <a:lnTo>
                  <a:pt x="1401465" y="827740"/>
                </a:lnTo>
                <a:cubicBezTo>
                  <a:pt x="1401465" y="878534"/>
                  <a:pt x="1360288" y="919711"/>
                  <a:pt x="1309494" y="919711"/>
                </a:cubicBezTo>
                <a:lnTo>
                  <a:pt x="91971" y="919711"/>
                </a:lnTo>
                <a:cubicBezTo>
                  <a:pt x="41177" y="919711"/>
                  <a:pt x="0" y="878534"/>
                  <a:pt x="0" y="827740"/>
                </a:cubicBezTo>
                <a:lnTo>
                  <a:pt x="0" y="91971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517" tIns="95517" rIns="95517" bIns="95517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/>
              <a:t>Disinfect Surface</a:t>
            </a:r>
            <a:r>
              <a:rPr lang="en-US" dirty="0"/>
              <a:t> </a:t>
            </a:r>
            <a:r>
              <a:rPr lang="en-US" sz="1200" i="1" dirty="0"/>
              <a:t>(Note the wet time!)</a:t>
            </a:r>
            <a:endParaRPr lang="en-US" sz="1800" i="1" kern="1200" dirty="0"/>
          </a:p>
        </p:txBody>
      </p:sp>
      <p:pic>
        <p:nvPicPr>
          <p:cNvPr id="1032" name="Picture 8" descr="SuperSaniTag">
            <a:extLst>
              <a:ext uri="{FF2B5EF4-FFF2-40B4-BE49-F238E27FC236}">
                <a16:creationId xmlns:a16="http://schemas.microsoft.com/office/drawing/2014/main" id="{351301C7-F303-41A2-893E-0794104B7B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8" t="50771" r="48469" b="12126"/>
          <a:stretch/>
        </p:blipFill>
        <p:spPr bwMode="auto">
          <a:xfrm>
            <a:off x="8359255" y="3294729"/>
            <a:ext cx="1448775" cy="144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leachSaniTag">
            <a:extLst>
              <a:ext uri="{FF2B5EF4-FFF2-40B4-BE49-F238E27FC236}">
                <a16:creationId xmlns:a16="http://schemas.microsoft.com/office/drawing/2014/main" id="{53D2F032-BF9A-4AC2-A989-BB2B1F8A13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7" t="49477" r="48485" b="11809"/>
          <a:stretch/>
        </p:blipFill>
        <p:spPr bwMode="auto">
          <a:xfrm>
            <a:off x="8363751" y="4973284"/>
            <a:ext cx="1444279" cy="148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5701A1-E6A3-4391-AF86-70B7BA8603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181" t="4200" r="2733" b="5731"/>
          <a:stretch/>
        </p:blipFill>
        <p:spPr>
          <a:xfrm>
            <a:off x="753685" y="3551069"/>
            <a:ext cx="1631976" cy="10774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FBC767-E3A6-4BF3-A702-D61A3DE657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271" t="2344" r="4934" b="5662"/>
          <a:stretch/>
        </p:blipFill>
        <p:spPr>
          <a:xfrm>
            <a:off x="2578710" y="3533028"/>
            <a:ext cx="1751084" cy="11318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B10BFA-6E93-427F-A02B-E04D4F866E6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187" t="1370" r="1578" b="9531"/>
          <a:stretch/>
        </p:blipFill>
        <p:spPr>
          <a:xfrm>
            <a:off x="4787697" y="3526489"/>
            <a:ext cx="1651546" cy="10937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C0F6B1-8233-4287-9A11-AD73073C9C5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444" t="4592" r="2711" b="5500"/>
          <a:stretch/>
        </p:blipFill>
        <p:spPr>
          <a:xfrm>
            <a:off x="6607282" y="3545277"/>
            <a:ext cx="1668362" cy="108324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E331D1D-AB48-4E9E-998E-00A05426317B}"/>
              </a:ext>
            </a:extLst>
          </p:cNvPr>
          <p:cNvGrpSpPr/>
          <p:nvPr/>
        </p:nvGrpSpPr>
        <p:grpSpPr>
          <a:xfrm>
            <a:off x="3543574" y="4188551"/>
            <a:ext cx="834144" cy="543631"/>
            <a:chOff x="3492170" y="4037564"/>
            <a:chExt cx="834144" cy="54363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08E426D-B7B0-4023-9899-7FFF16FBBA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6205" t="15151" r="17293" b="8487"/>
            <a:stretch/>
          </p:blipFill>
          <p:spPr>
            <a:xfrm>
              <a:off x="3501829" y="4037564"/>
              <a:ext cx="803238" cy="536236"/>
            </a:xfrm>
            <a:prstGeom prst="rect">
              <a:avLst/>
            </a:prstGeom>
            <a:ln>
              <a:solidFill>
                <a:schemeClr val="bg2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C11FAE-8548-43F3-BE34-5BAE089BFEC5}"/>
                </a:ext>
              </a:extLst>
            </p:cNvPr>
            <p:cNvSpPr txBox="1"/>
            <p:nvPr/>
          </p:nvSpPr>
          <p:spPr>
            <a:xfrm>
              <a:off x="3492170" y="4326771"/>
              <a:ext cx="834144" cy="25442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indent="0" algn="l">
                <a:spcBef>
                  <a:spcPts val="0"/>
                </a:spcBef>
                <a:buFont typeface="Arial"/>
                <a:buNone/>
              </a:pPr>
              <a:r>
                <a:rPr lang="en-US" sz="1400" b="1" dirty="0">
                  <a:solidFill>
                    <a:srgbClr val="0016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Discard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AEF63D52-8454-4C16-9B1B-D38C2B2749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5260" y="5122996"/>
            <a:ext cx="1687606" cy="108715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1DCD3AA-471E-4AA1-9B65-AB4A339359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6102" y="5107832"/>
            <a:ext cx="1634352" cy="10871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4333254-E617-4A25-97F3-ECC3328EF2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92288" y="5143364"/>
            <a:ext cx="1770730" cy="10667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79D7AF9-C2AB-4251-AFDA-DFDEA89990E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178" r="10068"/>
          <a:stretch/>
        </p:blipFill>
        <p:spPr>
          <a:xfrm>
            <a:off x="6643017" y="5112405"/>
            <a:ext cx="1644891" cy="1087152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415A4B50-EEB8-4920-96D1-DD029B07DC2D}"/>
              </a:ext>
            </a:extLst>
          </p:cNvPr>
          <p:cNvGrpSpPr/>
          <p:nvPr/>
        </p:nvGrpSpPr>
        <p:grpSpPr>
          <a:xfrm>
            <a:off x="3543574" y="5847751"/>
            <a:ext cx="834144" cy="553944"/>
            <a:chOff x="3501829" y="5793840"/>
            <a:chExt cx="834144" cy="553944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6142B7B-B2FA-4029-B361-3755253D8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516529" y="5793840"/>
              <a:ext cx="809785" cy="553944"/>
            </a:xfrm>
            <a:prstGeom prst="rect">
              <a:avLst/>
            </a:prstGeom>
            <a:ln>
              <a:solidFill>
                <a:schemeClr val="bg2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9A48795-13C6-4FD6-81B4-21DCDE392DE1}"/>
                </a:ext>
              </a:extLst>
            </p:cNvPr>
            <p:cNvSpPr txBox="1"/>
            <p:nvPr/>
          </p:nvSpPr>
          <p:spPr>
            <a:xfrm>
              <a:off x="3501829" y="6073233"/>
              <a:ext cx="834144" cy="25442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indent="0" algn="l">
                <a:spcBef>
                  <a:spcPts val="0"/>
                </a:spcBef>
                <a:buFont typeface="Arial"/>
                <a:buNone/>
              </a:pPr>
              <a:r>
                <a:rPr lang="en-US" sz="1400" b="1" dirty="0">
                  <a:solidFill>
                    <a:srgbClr val="0016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Discard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5699EC2-B6C5-4EED-8C1D-DCAD59CB9ACB}"/>
              </a:ext>
            </a:extLst>
          </p:cNvPr>
          <p:cNvGrpSpPr/>
          <p:nvPr/>
        </p:nvGrpSpPr>
        <p:grpSpPr>
          <a:xfrm>
            <a:off x="7654989" y="5865955"/>
            <a:ext cx="834144" cy="553944"/>
            <a:chOff x="3501829" y="5793840"/>
            <a:chExt cx="834144" cy="553944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59231B8F-A54E-429E-A675-87B726ECD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516529" y="5793840"/>
              <a:ext cx="809785" cy="553944"/>
            </a:xfrm>
            <a:prstGeom prst="rect">
              <a:avLst/>
            </a:prstGeom>
            <a:ln>
              <a:solidFill>
                <a:schemeClr val="bg2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4D7EC65-ADE2-43EB-A912-7892835C1A7D}"/>
                </a:ext>
              </a:extLst>
            </p:cNvPr>
            <p:cNvSpPr txBox="1"/>
            <p:nvPr/>
          </p:nvSpPr>
          <p:spPr>
            <a:xfrm>
              <a:off x="3501829" y="6073233"/>
              <a:ext cx="834144" cy="25442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indent="0" algn="l">
                <a:spcBef>
                  <a:spcPts val="0"/>
                </a:spcBef>
                <a:buFont typeface="Arial"/>
                <a:buNone/>
              </a:pPr>
              <a:r>
                <a:rPr lang="en-US" sz="1400" b="1" dirty="0">
                  <a:solidFill>
                    <a:srgbClr val="0016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Discard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8684ABB-16EC-4B03-96F8-5F69F9F7E47E}"/>
              </a:ext>
            </a:extLst>
          </p:cNvPr>
          <p:cNvGrpSpPr/>
          <p:nvPr/>
        </p:nvGrpSpPr>
        <p:grpSpPr>
          <a:xfrm>
            <a:off x="7664648" y="4200248"/>
            <a:ext cx="834144" cy="543631"/>
            <a:chOff x="3492170" y="4037564"/>
            <a:chExt cx="834144" cy="543631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A7F0E768-DA15-484A-A190-63498AD8EC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6205" t="15151" r="17293" b="8487"/>
            <a:stretch/>
          </p:blipFill>
          <p:spPr>
            <a:xfrm>
              <a:off x="3501829" y="4037564"/>
              <a:ext cx="803238" cy="536236"/>
            </a:xfrm>
            <a:prstGeom prst="rect">
              <a:avLst/>
            </a:prstGeom>
            <a:ln>
              <a:solidFill>
                <a:schemeClr val="bg2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CD33286-4733-4375-8D7E-512F8A63B9C3}"/>
                </a:ext>
              </a:extLst>
            </p:cNvPr>
            <p:cNvSpPr txBox="1"/>
            <p:nvPr/>
          </p:nvSpPr>
          <p:spPr>
            <a:xfrm>
              <a:off x="3492170" y="4326771"/>
              <a:ext cx="834144" cy="25442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indent="0" algn="l">
                <a:spcBef>
                  <a:spcPts val="0"/>
                </a:spcBef>
                <a:buFont typeface="Arial"/>
                <a:buNone/>
              </a:pPr>
              <a:r>
                <a:rPr lang="en-US" sz="1400" b="1" dirty="0">
                  <a:solidFill>
                    <a:srgbClr val="0016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Discard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026B3B1-F7B2-48E1-ACC8-325CF0C750C5}"/>
              </a:ext>
            </a:extLst>
          </p:cNvPr>
          <p:cNvSpPr txBox="1"/>
          <p:nvPr/>
        </p:nvSpPr>
        <p:spPr>
          <a:xfrm>
            <a:off x="543893" y="2227013"/>
            <a:ext cx="249857" cy="27399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endParaRPr lang="en-US" sz="2400" b="1" dirty="0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C87A037-CEDE-4F88-9326-3C1B59BB8800}"/>
              </a:ext>
            </a:extLst>
          </p:cNvPr>
          <p:cNvSpPr txBox="1"/>
          <p:nvPr/>
        </p:nvSpPr>
        <p:spPr>
          <a:xfrm>
            <a:off x="645016" y="3571409"/>
            <a:ext cx="249857" cy="27399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endParaRPr lang="en-US" sz="2400" b="1" dirty="0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F70DF72-6DC0-498C-94D7-D1B4491849B9}"/>
              </a:ext>
            </a:extLst>
          </p:cNvPr>
          <p:cNvSpPr/>
          <p:nvPr/>
        </p:nvSpPr>
        <p:spPr>
          <a:xfrm>
            <a:off x="706075" y="3462230"/>
            <a:ext cx="284260" cy="27399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D59F26D-CC75-4A46-80E4-5F84C1765852}"/>
              </a:ext>
            </a:extLst>
          </p:cNvPr>
          <p:cNvSpPr/>
          <p:nvPr/>
        </p:nvSpPr>
        <p:spPr>
          <a:xfrm>
            <a:off x="2528126" y="3467013"/>
            <a:ext cx="284260" cy="27399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695F68A-3CE4-421E-97B0-B2E5A1C11D32}"/>
              </a:ext>
            </a:extLst>
          </p:cNvPr>
          <p:cNvSpPr/>
          <p:nvPr/>
        </p:nvSpPr>
        <p:spPr>
          <a:xfrm>
            <a:off x="4700619" y="3438722"/>
            <a:ext cx="284260" cy="27399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496A371E-835E-436B-8FC2-AAACCF3C040E}"/>
              </a:ext>
            </a:extLst>
          </p:cNvPr>
          <p:cNvSpPr/>
          <p:nvPr/>
        </p:nvSpPr>
        <p:spPr>
          <a:xfrm>
            <a:off x="6503758" y="3458527"/>
            <a:ext cx="284260" cy="27399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8F5A84D-BAEB-4BBF-9487-14410F02B9DA}"/>
              </a:ext>
            </a:extLst>
          </p:cNvPr>
          <p:cNvSpPr/>
          <p:nvPr/>
        </p:nvSpPr>
        <p:spPr>
          <a:xfrm>
            <a:off x="708390" y="5030200"/>
            <a:ext cx="284260" cy="273994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56A81B97-81B1-4B34-A2FE-59F12CA63621}"/>
              </a:ext>
            </a:extLst>
          </p:cNvPr>
          <p:cNvSpPr/>
          <p:nvPr/>
        </p:nvSpPr>
        <p:spPr>
          <a:xfrm>
            <a:off x="2528647" y="5044931"/>
            <a:ext cx="284260" cy="273994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78CDFAA-BC27-4586-A062-349A95A4BAF0}"/>
              </a:ext>
            </a:extLst>
          </p:cNvPr>
          <p:cNvSpPr/>
          <p:nvPr/>
        </p:nvSpPr>
        <p:spPr>
          <a:xfrm>
            <a:off x="4741804" y="5006367"/>
            <a:ext cx="284260" cy="273994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B5CF11DB-F688-47CA-AA46-D56F649714C6}"/>
              </a:ext>
            </a:extLst>
          </p:cNvPr>
          <p:cNvSpPr/>
          <p:nvPr/>
        </p:nvSpPr>
        <p:spPr>
          <a:xfrm>
            <a:off x="6581587" y="5016807"/>
            <a:ext cx="284260" cy="273994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E48BAAB1-94CA-47D4-86B9-FBDA362D374B}"/>
              </a:ext>
            </a:extLst>
          </p:cNvPr>
          <p:cNvSpPr/>
          <p:nvPr/>
        </p:nvSpPr>
        <p:spPr>
          <a:xfrm>
            <a:off x="104849" y="2027793"/>
            <a:ext cx="4354263" cy="4553072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6D89B27-BC20-4801-8646-D1259135BAED}"/>
              </a:ext>
            </a:extLst>
          </p:cNvPr>
          <p:cNvSpPr txBox="1"/>
          <p:nvPr/>
        </p:nvSpPr>
        <p:spPr>
          <a:xfrm>
            <a:off x="104849" y="2010298"/>
            <a:ext cx="4351925" cy="448313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</a:t>
            </a:r>
            <a:r>
              <a:rPr lang="en-US" sz="2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First…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44CC11A9-1FB3-44C1-99AB-B4C093537AE9}"/>
              </a:ext>
            </a:extLst>
          </p:cNvPr>
          <p:cNvSpPr/>
          <p:nvPr/>
        </p:nvSpPr>
        <p:spPr>
          <a:xfrm>
            <a:off x="4645695" y="2027793"/>
            <a:ext cx="5329963" cy="4553072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3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3B9112A-4D1C-4127-8C53-A8EE2C2DC6C8}"/>
              </a:ext>
            </a:extLst>
          </p:cNvPr>
          <p:cNvSpPr txBox="1"/>
          <p:nvPr/>
        </p:nvSpPr>
        <p:spPr>
          <a:xfrm>
            <a:off x="4655222" y="2010891"/>
            <a:ext cx="5329962" cy="448313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3"/>
            </a:solidFill>
          </a:ln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…Then </a:t>
            </a:r>
            <a:r>
              <a:rPr lang="en-US" sz="2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Disinfect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8C40200-2342-4AC8-8951-F03874A3A847}"/>
              </a:ext>
            </a:extLst>
          </p:cNvPr>
          <p:cNvSpPr txBox="1"/>
          <p:nvPr/>
        </p:nvSpPr>
        <p:spPr>
          <a:xfrm rot="16200000">
            <a:off x="2262380" y="4213425"/>
            <a:ext cx="4586445" cy="1801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ctr">
              <a:spcBef>
                <a:spcPts val="0"/>
              </a:spcBef>
              <a:buFont typeface="Arial"/>
              <a:buNone/>
            </a:pP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72DF2B9-D7B8-4B4B-AA7F-36CB6E9CF526}"/>
              </a:ext>
            </a:extLst>
          </p:cNvPr>
          <p:cNvSpPr txBox="1"/>
          <p:nvPr/>
        </p:nvSpPr>
        <p:spPr>
          <a:xfrm rot="16200000">
            <a:off x="-376810" y="3796900"/>
            <a:ext cx="1613487" cy="448313"/>
          </a:xfrm>
          <a:prstGeom prst="rect">
            <a:avLst/>
          </a:prstGeom>
          <a:solidFill>
            <a:srgbClr val="7030A0"/>
          </a:solidFill>
          <a:ln w="19050">
            <a:solidFill>
              <a:srgbClr val="7030A0"/>
            </a:solidFill>
          </a:ln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PDI Super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F6F536B-E802-4E2A-829E-B3FC1625C3DF}"/>
              </a:ext>
            </a:extLst>
          </p:cNvPr>
          <p:cNvSpPr txBox="1"/>
          <p:nvPr/>
        </p:nvSpPr>
        <p:spPr>
          <a:xfrm rot="16200000">
            <a:off x="-387085" y="5485940"/>
            <a:ext cx="1607518" cy="441522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PDI Bleach</a:t>
            </a:r>
          </a:p>
        </p:txBody>
      </p:sp>
      <p:pic>
        <p:nvPicPr>
          <p:cNvPr id="1036" name="Picture 12" descr="http://orblinks.hca.corpad.net/OnlineHelp/CSG-RAS/Resources/Images/Nova_207x383.png">
            <a:extLst>
              <a:ext uri="{FF2B5EF4-FFF2-40B4-BE49-F238E27FC236}">
                <a16:creationId xmlns:a16="http://schemas.microsoft.com/office/drawing/2014/main" id="{B2391A8B-8A93-48D0-9816-4A54A4C74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3" y="111974"/>
            <a:ext cx="968358" cy="179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874290"/>
      </p:ext>
    </p:extLst>
  </p:cSld>
  <p:clrMapOvr>
    <a:masterClrMapping/>
  </p:clrMapOvr>
</p:sld>
</file>

<file path=ppt/theme/theme1.xml><?xml version="1.0" encoding="utf-8"?>
<a:theme xmlns:a="http://schemas.openxmlformats.org/drawingml/2006/main" name="HCA_MicrosoftTheme">
  <a:themeElements>
    <a:clrScheme name="Custom 1">
      <a:dk1>
        <a:srgbClr val="58595B"/>
      </a:dk1>
      <a:lt1>
        <a:srgbClr val="FFFFFF"/>
      </a:lt1>
      <a:dk2>
        <a:srgbClr val="03173E"/>
      </a:dk2>
      <a:lt2>
        <a:srgbClr val="D9D9D6"/>
      </a:lt2>
      <a:accent1>
        <a:srgbClr val="03173E"/>
      </a:accent1>
      <a:accent2>
        <a:srgbClr val="E05929"/>
      </a:accent2>
      <a:accent3>
        <a:srgbClr val="00558C"/>
      </a:accent3>
      <a:accent4>
        <a:srgbClr val="ED8B00"/>
      </a:accent4>
      <a:accent5>
        <a:srgbClr val="0085CA"/>
      </a:accent5>
      <a:accent6>
        <a:srgbClr val="FFC845"/>
      </a:accent6>
      <a:hlink>
        <a:srgbClr val="00558C"/>
      </a:hlink>
      <a:folHlink>
        <a:srgbClr val="00558C"/>
      </a:folHlink>
    </a:clrScheme>
    <a:fontScheme name="HCA Healthcare Theme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Autofit/>
      </a:bodyPr>
      <a:lstStyle>
        <a:defPPr marL="0" indent="0" algn="l">
          <a:spcBef>
            <a:spcPts val="0"/>
          </a:spcBef>
          <a:buFont typeface="Arial"/>
          <a:buNone/>
          <a:defRPr sz="2400" b="1" dirty="0" smtClean="0">
            <a:solidFill>
              <a:srgbClr val="00164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776550E8-2A33-4A3B-A84A-5650D248B3CF}" vid="{6792ADFC-678B-4D64-9317-2E9DDED5CFBE}"/>
    </a:ext>
  </a:extLst>
</a:theme>
</file>

<file path=ppt/theme/theme2.xml><?xml version="1.0" encoding="utf-8"?>
<a:theme xmlns:a="http://schemas.openxmlformats.org/drawingml/2006/main" name="Content Slide">
  <a:themeElements>
    <a:clrScheme name="Custom 1">
      <a:dk1>
        <a:srgbClr val="58595B"/>
      </a:dk1>
      <a:lt1>
        <a:srgbClr val="FFFFFF"/>
      </a:lt1>
      <a:dk2>
        <a:srgbClr val="03173E"/>
      </a:dk2>
      <a:lt2>
        <a:srgbClr val="D9D9D6"/>
      </a:lt2>
      <a:accent1>
        <a:srgbClr val="03173E"/>
      </a:accent1>
      <a:accent2>
        <a:srgbClr val="E05929"/>
      </a:accent2>
      <a:accent3>
        <a:srgbClr val="00558C"/>
      </a:accent3>
      <a:accent4>
        <a:srgbClr val="ED8B00"/>
      </a:accent4>
      <a:accent5>
        <a:srgbClr val="0085CA"/>
      </a:accent5>
      <a:accent6>
        <a:srgbClr val="FFC845"/>
      </a:accent6>
      <a:hlink>
        <a:srgbClr val="00558C"/>
      </a:hlink>
      <a:folHlink>
        <a:srgbClr val="00558C"/>
      </a:folHlink>
    </a:clrScheme>
    <a:fontScheme name="HCA Healthcare Theme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Autofit/>
      </a:bodyPr>
      <a:lstStyle>
        <a:defPPr marL="0" indent="0" algn="l">
          <a:spcBef>
            <a:spcPts val="0"/>
          </a:spcBef>
          <a:buFont typeface="Arial"/>
          <a:buNone/>
          <a:defRPr sz="2400" b="1" dirty="0" smtClean="0">
            <a:solidFill>
              <a:srgbClr val="00164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776550E8-2A33-4A3B-A84A-5650D248B3CF}" vid="{F6856BF8-67AE-4795-859D-FBF60DE6B85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b1f4029-890d-4b27-b1fe-7a22f1b02c9a">
      <Terms xmlns="http://schemas.microsoft.com/office/infopath/2007/PartnerControls"/>
    </lcf76f155ced4ddcb4097134ff3c332f>
    <TaxCatchAll xmlns="49f67561-4387-4e35-a061-55756486d7b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2EF7ED3861F649A347C0246BEBCD97" ma:contentTypeVersion="13" ma:contentTypeDescription="Create a new document." ma:contentTypeScope="" ma:versionID="768362f0964afbc059034b9e2f26eccf">
  <xsd:schema xmlns:xsd="http://www.w3.org/2001/XMLSchema" xmlns:xs="http://www.w3.org/2001/XMLSchema" xmlns:p="http://schemas.microsoft.com/office/2006/metadata/properties" xmlns:ns2="db1f4029-890d-4b27-b1fe-7a22f1b02c9a" xmlns:ns3="49f67561-4387-4e35-a061-55756486d7b4" targetNamespace="http://schemas.microsoft.com/office/2006/metadata/properties" ma:root="true" ma:fieldsID="60b8ae483f700dead7bdc9da32353016" ns2:_="" ns3:_="">
    <xsd:import namespace="db1f4029-890d-4b27-b1fe-7a22f1b02c9a"/>
    <xsd:import namespace="49f67561-4387-4e35-a061-55756486d7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1f4029-890d-4b27-b1fe-7a22f1b02c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14a9b34b-3320-4f2f-90bd-61d6dc3041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f67561-4387-4e35-a061-55756486d7b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76639b7-08db-4d58-aa33-05ad6e1e1307}" ma:internalName="TaxCatchAll" ma:showField="CatchAllData" ma:web="49f67561-4387-4e35-a061-55756486d7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A2EAC5-66FA-4000-9D3B-0FA8340ED198}">
  <ds:schemaRefs>
    <ds:schemaRef ds:uri="db1f4029-890d-4b27-b1fe-7a22f1b02c9a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49f67561-4387-4e35-a061-55756486d7b4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BEC3654-CFC5-40F4-9C08-24997B8C65D3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db1f4029-890d-4b27-b1fe-7a22f1b02c9a"/>
    <ds:schemaRef ds:uri="49f67561-4387-4e35-a061-55756486d7b4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B62CF4-330F-4729-B8B9-06A76AEE69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HCA Market Huddle Card Horizontal Template</Template>
  <TotalTime>206</TotalTime>
  <Words>85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Arial</vt:lpstr>
      <vt:lpstr>Arial Bold</vt:lpstr>
      <vt:lpstr>Arial Regular</vt:lpstr>
      <vt:lpstr>Calibri</vt:lpstr>
      <vt:lpstr>Courier New</vt:lpstr>
      <vt:lpstr>Georgia</vt:lpstr>
      <vt:lpstr>Gotham Thin</vt:lpstr>
      <vt:lpstr>Wingdings</vt:lpstr>
      <vt:lpstr>ヒラギノ角ゴ Pro W3</vt:lpstr>
      <vt:lpstr>HCA_MicrosoftTheme</vt:lpstr>
      <vt:lpstr>Content Slide</vt:lpstr>
      <vt:lpstr>Use 2 Wipes: Clean then Disinfect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Huddle Card Title Month/Year</dc:title>
  <dc:creator>Galvan Ben</dc:creator>
  <cp:lastModifiedBy>Gressle Hannah</cp:lastModifiedBy>
  <cp:revision>13</cp:revision>
  <cp:lastPrinted>2023-11-14T14:00:39Z</cp:lastPrinted>
  <dcterms:created xsi:type="dcterms:W3CDTF">2023-10-23T18:19:59Z</dcterms:created>
  <dcterms:modified xsi:type="dcterms:W3CDTF">2023-11-14T14:07:23Z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0x010100D02EF7ED3861F649A347C0246BEBCD97</vt:lpwstr>
  </property>
  <property fmtid="{D5CDD505-2E9C-101B-9397-08002B2CF9AE}" pid="3" name="Order">
    <vt:r8>6429800</vt:r8>
  </property>
</Properties>
</file>