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78" d="100"/>
          <a:sy n="78" d="100"/>
        </p:scale>
        <p:origin x="37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B08F0-ACDB-4971-A4C6-AA84E8CC64C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DECAD5-134F-42AB-B019-9EEE717564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85C3DC-FC49-4B49-967E-564E544F4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42295C-2FB1-47BA-B542-FE2C6C3E3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39EE30-8A40-40F2-99C8-37404379C4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6482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4474FE-60C4-4B9F-B3AE-B847A7E92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8E301A-122D-4E4E-AAE6-3612DF8AE4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95C3C6-C07B-4E02-80AC-F91FA629B6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947604-FFBE-49F1-AB40-545F5ECC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9C6002-953C-4D3B-8039-652F71439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9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187653-73BF-4370-BF31-76773B1D25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B273B4-6747-4ECA-8F01-21027CDD5C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79F1CA-4049-4E99-8EE7-D2EEE94614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5BCE3D-8CC5-47F2-8409-CB38AFB3E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2ABC3-DBB0-4140-BB6A-B61AED7AF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4873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500DA-6127-43CB-9841-8B19C4694E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2B368-19F9-4AB9-BD88-5990568E60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96C1F1-664F-45C5-8DE1-6D7D5EB6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52CC07-C443-4890-8384-6ECB9EBA1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D548FA-54C7-4148-94B3-EBEAB4132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2935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C666E6-2634-4BF3-95BC-8F2841AB9C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1C647B-DAF9-4144-99DB-5FCFF280DD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183601-A21E-4185-A52E-A2A46E7D0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F37BB0-F2BC-43BE-A180-240D9A38A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A13AA-C00E-4FC8-91A4-1239B7729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533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830A99-1E40-45CA-BCF2-E2267D598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D8180-7C17-4905-8524-8B76A0F952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EEC34-4B33-469D-B8F9-845F13A1FD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D2843F0-9BE2-4D97-ABF6-A9DDE9639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B48E3A-F25F-4129-B1AD-094CACF4C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3A6B1-4C2B-4F16-849B-9946DE91A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602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809DC6-6930-4153-BC04-E0392E5C1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7B75EB-F987-4FE5-BA96-1E2E447F09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FDEE4D-DEAB-4194-9BCD-78246F6FC6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BD142D-73A7-41C7-BA79-344467DF501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73638E-FE56-455E-8D4C-EB3E38B7A5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EDFAB2-E27D-47EC-92EA-0C42CA5F4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BD37547-487E-46D4-AB25-AB38F49B7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166D58-0489-41E9-A68F-9BD7D241D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779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847BD-289C-4325-98DB-832A14915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B04B6CF-FE3E-44D4-BA34-B9C149F88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F8D375-1D03-4608-A7C9-85F0936AB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D35F935-2D63-42C9-B562-E23725F7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227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023578-E63E-4D07-8C98-2E82AE2E4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B80458-A3B3-4E55-A3A2-4F3754F51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EF7727-185C-4AC2-BA31-2E47F3903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9582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42875-DBD5-4E53-9878-89F8CB6A5B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590CF4-4FE5-4198-83F3-33419FA0A5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7826A4-990A-48EE-8A2F-6BD47C934E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2EA150-6391-44BF-B794-6B6C119AD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F5197E-F458-4C92-85C2-62FB335494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D02E03-E9C4-49BB-A7D0-492070747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25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9E243-A4DF-48D3-B432-F7A9607BA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BF88EC-68AE-48FD-9958-26A5A6F3BF9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076D9F-94A3-4044-B5E4-4805816E85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B59CE2-C676-40E7-AD4B-E9CD35D45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7D3B47-F119-4D1E-AAAB-00AD694DD5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E392D2-7723-477A-A662-77CC6B34B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666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34EACFB-2AF6-4D44-8242-F51FB5D894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C47155-37D1-490E-BAEC-4A30FFCB2C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84F853-FFBB-48E6-824C-675FB04982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A6370D-3197-4BB9-A264-19D33D0B5617}" type="datetimeFigureOut">
              <a:rPr lang="en-US" smtClean="0"/>
              <a:t>7/28/2023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C795A-507B-4E47-A0FD-9B11190FA2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93D28E-4E89-4C83-B4C0-892737AA56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59F9A-56D8-42F1-A006-2A8F823D79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5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B9296CA9-D280-41DA-A65D-774CF0D66F77}"/>
              </a:ext>
            </a:extLst>
          </p:cNvPr>
          <p:cNvSpPr/>
          <p:nvPr/>
        </p:nvSpPr>
        <p:spPr>
          <a:xfrm>
            <a:off x="373711" y="206734"/>
            <a:ext cx="11688418" cy="74481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000" b="0" i="0" u="none" strike="noStrike" baseline="0" dirty="0">
              <a:solidFill>
                <a:srgbClr val="000000"/>
              </a:solidFill>
              <a:latin typeface="Cambria" panose="02040503050406030204" pitchFamily="18" charset="0"/>
            </a:endParaRPr>
          </a:p>
          <a:p>
            <a:pPr algn="ctr"/>
            <a:r>
              <a:rPr lang="en-US" sz="2000" b="0" i="0" u="none" strike="noStrike" baseline="0" dirty="0">
                <a:solidFill>
                  <a:srgbClr val="000000"/>
                </a:solidFill>
                <a:latin typeface="Cambria" panose="02040503050406030204" pitchFamily="18" charset="0"/>
              </a:rPr>
              <a:t> </a:t>
            </a:r>
            <a:r>
              <a:rPr lang="en-US" sz="4400" b="0" i="0" u="none" strike="noStrike" baseline="0" dirty="0">
                <a:solidFill>
                  <a:srgbClr val="001F5F"/>
                </a:solidFill>
                <a:latin typeface="Cambria" panose="02040503050406030204" pitchFamily="18" charset="0"/>
              </a:rPr>
              <a:t>Suicide Screening</a:t>
            </a: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Screening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Only screen patients ages </a:t>
            </a:r>
            <a:r>
              <a:rPr lang="en-US" b="1" u="sng" dirty="0">
                <a:solidFill>
                  <a:srgbClr val="FF0000"/>
                </a:solidFill>
                <a:latin typeface="Arial" panose="020B0604020202020204" pitchFamily="34" charset="0"/>
              </a:rPr>
              <a:t>12 years and older with behavioral health complaints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Patients presenting without a behavioral health complaint should </a:t>
            </a:r>
            <a:r>
              <a:rPr lang="en-US" b="1" u="sng" dirty="0">
                <a:solidFill>
                  <a:srgbClr val="000000"/>
                </a:solidFill>
                <a:latin typeface="Arial" panose="020B0604020202020204" pitchFamily="34" charset="0"/>
              </a:rPr>
              <a:t>NOT BE SCREENED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for suicide.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Nurses no longer need to complete a suicide reassessment. This will be completed by the provider. 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Actions for any patient who screens positive (at risk): </a:t>
            </a:r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Notify the physician of the positive screen and document if a patient screens low, moderate, or high risk for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 suicide.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Document notification in the </a:t>
            </a:r>
            <a:r>
              <a:rPr lang="en-US" b="1" dirty="0">
                <a:solidFill>
                  <a:srgbClr val="000000"/>
                </a:solidFill>
                <a:latin typeface="Arial" panose="020B0604020202020204" pitchFamily="34" charset="0"/>
              </a:rPr>
              <a:t>Mange Refer Contact Notify </a:t>
            </a:r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intervention.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Follow the policy.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Providers must reassess any patient at risk and complete an assessment EVERY calendar day.  This assessment includes an Overall Risk Level (ORL) and a Detailed Risk Assessment (DRA). 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Any patient who screens positive for suicide must be reassessed prior to discharge by the provider.  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• The provider must complete a Personal Safety Plan and a copy must be provided to the patient at discharge</a:t>
            </a:r>
          </a:p>
          <a:p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</a:rPr>
              <a:t>  (For all patients discharging to home).   </a:t>
            </a:r>
          </a:p>
          <a:p>
            <a:endParaRPr lang="en-US" dirty="0"/>
          </a:p>
          <a:p>
            <a:r>
              <a:rPr lang="en-US" dirty="0"/>
              <a:t> </a:t>
            </a: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58BFF58-8104-4DC8-A192-1EB9E32A2E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22345" y="2432932"/>
            <a:ext cx="5391150" cy="118110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71F447B-333E-4704-8B60-27C93292C7F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871" y="143285"/>
            <a:ext cx="2797174" cy="723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3908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294322-137C-48F8-B2AA-FD78FFE97A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54F7F08-0578-45C2-9C19-B1C1953E5EE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6D66CC-0329-4129-8571-8481695F77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851" y="963038"/>
            <a:ext cx="12062298" cy="4931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3371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331</TotalTime>
  <Words>186</Words>
  <Application>Microsoft Office PowerPoint</Application>
  <PresentationFormat>Widescreen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Wollison Nicki</dc:creator>
  <cp:lastModifiedBy>Rolf Erica</cp:lastModifiedBy>
  <cp:revision>6</cp:revision>
  <dcterms:created xsi:type="dcterms:W3CDTF">2023-07-14T13:56:26Z</dcterms:created>
  <dcterms:modified xsi:type="dcterms:W3CDTF">2023-07-28T18:56:29Z</dcterms:modified>
</cp:coreProperties>
</file>